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GeoJSON / Geo Index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Import Collections Using </a:t>
            </a:r>
            <a:r>
              <a:rPr lang="en-US" sz="3200" dirty="0" err="1" smtClean="0"/>
              <a:t>Mongorestore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MEAN Stack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Angular 2 Frontend</a:t>
            </a:r>
            <a:endParaRPr lang="en-US" sz="3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36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07" y="2513202"/>
            <a:ext cx="2686055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Focus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MongoDB</dc:title>
  <dc:creator>brad</dc:creator>
  <cp:lastModifiedBy>brad</cp:lastModifiedBy>
  <cp:revision>13</cp:revision>
  <dcterms:created xsi:type="dcterms:W3CDTF">2017-01-27T17:16:36Z</dcterms:created>
  <dcterms:modified xsi:type="dcterms:W3CDTF">2017-02-08T20:43:29Z</dcterms:modified>
</cp:coreProperties>
</file>