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icrosoft YaHei U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icrosoft YaHei U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icrosoft YaHei U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icrosoft YaHei U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icrosoft YaHei U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icrosoft YaHei U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icrosoft YaHei U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icrosoft YaHei U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icrosoft YaHei U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E0E5DB"/>
          </a:solidFill>
        </a:fill>
      </a:tcStyle>
    </a:wholeTbl>
    <a:band2H>
      <a:tcTxStyle/>
      <a:tcStyle>
        <a:tcBdr/>
        <a:fill>
          <a:solidFill>
            <a:srgbClr val="F0F2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E0E5D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254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F0F2EE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F0F2EE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E1E6"/>
          </a:solidFill>
        </a:fill>
      </a:tcStyle>
    </a:wholeTbl>
    <a:band2H>
      <a:tcTxStyle/>
      <a:tcStyle>
        <a:tcBdr/>
        <a:fill>
          <a:solidFill>
            <a:srgbClr val="EFF0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DEECB"/>
          </a:solidFill>
        </a:fill>
      </a:tcStyle>
    </a:wholeTbl>
    <a:band2H>
      <a:tcTxStyle/>
      <a:tcStyle>
        <a:tcBdr/>
        <a:fill>
          <a:solidFill>
            <a:srgbClr val="F6F7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AE1DA"/>
          </a:solidFill>
        </a:fill>
      </a:tcStyle>
    </a:wholeTbl>
    <a:band2H>
      <a:tcTxStyle/>
      <a:tcStyle>
        <a:tcBdr/>
        <a:fill>
          <a:solidFill>
            <a:srgbClr val="F5F1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10646899999999999"/>
          <c:y val="0.24962300000000001"/>
          <c:w val="0.78706200000000004"/>
          <c:h val="0.64846499999999996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系列1</c:v>
                </c:pt>
              </c:strCache>
            </c:strRef>
          </c:tx>
          <c:spPr>
            <a:solidFill>
              <a:srgbClr val="667511"/>
            </a:solidFill>
            <a:ln w="25400" cap="flat">
              <a:solidFill>
                <a:srgbClr val="FFFFFF"/>
              </a:solidFill>
              <a:prstDash val="solid"/>
              <a:round/>
            </a:ln>
            <a:effectLst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1-05CE-4F4E-8B0A-9705CBDD8069}"/>
              </c:ext>
            </c:extLst>
          </c:dPt>
          <c:dPt>
            <c:idx val="1"/>
            <c:bubble3D val="0"/>
            <c:spPr>
              <a:solidFill>
                <a:srgbClr val="AFB611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5CE-4F4E-8B0A-9705CBDD8069}"/>
              </c:ext>
            </c:extLst>
          </c:dPt>
          <c:dPt>
            <c:idx val="2"/>
            <c:bubble3D val="0"/>
            <c:spPr>
              <a:solidFill>
                <a:srgbClr val="E2DE2B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05CE-4F4E-8B0A-9705CBDD8069}"/>
              </c:ext>
            </c:extLst>
          </c:dPt>
          <c:dPt>
            <c:idx val="3"/>
            <c:bubble3D val="0"/>
            <c:spPr>
              <a:solidFill>
                <a:srgbClr val="B7C86B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05CE-4F4E-8B0A-9705CBDD8069}"/>
              </c:ext>
            </c:extLst>
          </c:dPt>
          <c:dPt>
            <c:idx val="4"/>
            <c:bubble3D val="0"/>
            <c:spPr>
              <a:solidFill>
                <a:srgbClr val="F5DCC0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05CE-4F4E-8B0A-9705CBDD8069}"/>
              </c:ext>
            </c:extLst>
          </c:dPt>
          <c:dLbls>
            <c:dLbl>
              <c:idx val="0"/>
              <c:numFmt formatCode="0" sourceLinked="0"/>
              <c:spPr/>
              <c:txPr>
                <a:bodyPr/>
                <a:lstStyle/>
                <a:p>
                  <a:pPr>
                    <a:defRPr sz="1400" b="0" i="0" u="none" strike="noStrike">
                      <a:solidFill>
                        <a:srgbClr val="404040"/>
                      </a:solidFill>
                      <a:latin typeface="Microsoft YaHei UI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05CE-4F4E-8B0A-9705CBDD8069}"/>
                </c:ext>
              </c:extLst>
            </c:dLbl>
            <c:dLbl>
              <c:idx val="1"/>
              <c:numFmt formatCode="0" sourceLinked="0"/>
              <c:spPr/>
              <c:txPr>
                <a:bodyPr/>
                <a:lstStyle/>
                <a:p>
                  <a:pPr>
                    <a:defRPr sz="1400" b="0" i="0" u="none" strike="noStrike">
                      <a:solidFill>
                        <a:srgbClr val="404040"/>
                      </a:solidFill>
                      <a:latin typeface="Microsoft YaHei UI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05CE-4F4E-8B0A-9705CBDD8069}"/>
                </c:ext>
              </c:extLst>
            </c:dLbl>
            <c:dLbl>
              <c:idx val="2"/>
              <c:numFmt formatCode="0" sourceLinked="0"/>
              <c:spPr/>
              <c:txPr>
                <a:bodyPr/>
                <a:lstStyle/>
                <a:p>
                  <a:pPr>
                    <a:defRPr sz="1400" b="0" i="0" u="none" strike="noStrike">
                      <a:solidFill>
                        <a:srgbClr val="404040"/>
                      </a:solidFill>
                      <a:latin typeface="Microsoft YaHei UI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05CE-4F4E-8B0A-9705CBDD8069}"/>
                </c:ext>
              </c:extLst>
            </c:dLbl>
            <c:dLbl>
              <c:idx val="3"/>
              <c:numFmt formatCode="0" sourceLinked="0"/>
              <c:spPr/>
              <c:txPr>
                <a:bodyPr/>
                <a:lstStyle/>
                <a:p>
                  <a:pPr>
                    <a:defRPr sz="1400" b="0" i="0" u="none" strike="noStrike">
                      <a:solidFill>
                        <a:srgbClr val="404040"/>
                      </a:solidFill>
                      <a:latin typeface="Microsoft YaHei UI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05CE-4F4E-8B0A-9705CBDD8069}"/>
                </c:ext>
              </c:extLst>
            </c:dLbl>
            <c:dLbl>
              <c:idx val="4"/>
              <c:numFmt formatCode="0" sourceLinked="0"/>
              <c:spPr/>
              <c:txPr>
                <a:bodyPr/>
                <a:lstStyle/>
                <a:p>
                  <a:pPr>
                    <a:defRPr sz="1400" b="0" i="0" u="none" strike="noStrike">
                      <a:solidFill>
                        <a:srgbClr val="404040"/>
                      </a:solidFill>
                      <a:latin typeface="Microsoft YaHei UI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05CE-4F4E-8B0A-9705CBDD8069}"/>
                </c:ext>
              </c:extLst>
            </c:dLbl>
            <c:numFmt formatCode="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0" i="0" u="none" strike="noStrike">
                    <a:solidFill>
                      <a:srgbClr val="404040"/>
                    </a:solidFill>
                    <a:latin typeface="Microsoft YaHei UI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>
                  <a:solidFill>
                    <a:srgbClr val="A6A6A6"/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Sheet1!$B$1:$F$1</c:f>
              <c:strCache>
                <c:ptCount val="5"/>
                <c:pt idx="0">
                  <c:v>自然生态</c:v>
                </c:pt>
                <c:pt idx="1">
                  <c:v>历史文化</c:v>
                </c:pt>
                <c:pt idx="2">
                  <c:v>现代游乐</c:v>
                </c:pt>
                <c:pt idx="3">
                  <c:v>产业融合</c:v>
                </c:pt>
                <c:pt idx="4">
                  <c:v>其他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5327</c:v>
                </c:pt>
                <c:pt idx="1">
                  <c:v>5044</c:v>
                </c:pt>
                <c:pt idx="2">
                  <c:v>2544</c:v>
                </c:pt>
                <c:pt idx="3">
                  <c:v>1754</c:v>
                </c:pt>
                <c:pt idx="4">
                  <c:v>1054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5CE-4F4E-8B0A-9705CBDD80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4.3482100000000003E-2"/>
          <c:y val="0"/>
          <c:w val="0.89532400000000001"/>
          <c:h val="0.134078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600" b="0" i="0" u="none" strike="noStrike">
              <a:solidFill>
                <a:srgbClr val="595959"/>
              </a:solidFill>
              <a:latin typeface="Microsoft YaHei UI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6" name="Shape 21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Microsoft YaHei UI"/>
      </a:defRPr>
    </a:lvl1pPr>
    <a:lvl2pPr indent="228600" latinLnBrk="0">
      <a:defRPr sz="1200">
        <a:latin typeface="+mn-lt"/>
        <a:ea typeface="+mn-ea"/>
        <a:cs typeface="+mn-cs"/>
        <a:sym typeface="Microsoft YaHei UI"/>
      </a:defRPr>
    </a:lvl2pPr>
    <a:lvl3pPr indent="457200" latinLnBrk="0">
      <a:defRPr sz="1200">
        <a:latin typeface="+mn-lt"/>
        <a:ea typeface="+mn-ea"/>
        <a:cs typeface="+mn-cs"/>
        <a:sym typeface="Microsoft YaHei UI"/>
      </a:defRPr>
    </a:lvl3pPr>
    <a:lvl4pPr indent="685800" latinLnBrk="0">
      <a:defRPr sz="1200">
        <a:latin typeface="+mn-lt"/>
        <a:ea typeface="+mn-ea"/>
        <a:cs typeface="+mn-cs"/>
        <a:sym typeface="Microsoft YaHei UI"/>
      </a:defRPr>
    </a:lvl4pPr>
    <a:lvl5pPr indent="914400" latinLnBrk="0">
      <a:defRPr sz="1200">
        <a:latin typeface="+mn-lt"/>
        <a:ea typeface="+mn-ea"/>
        <a:cs typeface="+mn-cs"/>
        <a:sym typeface="Microsoft YaHei UI"/>
      </a:defRPr>
    </a:lvl5pPr>
    <a:lvl6pPr indent="1143000" latinLnBrk="0">
      <a:defRPr sz="1200">
        <a:latin typeface="+mn-lt"/>
        <a:ea typeface="+mn-ea"/>
        <a:cs typeface="+mn-cs"/>
        <a:sym typeface="Microsoft YaHei UI"/>
      </a:defRPr>
    </a:lvl6pPr>
    <a:lvl7pPr indent="1371600" latinLnBrk="0">
      <a:defRPr sz="1200">
        <a:latin typeface="+mn-lt"/>
        <a:ea typeface="+mn-ea"/>
        <a:cs typeface="+mn-cs"/>
        <a:sym typeface="Microsoft YaHei UI"/>
      </a:defRPr>
    </a:lvl7pPr>
    <a:lvl8pPr indent="1600200" latinLnBrk="0">
      <a:defRPr sz="1200">
        <a:latin typeface="+mn-lt"/>
        <a:ea typeface="+mn-ea"/>
        <a:cs typeface="+mn-cs"/>
        <a:sym typeface="Microsoft YaHei UI"/>
      </a:defRPr>
    </a:lvl8pPr>
    <a:lvl9pPr indent="1828800" latinLnBrk="0">
      <a:defRPr sz="1200">
        <a:latin typeface="+mn-lt"/>
        <a:ea typeface="+mn-ea"/>
        <a:cs typeface="+mn-cs"/>
        <a:sym typeface="Microsoft YaHei U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长方形 51"/>
          <p:cNvSpPr/>
          <p:nvPr/>
        </p:nvSpPr>
        <p:spPr>
          <a:xfrm flipH="1">
            <a:off x="-1" y="0"/>
            <a:ext cx="12192003" cy="6858000"/>
          </a:xfrm>
          <a:prstGeom prst="rect">
            <a:avLst/>
          </a:prstGeom>
          <a:solidFill>
            <a:srgbClr val="EBEDE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长方形 52"/>
          <p:cNvSpPr/>
          <p:nvPr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单击此处添加标题"/>
          <p:cNvSpPr txBox="1">
            <a:spLocks noGrp="1"/>
          </p:cNvSpPr>
          <p:nvPr>
            <p:ph type="title" hasCustomPrompt="1"/>
          </p:nvPr>
        </p:nvSpPr>
        <p:spPr>
          <a:xfrm>
            <a:off x="1386629" y="825687"/>
            <a:ext cx="9643772" cy="5201731"/>
          </a:xfrm>
          <a:prstGeom prst="rect">
            <a:avLst/>
          </a:prstGeom>
        </p:spPr>
        <p:txBody>
          <a:bodyPr/>
          <a:lstStyle>
            <a:lvl1pPr>
              <a:defRPr sz="4400" cap="all"/>
            </a:lvl1pPr>
          </a:lstStyle>
          <a:p>
            <a:r>
              <a:t>单击此处添加标题</a:t>
            </a:r>
          </a:p>
        </p:txBody>
      </p:sp>
      <p:sp>
        <p:nvSpPr>
          <p:cNvPr id="21" name="长方形 55"/>
          <p:cNvSpPr/>
          <p:nvPr/>
        </p:nvSpPr>
        <p:spPr>
          <a:xfrm>
            <a:off x="-2" y="889695"/>
            <a:ext cx="1070777" cy="507771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长方形 56"/>
          <p:cNvSpPr/>
          <p:nvPr/>
        </p:nvSpPr>
        <p:spPr>
          <a:xfrm rot="5400000">
            <a:off x="-2365126" y="3396996"/>
            <a:ext cx="6858004" cy="64009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长方形 58"/>
          <p:cNvSpPr/>
          <p:nvPr/>
        </p:nvSpPr>
        <p:spPr>
          <a:xfrm rot="5400000">
            <a:off x="7658510" y="3396996"/>
            <a:ext cx="6858004" cy="64009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长方形 2"/>
          <p:cNvSpPr/>
          <p:nvPr/>
        </p:nvSpPr>
        <p:spPr>
          <a:xfrm>
            <a:off x="11119515" y="896045"/>
            <a:ext cx="1070776" cy="5077719"/>
          </a:xfrm>
          <a:prstGeom prst="rect">
            <a:avLst/>
          </a:prstGeom>
          <a:solidFill>
            <a:srgbClr val="EBEDE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" name="长方形 1"/>
          <p:cNvSpPr/>
          <p:nvPr/>
        </p:nvSpPr>
        <p:spPr>
          <a:xfrm>
            <a:off x="11119515" y="-1"/>
            <a:ext cx="1070776" cy="82568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" name="长方形 3"/>
          <p:cNvSpPr/>
          <p:nvPr/>
        </p:nvSpPr>
        <p:spPr>
          <a:xfrm>
            <a:off x="11119515" y="6027420"/>
            <a:ext cx="1070776" cy="83058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5932170"/>
            <a:ext cx="2844800" cy="424181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标题和两栏内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长方形 1"/>
          <p:cNvSpPr/>
          <p:nvPr/>
        </p:nvSpPr>
        <p:spPr>
          <a:xfrm>
            <a:off x="-1" y="0"/>
            <a:ext cx="12192003" cy="6858000"/>
          </a:xfrm>
          <a:prstGeom prst="rect">
            <a:avLst/>
          </a:prstGeom>
          <a:solidFill>
            <a:srgbClr val="EBEDE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8" name="长方形 2"/>
          <p:cNvSpPr/>
          <p:nvPr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9" name="长方形 3"/>
          <p:cNvSpPr/>
          <p:nvPr/>
        </p:nvSpPr>
        <p:spPr>
          <a:xfrm>
            <a:off x="0" y="4724837"/>
            <a:ext cx="12192000" cy="1347717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0" name="单击此处添加标题"/>
          <p:cNvSpPr txBox="1">
            <a:spLocks noGrp="1"/>
          </p:cNvSpPr>
          <p:nvPr>
            <p:ph type="title" hasCustomPrompt="1"/>
          </p:nvPr>
        </p:nvSpPr>
        <p:spPr>
          <a:xfrm>
            <a:off x="1535371" y="4873752"/>
            <a:ext cx="10013710" cy="1033273"/>
          </a:xfrm>
          <a:prstGeom prst="rect">
            <a:avLst/>
          </a:prstGeom>
        </p:spPr>
        <p:txBody>
          <a:bodyPr/>
          <a:lstStyle/>
          <a:p>
            <a:r>
              <a:t>单击此处添加标题</a:t>
            </a:r>
          </a:p>
        </p:txBody>
      </p:sp>
      <p:sp>
        <p:nvSpPr>
          <p:cNvPr id="161" name="长方形 5"/>
          <p:cNvSpPr/>
          <p:nvPr/>
        </p:nvSpPr>
        <p:spPr>
          <a:xfrm>
            <a:off x="-1" y="4790619"/>
            <a:ext cx="1006766" cy="12161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2" name="长方形 6"/>
          <p:cNvSpPr/>
          <p:nvPr/>
        </p:nvSpPr>
        <p:spPr>
          <a:xfrm rot="5400000">
            <a:off x="-2390233" y="3396996"/>
            <a:ext cx="6858004" cy="64009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35371" y="462243"/>
            <a:ext cx="3098427" cy="3866325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5000"/>
              </a:lnSpc>
              <a:buSzTx/>
              <a:buNone/>
              <a:defRPr b="0"/>
            </a:lvl1pPr>
            <a:lvl2pPr marL="0" indent="281177">
              <a:lnSpc>
                <a:spcPct val="125000"/>
              </a:lnSpc>
              <a:buSzTx/>
              <a:buNone/>
              <a:defRPr b="0"/>
            </a:lvl2pPr>
            <a:lvl3pPr marL="0" indent="566927">
              <a:lnSpc>
                <a:spcPct val="125000"/>
              </a:lnSpc>
              <a:buSzTx/>
              <a:buNone/>
              <a:defRPr b="0"/>
            </a:lvl3pPr>
            <a:lvl4pPr marL="0" indent="850391">
              <a:lnSpc>
                <a:spcPct val="125000"/>
              </a:lnSpc>
              <a:buSzTx/>
              <a:buNone/>
              <a:defRPr b="0"/>
            </a:lvl4pPr>
            <a:lvl5pPr marL="0" indent="1133855">
              <a:lnSpc>
                <a:spcPct val="125000"/>
              </a:lnSpc>
              <a:buSzTx/>
              <a:buNone/>
              <a:defRPr b="0"/>
            </a:lvl5pPr>
          </a:lstStyle>
          <a:p>
            <a:r>
              <a:t>单击此处添加文本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两栏内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长方形 6"/>
          <p:cNvSpPr/>
          <p:nvPr/>
        </p:nvSpPr>
        <p:spPr>
          <a:xfrm>
            <a:off x="4718301" y="0"/>
            <a:ext cx="7473699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2" name="长方形 20"/>
          <p:cNvSpPr/>
          <p:nvPr/>
        </p:nvSpPr>
        <p:spPr>
          <a:xfrm rot="5400000">
            <a:off x="1257297" y="3396996"/>
            <a:ext cx="6858004" cy="64009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3" name="长方形 1"/>
          <p:cNvSpPr/>
          <p:nvPr/>
        </p:nvSpPr>
        <p:spPr>
          <a:xfrm>
            <a:off x="-1" y="0"/>
            <a:ext cx="12188954" cy="6858000"/>
          </a:xfrm>
          <a:prstGeom prst="rect">
            <a:avLst/>
          </a:prstGeom>
          <a:solidFill>
            <a:srgbClr val="EBEDE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4" name="长方形 19"/>
          <p:cNvSpPr/>
          <p:nvPr/>
        </p:nvSpPr>
        <p:spPr>
          <a:xfrm>
            <a:off x="0" y="0"/>
            <a:ext cx="12192000" cy="1351619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5" name="长方形 4"/>
          <p:cNvSpPr/>
          <p:nvPr/>
        </p:nvSpPr>
        <p:spPr>
          <a:xfrm>
            <a:off x="1" y="1351619"/>
            <a:ext cx="12192001" cy="4749487"/>
          </a:xfrm>
          <a:prstGeom prst="rect">
            <a:avLst/>
          </a:prstGeom>
          <a:solidFill>
            <a:srgbClr val="FFFFFF">
              <a:alpha val="6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6" name="长方形 5"/>
          <p:cNvSpPr/>
          <p:nvPr/>
        </p:nvSpPr>
        <p:spPr>
          <a:xfrm>
            <a:off x="1" y="6107836"/>
            <a:ext cx="4651248" cy="75016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7" name="单击此处添加标题"/>
          <p:cNvSpPr txBox="1">
            <a:spLocks noGrp="1"/>
          </p:cNvSpPr>
          <p:nvPr>
            <p:ph type="title" hasCustomPrompt="1"/>
          </p:nvPr>
        </p:nvSpPr>
        <p:spPr>
          <a:xfrm>
            <a:off x="648935" y="91438"/>
            <a:ext cx="10900147" cy="1168741"/>
          </a:xfrm>
          <a:prstGeom prst="rect">
            <a:avLst/>
          </a:prstGeom>
        </p:spPr>
        <p:txBody>
          <a:bodyPr/>
          <a:lstStyle/>
          <a:p>
            <a:r>
              <a:t>单击此处添加标题</a:t>
            </a:r>
          </a:p>
        </p:txBody>
      </p:sp>
      <p:sp>
        <p:nvSpPr>
          <p:cNvPr id="17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48935" y="1646102"/>
            <a:ext cx="3819653" cy="4160521"/>
          </a:xfrm>
          <a:prstGeom prst="rect">
            <a:avLst/>
          </a:prstGeom>
        </p:spPr>
        <p:txBody>
          <a:bodyPr anchor="t"/>
          <a:lstStyle>
            <a:lvl1pPr>
              <a:lnSpc>
                <a:spcPct val="125000"/>
              </a:lnSpc>
              <a:defRPr b="0"/>
            </a:lvl1pPr>
            <a:lvl2pPr marL="566927" indent="-285750">
              <a:lnSpc>
                <a:spcPct val="125000"/>
              </a:lnSpc>
              <a:defRPr b="0"/>
            </a:lvl2pPr>
            <a:lvl3pPr marL="850391" indent="-283463">
              <a:lnSpc>
                <a:spcPct val="125000"/>
              </a:lnSpc>
              <a:defRPr b="0"/>
            </a:lvl3pPr>
            <a:lvl4pPr marL="1133855" indent="-283463">
              <a:lnSpc>
                <a:spcPct val="125000"/>
              </a:lnSpc>
              <a:defRPr b="0"/>
            </a:lvl4pPr>
            <a:lvl5pPr marL="1417319" indent="-283463">
              <a:lnSpc>
                <a:spcPct val="125000"/>
              </a:lnSpc>
              <a:defRPr b="0"/>
            </a:lvl5pPr>
          </a:lstStyle>
          <a:p>
            <a:r>
              <a:t>单击此处添加文本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79" name="长方形 8"/>
          <p:cNvSpPr/>
          <p:nvPr/>
        </p:nvSpPr>
        <p:spPr>
          <a:xfrm>
            <a:off x="1523" y="6101107"/>
            <a:ext cx="12188954" cy="64009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0" name="长方形 12"/>
          <p:cNvSpPr/>
          <p:nvPr/>
        </p:nvSpPr>
        <p:spPr>
          <a:xfrm>
            <a:off x="4633798" y="6117630"/>
            <a:ext cx="64009" cy="740369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单击此处添加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单击此处添加标题</a:t>
            </a:r>
          </a:p>
        </p:txBody>
      </p:sp>
      <p:sp>
        <p:nvSpPr>
          <p:cNvPr id="1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长方形 6"/>
          <p:cNvSpPr/>
          <p:nvPr/>
        </p:nvSpPr>
        <p:spPr>
          <a:xfrm>
            <a:off x="4718301" y="0"/>
            <a:ext cx="7473699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7" name="长方形 20"/>
          <p:cNvSpPr/>
          <p:nvPr/>
        </p:nvSpPr>
        <p:spPr>
          <a:xfrm rot="5400000">
            <a:off x="1257297" y="3396996"/>
            <a:ext cx="6858004" cy="64009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8" name="长方形 5"/>
          <p:cNvSpPr/>
          <p:nvPr/>
        </p:nvSpPr>
        <p:spPr>
          <a:xfrm flipH="1">
            <a:off x="-1" y="0"/>
            <a:ext cx="12192003" cy="6858000"/>
          </a:xfrm>
          <a:prstGeom prst="rect">
            <a:avLst/>
          </a:prstGeom>
          <a:solidFill>
            <a:srgbClr val="EBEDE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9" name="长方形 6"/>
          <p:cNvSpPr/>
          <p:nvPr/>
        </p:nvSpPr>
        <p:spPr>
          <a:xfrm>
            <a:off x="-1" y="866789"/>
            <a:ext cx="6833383" cy="2594215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单击此处添加标题"/>
          <p:cNvSpPr txBox="1">
            <a:spLocks noGrp="1"/>
          </p:cNvSpPr>
          <p:nvPr>
            <p:ph type="title" hasCustomPrompt="1"/>
          </p:nvPr>
        </p:nvSpPr>
        <p:spPr>
          <a:xfrm>
            <a:off x="1434622" y="848454"/>
            <a:ext cx="5102365" cy="2601916"/>
          </a:xfrm>
          <a:prstGeom prst="rect">
            <a:avLst/>
          </a:prstGeom>
        </p:spPr>
        <p:txBody>
          <a:bodyPr/>
          <a:lstStyle>
            <a:lvl1pPr>
              <a:defRPr cap="all"/>
            </a:lvl1pPr>
          </a:lstStyle>
          <a:p>
            <a:r>
              <a:t>单击此处添加标题</a:t>
            </a:r>
          </a:p>
        </p:txBody>
      </p:sp>
      <p:sp>
        <p:nvSpPr>
          <p:cNvPr id="201" name="长方形 8"/>
          <p:cNvSpPr/>
          <p:nvPr/>
        </p:nvSpPr>
        <p:spPr>
          <a:xfrm>
            <a:off x="-3064" y="920163"/>
            <a:ext cx="1070777" cy="246619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2" name="长方形 9"/>
          <p:cNvSpPr/>
          <p:nvPr/>
        </p:nvSpPr>
        <p:spPr>
          <a:xfrm rot="5400000">
            <a:off x="-2390233" y="3396996"/>
            <a:ext cx="6858004" cy="64009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3" name="长方形 10"/>
          <p:cNvSpPr/>
          <p:nvPr/>
        </p:nvSpPr>
        <p:spPr>
          <a:xfrm>
            <a:off x="-1" y="848455"/>
            <a:ext cx="6833384" cy="71707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4" name="长方形 13"/>
          <p:cNvSpPr/>
          <p:nvPr/>
        </p:nvSpPr>
        <p:spPr>
          <a:xfrm>
            <a:off x="6858023" y="3442672"/>
            <a:ext cx="5333978" cy="3415329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5" name="长方形 14"/>
          <p:cNvSpPr/>
          <p:nvPr/>
        </p:nvSpPr>
        <p:spPr>
          <a:xfrm>
            <a:off x="-1" y="3396996"/>
            <a:ext cx="12192003" cy="64009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386762" y="3928342"/>
            <a:ext cx="4162320" cy="22850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SzTx/>
              <a:buNone/>
              <a:defRPr b="0"/>
            </a:lvl1pPr>
            <a:lvl2pPr>
              <a:lnSpc>
                <a:spcPct val="100000"/>
              </a:lnSpc>
              <a:defRPr b="0"/>
            </a:lvl2pPr>
            <a:lvl3pPr>
              <a:lnSpc>
                <a:spcPct val="100000"/>
              </a:lnSpc>
              <a:defRPr b="0"/>
            </a:lvl3pPr>
            <a:lvl4pPr>
              <a:lnSpc>
                <a:spcPct val="100000"/>
              </a:lnSpc>
              <a:defRPr b="0"/>
            </a:lvl4pPr>
            <a:lvl5pPr>
              <a:lnSpc>
                <a:spcPct val="100000"/>
              </a:lnSpc>
              <a:defRPr b="0"/>
            </a:lvl5pPr>
          </a:lstStyle>
          <a:p>
            <a:r>
              <a:t>单击此处添加文本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07" name="长方形 17"/>
          <p:cNvSpPr/>
          <p:nvPr/>
        </p:nvSpPr>
        <p:spPr>
          <a:xfrm rot="5400000">
            <a:off x="3398930" y="3396996"/>
            <a:ext cx="6858004" cy="64009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8" name="长方形 1"/>
          <p:cNvSpPr/>
          <p:nvPr/>
        </p:nvSpPr>
        <p:spPr>
          <a:xfrm>
            <a:off x="1067711" y="0"/>
            <a:ext cx="5728218" cy="8455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长方形 6"/>
          <p:cNvSpPr/>
          <p:nvPr/>
        </p:nvSpPr>
        <p:spPr>
          <a:xfrm>
            <a:off x="4718301" y="0"/>
            <a:ext cx="7473699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" name="长方形 20"/>
          <p:cNvSpPr/>
          <p:nvPr/>
        </p:nvSpPr>
        <p:spPr>
          <a:xfrm rot="5400000">
            <a:off x="1257297" y="3396996"/>
            <a:ext cx="6858004" cy="64009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" name="长方形 6"/>
          <p:cNvSpPr/>
          <p:nvPr/>
        </p:nvSpPr>
        <p:spPr>
          <a:xfrm>
            <a:off x="-1" y="0"/>
            <a:ext cx="12192003" cy="6858000"/>
          </a:xfrm>
          <a:prstGeom prst="rect">
            <a:avLst/>
          </a:prstGeom>
          <a:solidFill>
            <a:srgbClr val="EBEDE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长方形 7"/>
          <p:cNvSpPr/>
          <p:nvPr/>
        </p:nvSpPr>
        <p:spPr>
          <a:xfrm>
            <a:off x="8175813" y="-1"/>
            <a:ext cx="4016189" cy="1056544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" name="长方形 9"/>
          <p:cNvSpPr/>
          <p:nvPr/>
        </p:nvSpPr>
        <p:spPr>
          <a:xfrm>
            <a:off x="1524" y="1031500"/>
            <a:ext cx="12188953" cy="64009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" name="长方形 10"/>
          <p:cNvSpPr/>
          <p:nvPr/>
        </p:nvSpPr>
        <p:spPr>
          <a:xfrm>
            <a:off x="-9135" y="1095508"/>
            <a:ext cx="8203484" cy="5016894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单击此处添加标题"/>
          <p:cNvSpPr txBox="1">
            <a:spLocks noGrp="1"/>
          </p:cNvSpPr>
          <p:nvPr>
            <p:ph type="title" hasCustomPrompt="1"/>
          </p:nvPr>
        </p:nvSpPr>
        <p:spPr>
          <a:xfrm>
            <a:off x="787178" y="1361922"/>
            <a:ext cx="6623040" cy="1421899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r>
              <a:t>单击此处添加标题</a:t>
            </a:r>
          </a:p>
        </p:txBody>
      </p:sp>
      <p:sp>
        <p:nvSpPr>
          <p:cNvPr id="41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787398" y="2916771"/>
            <a:ext cx="6622820" cy="285264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5000"/>
              </a:lnSpc>
              <a:buSzTx/>
              <a:buNone/>
              <a:defRPr sz="2000" b="0"/>
            </a:lvl1pPr>
            <a:lvl2pPr marL="638365" indent="-357187">
              <a:lnSpc>
                <a:spcPct val="125000"/>
              </a:lnSpc>
              <a:defRPr sz="2000" b="0"/>
            </a:lvl2pPr>
            <a:lvl3pPr marL="971876" indent="-404948">
              <a:lnSpc>
                <a:spcPct val="125000"/>
              </a:lnSpc>
              <a:defRPr sz="2000" b="0"/>
            </a:lvl3pPr>
            <a:lvl4pPr marL="1255340" indent="-404948">
              <a:lnSpc>
                <a:spcPct val="125000"/>
              </a:lnSpc>
              <a:defRPr sz="2000" b="0"/>
            </a:lvl4pPr>
            <a:lvl5pPr marL="1538804" indent="-404948">
              <a:lnSpc>
                <a:spcPct val="125000"/>
              </a:lnSpc>
              <a:defRPr sz="2000" b="0"/>
            </a:lvl5pPr>
          </a:lstStyle>
          <a:p>
            <a:r>
              <a:t>单击此处添加文本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2" name="长方形 13"/>
          <p:cNvSpPr/>
          <p:nvPr/>
        </p:nvSpPr>
        <p:spPr>
          <a:xfrm>
            <a:off x="-2" y="6144405"/>
            <a:ext cx="8150089" cy="713596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长方形 14"/>
          <p:cNvSpPr/>
          <p:nvPr/>
        </p:nvSpPr>
        <p:spPr>
          <a:xfrm>
            <a:off x="8206531" y="6167615"/>
            <a:ext cx="3982419" cy="690385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" name="长方形 15"/>
          <p:cNvSpPr/>
          <p:nvPr/>
        </p:nvSpPr>
        <p:spPr>
          <a:xfrm>
            <a:off x="1524" y="6112400"/>
            <a:ext cx="12188953" cy="64009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" name="长方形 17"/>
          <p:cNvSpPr/>
          <p:nvPr/>
        </p:nvSpPr>
        <p:spPr>
          <a:xfrm>
            <a:off x="8142523" y="0"/>
            <a:ext cx="64009" cy="6858000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" name="长方形 1"/>
          <p:cNvSpPr/>
          <p:nvPr/>
        </p:nvSpPr>
        <p:spPr>
          <a:xfrm>
            <a:off x="8203482" y="1095506"/>
            <a:ext cx="3997654" cy="501689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长方形 51"/>
          <p:cNvSpPr/>
          <p:nvPr/>
        </p:nvSpPr>
        <p:spPr>
          <a:xfrm flipH="1">
            <a:off x="-1" y="0"/>
            <a:ext cx="12192003" cy="6858000"/>
          </a:xfrm>
          <a:prstGeom prst="rect">
            <a:avLst/>
          </a:prstGeom>
          <a:solidFill>
            <a:srgbClr val="EBEDE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5" name="长方形 52"/>
          <p:cNvSpPr/>
          <p:nvPr/>
        </p:nvSpPr>
        <p:spPr>
          <a:xfrm>
            <a:off x="1" y="825688"/>
            <a:ext cx="7685728" cy="3741551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" name="单击此处添加标题"/>
          <p:cNvSpPr txBox="1">
            <a:spLocks noGrp="1"/>
          </p:cNvSpPr>
          <p:nvPr>
            <p:ph type="title" hasCustomPrompt="1"/>
          </p:nvPr>
        </p:nvSpPr>
        <p:spPr>
          <a:xfrm>
            <a:off x="1386629" y="825687"/>
            <a:ext cx="5957386" cy="3741552"/>
          </a:xfrm>
          <a:prstGeom prst="rect">
            <a:avLst/>
          </a:prstGeom>
        </p:spPr>
        <p:txBody>
          <a:bodyPr/>
          <a:lstStyle>
            <a:lvl1pPr>
              <a:defRPr sz="4400" cap="all"/>
            </a:lvl1pPr>
          </a:lstStyle>
          <a:p>
            <a:r>
              <a:t>单击此处添加标题</a:t>
            </a:r>
          </a:p>
        </p:txBody>
      </p:sp>
      <p:sp>
        <p:nvSpPr>
          <p:cNvPr id="57" name="长方形 55"/>
          <p:cNvSpPr/>
          <p:nvPr/>
        </p:nvSpPr>
        <p:spPr>
          <a:xfrm>
            <a:off x="-2" y="889695"/>
            <a:ext cx="1070777" cy="36013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8" name="长方形 56"/>
          <p:cNvSpPr/>
          <p:nvPr/>
        </p:nvSpPr>
        <p:spPr>
          <a:xfrm rot="5400000">
            <a:off x="-2365126" y="3396996"/>
            <a:ext cx="6858004" cy="64009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9" name="图片占位符 64"/>
          <p:cNvSpPr>
            <a:spLocks noGrp="1"/>
          </p:cNvSpPr>
          <p:nvPr>
            <p:ph type="pic" sz="half" idx="21"/>
          </p:nvPr>
        </p:nvSpPr>
        <p:spPr>
          <a:xfrm>
            <a:off x="7710836" y="-3"/>
            <a:ext cx="4481165" cy="6858004"/>
          </a:xfrm>
          <a:prstGeom prst="rect">
            <a:avLst/>
          </a:prstGeom>
        </p:spPr>
        <p:txBody>
          <a:bodyPr tIns="45719" bIns="45719" anchor="t">
            <a:noAutofit/>
          </a:bodyPr>
          <a:lstStyle/>
          <a:p>
            <a:endParaRPr/>
          </a:p>
        </p:txBody>
      </p:sp>
      <p:sp>
        <p:nvSpPr>
          <p:cNvPr id="60" name="长方形 58"/>
          <p:cNvSpPr/>
          <p:nvPr/>
        </p:nvSpPr>
        <p:spPr>
          <a:xfrm rot="5400000">
            <a:off x="4249830" y="3396996"/>
            <a:ext cx="6858004" cy="64009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5932170"/>
            <a:ext cx="2844800" cy="424181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+ 副标题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长方形 6"/>
          <p:cNvSpPr/>
          <p:nvPr/>
        </p:nvSpPr>
        <p:spPr>
          <a:xfrm>
            <a:off x="4718301" y="0"/>
            <a:ext cx="7473699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9" name="长方形 20"/>
          <p:cNvSpPr/>
          <p:nvPr/>
        </p:nvSpPr>
        <p:spPr>
          <a:xfrm rot="5400000">
            <a:off x="1257297" y="3396996"/>
            <a:ext cx="6858004" cy="64009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0" name="长方形 23"/>
          <p:cNvSpPr/>
          <p:nvPr/>
        </p:nvSpPr>
        <p:spPr>
          <a:xfrm>
            <a:off x="-1" y="0"/>
            <a:ext cx="12192003" cy="6858000"/>
          </a:xfrm>
          <a:prstGeom prst="rect">
            <a:avLst/>
          </a:prstGeom>
          <a:solidFill>
            <a:srgbClr val="EBEDE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" name="长方形 24"/>
          <p:cNvSpPr/>
          <p:nvPr/>
        </p:nvSpPr>
        <p:spPr>
          <a:xfrm>
            <a:off x="6410325" y="-4079"/>
            <a:ext cx="5787774" cy="1056544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2" name="长方形 26"/>
          <p:cNvSpPr/>
          <p:nvPr/>
        </p:nvSpPr>
        <p:spPr>
          <a:xfrm>
            <a:off x="1523" y="1031500"/>
            <a:ext cx="12190477" cy="64161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3" name="长方形 27"/>
          <p:cNvSpPr/>
          <p:nvPr/>
        </p:nvSpPr>
        <p:spPr>
          <a:xfrm>
            <a:off x="6446677" y="1095508"/>
            <a:ext cx="5742274" cy="5016894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" name="标题文本"/>
          <p:cNvSpPr txBox="1">
            <a:spLocks noGrp="1"/>
          </p:cNvSpPr>
          <p:nvPr>
            <p:ph type="title"/>
          </p:nvPr>
        </p:nvSpPr>
        <p:spPr>
          <a:xfrm>
            <a:off x="6757416" y="1316736"/>
            <a:ext cx="5120641" cy="3392424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75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749828" y="4816366"/>
            <a:ext cx="5125301" cy="106893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SzTx/>
              <a:buNone/>
              <a:defRPr sz="2000" b="0">
                <a:solidFill>
                  <a:srgbClr val="595460"/>
                </a:solidFill>
              </a:defRPr>
            </a:lvl1pPr>
            <a:lvl2pPr marL="638365" indent="-357187">
              <a:lnSpc>
                <a:spcPct val="100000"/>
              </a:lnSpc>
              <a:defRPr sz="2000" b="0">
                <a:solidFill>
                  <a:srgbClr val="595460"/>
                </a:solidFill>
              </a:defRPr>
            </a:lvl2pPr>
            <a:lvl3pPr marL="971876" indent="-404948">
              <a:lnSpc>
                <a:spcPct val="100000"/>
              </a:lnSpc>
              <a:defRPr sz="2000" b="0">
                <a:solidFill>
                  <a:srgbClr val="595460"/>
                </a:solidFill>
              </a:defRPr>
            </a:lvl3pPr>
            <a:lvl4pPr marL="1255340" indent="-404948">
              <a:lnSpc>
                <a:spcPct val="100000"/>
              </a:lnSpc>
              <a:defRPr sz="2000" b="0">
                <a:solidFill>
                  <a:srgbClr val="595460"/>
                </a:solidFill>
              </a:defRPr>
            </a:lvl4pPr>
            <a:lvl5pPr marL="1538804" indent="-404948">
              <a:lnSpc>
                <a:spcPct val="100000"/>
              </a:lnSpc>
              <a:defRPr sz="2000" b="0">
                <a:solidFill>
                  <a:srgbClr val="595460"/>
                </a:solidFill>
              </a:defRPr>
            </a:lvl5pPr>
          </a:lstStyle>
          <a:p>
            <a:r>
              <a:t>单击此处添加副标题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6" name="图片占位符 38"/>
          <p:cNvSpPr>
            <a:spLocks noGrp="1"/>
          </p:cNvSpPr>
          <p:nvPr>
            <p:ph type="pic" sz="half" idx="21"/>
          </p:nvPr>
        </p:nvSpPr>
        <p:spPr>
          <a:xfrm>
            <a:off x="-6100" y="1095509"/>
            <a:ext cx="6391657" cy="5016892"/>
          </a:xfrm>
          <a:prstGeom prst="rect">
            <a:avLst/>
          </a:prstGeom>
        </p:spPr>
        <p:txBody>
          <a:bodyPr tIns="45719" bIns="45719" anchor="t">
            <a:noAutofit/>
          </a:bodyPr>
          <a:lstStyle/>
          <a:p>
            <a:endParaRPr/>
          </a:p>
        </p:txBody>
      </p:sp>
      <p:sp>
        <p:nvSpPr>
          <p:cNvPr id="77" name="长方形 31"/>
          <p:cNvSpPr/>
          <p:nvPr/>
        </p:nvSpPr>
        <p:spPr>
          <a:xfrm>
            <a:off x="-1" y="6144405"/>
            <a:ext cx="6446679" cy="713596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8" name="长方形 32"/>
          <p:cNvSpPr/>
          <p:nvPr/>
        </p:nvSpPr>
        <p:spPr>
          <a:xfrm>
            <a:off x="6446677" y="6167615"/>
            <a:ext cx="5742274" cy="690385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" name="长方形 33"/>
          <p:cNvSpPr/>
          <p:nvPr/>
        </p:nvSpPr>
        <p:spPr>
          <a:xfrm>
            <a:off x="1523" y="6112249"/>
            <a:ext cx="12190477" cy="64161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0" name="长方形 35"/>
          <p:cNvSpPr/>
          <p:nvPr/>
        </p:nvSpPr>
        <p:spPr>
          <a:xfrm>
            <a:off x="6379493" y="0"/>
            <a:ext cx="64009" cy="6858000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5932170"/>
            <a:ext cx="2844800" cy="424181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长方形 21"/>
          <p:cNvSpPr/>
          <p:nvPr/>
        </p:nvSpPr>
        <p:spPr>
          <a:xfrm flipH="1">
            <a:off x="-1" y="0"/>
            <a:ext cx="12192003" cy="6858000"/>
          </a:xfrm>
          <a:prstGeom prst="rect">
            <a:avLst/>
          </a:prstGeom>
          <a:solidFill>
            <a:srgbClr val="EBEDE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9" name="长方形 26"/>
          <p:cNvSpPr/>
          <p:nvPr/>
        </p:nvSpPr>
        <p:spPr>
          <a:xfrm>
            <a:off x="4677552" y="0"/>
            <a:ext cx="7514449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0" name="单击此处添加标题"/>
          <p:cNvSpPr txBox="1">
            <a:spLocks noGrp="1"/>
          </p:cNvSpPr>
          <p:nvPr>
            <p:ph type="title" hasCustomPrompt="1"/>
          </p:nvPr>
        </p:nvSpPr>
        <p:spPr>
          <a:xfrm>
            <a:off x="5141023" y="167462"/>
            <a:ext cx="6408059" cy="1580892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r>
              <a:t>单击此处添加标题</a:t>
            </a:r>
          </a:p>
        </p:txBody>
      </p:sp>
      <p:sp>
        <p:nvSpPr>
          <p:cNvPr id="91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0" y="0"/>
            <a:ext cx="4613275" cy="6858000"/>
          </a:xfrm>
          <a:prstGeom prst="rect">
            <a:avLst/>
          </a:prstGeom>
        </p:spPr>
        <p:txBody>
          <a:bodyPr/>
          <a:lstStyle/>
          <a:p>
            <a:r>
              <a:t>单击此处添加内容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2" name="长方形 23"/>
          <p:cNvSpPr/>
          <p:nvPr/>
        </p:nvSpPr>
        <p:spPr>
          <a:xfrm rot="5400000">
            <a:off x="1216551" y="3396996"/>
            <a:ext cx="6858003" cy="64009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+ 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长方形 51"/>
          <p:cNvSpPr/>
          <p:nvPr/>
        </p:nvSpPr>
        <p:spPr>
          <a:xfrm flipH="1">
            <a:off x="-1" y="0"/>
            <a:ext cx="12192003" cy="6858000"/>
          </a:xfrm>
          <a:prstGeom prst="rect">
            <a:avLst/>
          </a:prstGeom>
          <a:solidFill>
            <a:srgbClr val="EBEDE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1" name="长方形 52"/>
          <p:cNvSpPr/>
          <p:nvPr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2" name="单击此处添加标题"/>
          <p:cNvSpPr txBox="1">
            <a:spLocks noGrp="1"/>
          </p:cNvSpPr>
          <p:nvPr>
            <p:ph type="title" hasCustomPrompt="1"/>
          </p:nvPr>
        </p:nvSpPr>
        <p:spPr>
          <a:xfrm>
            <a:off x="1386627" y="1034476"/>
            <a:ext cx="9380433" cy="2614553"/>
          </a:xfrm>
          <a:prstGeom prst="rect">
            <a:avLst/>
          </a:prstGeom>
        </p:spPr>
        <p:txBody>
          <a:bodyPr anchor="b"/>
          <a:lstStyle>
            <a:lvl1pPr>
              <a:defRPr sz="4400" cap="all"/>
            </a:lvl1pPr>
          </a:lstStyle>
          <a:p>
            <a:r>
              <a:t>单击此处添加标题</a:t>
            </a:r>
          </a:p>
        </p:txBody>
      </p:sp>
      <p:sp>
        <p:nvSpPr>
          <p:cNvPr id="103" name="长方形 55"/>
          <p:cNvSpPr/>
          <p:nvPr/>
        </p:nvSpPr>
        <p:spPr>
          <a:xfrm>
            <a:off x="-2" y="889695"/>
            <a:ext cx="1070777" cy="507771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" name="长方形 56"/>
          <p:cNvSpPr/>
          <p:nvPr/>
        </p:nvSpPr>
        <p:spPr>
          <a:xfrm rot="5400000">
            <a:off x="-2365126" y="3396996"/>
            <a:ext cx="6858004" cy="64009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5" name="长方形 58"/>
          <p:cNvSpPr/>
          <p:nvPr/>
        </p:nvSpPr>
        <p:spPr>
          <a:xfrm rot="5400000">
            <a:off x="7658510" y="3396996"/>
            <a:ext cx="6858004" cy="64009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6" name="长方形 2"/>
          <p:cNvSpPr/>
          <p:nvPr/>
        </p:nvSpPr>
        <p:spPr>
          <a:xfrm>
            <a:off x="11119515" y="896045"/>
            <a:ext cx="1070776" cy="507771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7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386177" y="3649028"/>
            <a:ext cx="9380432" cy="2164716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5000"/>
              </a:lnSpc>
              <a:buSzTx/>
              <a:buNone/>
              <a:defRPr sz="2400" b="0">
                <a:solidFill>
                  <a:srgbClr val="FFFFFF"/>
                </a:solidFill>
              </a:defRPr>
            </a:lvl1pPr>
            <a:lvl2pPr marL="566927" indent="-285750">
              <a:lnSpc>
                <a:spcPct val="125000"/>
              </a:lnSpc>
              <a:defRPr sz="2400" b="0">
                <a:solidFill>
                  <a:srgbClr val="FFFFFF"/>
                </a:solidFill>
              </a:defRPr>
            </a:lvl2pPr>
            <a:lvl3pPr marL="850391" indent="-283463">
              <a:lnSpc>
                <a:spcPct val="125000"/>
              </a:lnSpc>
              <a:defRPr sz="2400" b="0">
                <a:solidFill>
                  <a:srgbClr val="FFFFFF"/>
                </a:solidFill>
              </a:defRPr>
            </a:lvl3pPr>
            <a:lvl4pPr marL="1133855" indent="-283463">
              <a:lnSpc>
                <a:spcPct val="125000"/>
              </a:lnSpc>
              <a:defRPr sz="2400" b="0">
                <a:solidFill>
                  <a:srgbClr val="FFFFFF"/>
                </a:solidFill>
              </a:defRPr>
            </a:lvl4pPr>
            <a:lvl5pPr marL="1417319" indent="-283463">
              <a:lnSpc>
                <a:spcPct val="125000"/>
              </a:lnSpc>
              <a:defRPr sz="2400" b="0">
                <a:solidFill>
                  <a:srgbClr val="FFFFFF"/>
                </a:solidFill>
              </a:defRPr>
            </a:lvl5pPr>
          </a:lstStyle>
          <a:p>
            <a:r>
              <a:t>单击此处添加文本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5932170"/>
            <a:ext cx="2844800" cy="424181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两栏内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长方形 1"/>
          <p:cNvSpPr/>
          <p:nvPr/>
        </p:nvSpPr>
        <p:spPr>
          <a:xfrm>
            <a:off x="-1" y="0"/>
            <a:ext cx="12192003" cy="6858000"/>
          </a:xfrm>
          <a:prstGeom prst="rect">
            <a:avLst/>
          </a:prstGeom>
          <a:solidFill>
            <a:srgbClr val="EBEDE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6" name="长方形 2"/>
          <p:cNvSpPr/>
          <p:nvPr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7" name="长方形 3"/>
          <p:cNvSpPr/>
          <p:nvPr/>
        </p:nvSpPr>
        <p:spPr>
          <a:xfrm>
            <a:off x="0" y="4724837"/>
            <a:ext cx="12192000" cy="1347717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8" name="单击此处添加标题"/>
          <p:cNvSpPr txBox="1">
            <a:spLocks noGrp="1"/>
          </p:cNvSpPr>
          <p:nvPr>
            <p:ph type="title" hasCustomPrompt="1"/>
          </p:nvPr>
        </p:nvSpPr>
        <p:spPr>
          <a:xfrm>
            <a:off x="1535371" y="4873752"/>
            <a:ext cx="10013710" cy="1033273"/>
          </a:xfrm>
          <a:prstGeom prst="rect">
            <a:avLst/>
          </a:prstGeom>
        </p:spPr>
        <p:txBody>
          <a:bodyPr/>
          <a:lstStyle/>
          <a:p>
            <a:r>
              <a:t>单击此处添加标题</a:t>
            </a:r>
          </a:p>
        </p:txBody>
      </p:sp>
      <p:sp>
        <p:nvSpPr>
          <p:cNvPr id="11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542563" y="502269"/>
            <a:ext cx="4753582" cy="371855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5000"/>
              </a:lnSpc>
              <a:buSzTx/>
              <a:buNone/>
              <a:defRPr b="0"/>
            </a:lvl1pPr>
            <a:lvl2pPr marL="283463" indent="-285750">
              <a:lnSpc>
                <a:spcPct val="125000"/>
              </a:lnSpc>
              <a:defRPr b="0"/>
            </a:lvl2pPr>
            <a:lvl3pPr marL="566927" indent="-283463">
              <a:lnSpc>
                <a:spcPct val="125000"/>
              </a:lnSpc>
              <a:defRPr b="0"/>
            </a:lvl3pPr>
            <a:lvl4pPr marL="850391" indent="-283463">
              <a:lnSpc>
                <a:spcPct val="125000"/>
              </a:lnSpc>
              <a:defRPr b="0"/>
            </a:lvl4pPr>
            <a:lvl5pPr marL="1133855" indent="-283463">
              <a:lnSpc>
                <a:spcPct val="125000"/>
              </a:lnSpc>
              <a:defRPr b="0"/>
            </a:lvl5pPr>
          </a:lstStyle>
          <a:p>
            <a:r>
              <a:t>单击此处添加文本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0" name="长方形 5"/>
          <p:cNvSpPr/>
          <p:nvPr/>
        </p:nvSpPr>
        <p:spPr>
          <a:xfrm>
            <a:off x="-1" y="4790619"/>
            <a:ext cx="1006766" cy="12161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" name="长方形 6"/>
          <p:cNvSpPr/>
          <p:nvPr/>
        </p:nvSpPr>
        <p:spPr>
          <a:xfrm rot="5400000">
            <a:off x="-2390233" y="3396996"/>
            <a:ext cx="6858004" cy="64009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单击此处添加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单击此处添加标题</a:t>
            </a:r>
          </a:p>
        </p:txBody>
      </p:sp>
      <p:sp>
        <p:nvSpPr>
          <p:cNvPr id="130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542563" y="2590800"/>
            <a:ext cx="6441412" cy="371855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5000"/>
              </a:lnSpc>
              <a:buSzTx/>
              <a:buNone/>
              <a:defRPr b="0"/>
            </a:lvl1pPr>
            <a:lvl2pPr marL="283463" indent="-285750">
              <a:lnSpc>
                <a:spcPct val="125000"/>
              </a:lnSpc>
              <a:defRPr b="0"/>
            </a:lvl2pPr>
            <a:lvl3pPr marL="566927" indent="-283463">
              <a:lnSpc>
                <a:spcPct val="125000"/>
              </a:lnSpc>
              <a:defRPr b="0"/>
            </a:lvl3pPr>
            <a:lvl4pPr marL="850391" indent="-283463">
              <a:lnSpc>
                <a:spcPct val="125000"/>
              </a:lnSpc>
              <a:defRPr b="0"/>
            </a:lvl4pPr>
            <a:lvl5pPr marL="1133855" indent="-283463">
              <a:lnSpc>
                <a:spcPct val="125000"/>
              </a:lnSpc>
              <a:defRPr b="0"/>
            </a:lvl5pPr>
          </a:lstStyle>
          <a:p>
            <a:r>
              <a:t>单击此处添加文本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长方形 6"/>
          <p:cNvSpPr/>
          <p:nvPr/>
        </p:nvSpPr>
        <p:spPr>
          <a:xfrm>
            <a:off x="4718301" y="0"/>
            <a:ext cx="7473699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9" name="长方形 20"/>
          <p:cNvSpPr/>
          <p:nvPr/>
        </p:nvSpPr>
        <p:spPr>
          <a:xfrm rot="5400000">
            <a:off x="1257297" y="3396996"/>
            <a:ext cx="6858004" cy="64009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0" name="长方形 6"/>
          <p:cNvSpPr/>
          <p:nvPr/>
        </p:nvSpPr>
        <p:spPr>
          <a:xfrm>
            <a:off x="-1" y="0"/>
            <a:ext cx="12192003" cy="6858000"/>
          </a:xfrm>
          <a:prstGeom prst="rect">
            <a:avLst/>
          </a:prstGeom>
          <a:solidFill>
            <a:srgbClr val="EBEDE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1" name="长方形 7"/>
          <p:cNvSpPr/>
          <p:nvPr/>
        </p:nvSpPr>
        <p:spPr>
          <a:xfrm>
            <a:off x="-1" y="-1"/>
            <a:ext cx="4016190" cy="10565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长方形 9"/>
          <p:cNvSpPr/>
          <p:nvPr/>
        </p:nvSpPr>
        <p:spPr>
          <a:xfrm>
            <a:off x="1524" y="1031500"/>
            <a:ext cx="12188953" cy="64009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3" name="长方形 10"/>
          <p:cNvSpPr/>
          <p:nvPr/>
        </p:nvSpPr>
        <p:spPr>
          <a:xfrm>
            <a:off x="3988518" y="1095508"/>
            <a:ext cx="8203483" cy="5016894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4" name="单击此处添加标题"/>
          <p:cNvSpPr txBox="1">
            <a:spLocks noGrp="1"/>
          </p:cNvSpPr>
          <p:nvPr>
            <p:ph type="title" hasCustomPrompt="1"/>
          </p:nvPr>
        </p:nvSpPr>
        <p:spPr>
          <a:xfrm>
            <a:off x="4506510" y="1393925"/>
            <a:ext cx="7042572" cy="1626226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r>
              <a:t>单击此处添加标题</a:t>
            </a:r>
          </a:p>
        </p:txBody>
      </p:sp>
      <p:sp>
        <p:nvSpPr>
          <p:cNvPr id="145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06741" y="3153103"/>
            <a:ext cx="7042336" cy="2648313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5000"/>
              </a:lnSpc>
              <a:buSzTx/>
              <a:buNone/>
              <a:defRPr b="0"/>
            </a:lvl1pPr>
            <a:lvl2pPr marL="566927" indent="-285750">
              <a:lnSpc>
                <a:spcPct val="125000"/>
              </a:lnSpc>
              <a:defRPr b="0"/>
            </a:lvl2pPr>
            <a:lvl3pPr marL="850391" indent="-283463">
              <a:lnSpc>
                <a:spcPct val="125000"/>
              </a:lnSpc>
              <a:defRPr b="0"/>
            </a:lvl3pPr>
            <a:lvl4pPr marL="1133855" indent="-283463">
              <a:lnSpc>
                <a:spcPct val="125000"/>
              </a:lnSpc>
              <a:defRPr b="0"/>
            </a:lvl4pPr>
            <a:lvl5pPr marL="1417319" indent="-283463">
              <a:lnSpc>
                <a:spcPct val="125000"/>
              </a:lnSpc>
              <a:defRPr b="0"/>
            </a:lvl5pPr>
          </a:lstStyle>
          <a:p>
            <a:r>
              <a:t>单击此处添加文本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6" name="长方形 13"/>
          <p:cNvSpPr/>
          <p:nvPr/>
        </p:nvSpPr>
        <p:spPr>
          <a:xfrm>
            <a:off x="4041912" y="6144405"/>
            <a:ext cx="8150088" cy="71359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7" name="长方形 14"/>
          <p:cNvSpPr/>
          <p:nvPr/>
        </p:nvSpPr>
        <p:spPr>
          <a:xfrm>
            <a:off x="-1" y="6167615"/>
            <a:ext cx="3982420" cy="690385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" name="长方形 15"/>
          <p:cNvSpPr/>
          <p:nvPr/>
        </p:nvSpPr>
        <p:spPr>
          <a:xfrm>
            <a:off x="1524" y="6112400"/>
            <a:ext cx="12188953" cy="64009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9" name="长方形 17"/>
          <p:cNvSpPr/>
          <p:nvPr/>
        </p:nvSpPr>
        <p:spPr>
          <a:xfrm>
            <a:off x="3986412" y="0"/>
            <a:ext cx="64009" cy="6858000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D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长方形 6"/>
          <p:cNvSpPr/>
          <p:nvPr/>
        </p:nvSpPr>
        <p:spPr>
          <a:xfrm>
            <a:off x="4718301" y="0"/>
            <a:ext cx="7473699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长方形 20"/>
          <p:cNvSpPr/>
          <p:nvPr/>
        </p:nvSpPr>
        <p:spPr>
          <a:xfrm rot="5400000">
            <a:off x="1257297" y="3396996"/>
            <a:ext cx="6858004" cy="64009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长方形 5"/>
          <p:cNvSpPr/>
          <p:nvPr/>
        </p:nvSpPr>
        <p:spPr>
          <a:xfrm>
            <a:off x="-1" y="0"/>
            <a:ext cx="12192003" cy="6858000"/>
          </a:xfrm>
          <a:prstGeom prst="rect">
            <a:avLst/>
          </a:prstGeom>
          <a:solidFill>
            <a:srgbClr val="EBEDE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长方形 6"/>
          <p:cNvSpPr/>
          <p:nvPr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长方形 7"/>
          <p:cNvSpPr/>
          <p:nvPr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单击此处添加标题"/>
          <p:cNvSpPr txBox="1">
            <a:spLocks noGrp="1"/>
          </p:cNvSpPr>
          <p:nvPr>
            <p:ph type="title" hasCustomPrompt="1"/>
          </p:nvPr>
        </p:nvSpPr>
        <p:spPr>
          <a:xfrm>
            <a:off x="1535371" y="962423"/>
            <a:ext cx="10013710" cy="1216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 anchor="ctr">
            <a:normAutofit/>
          </a:bodyPr>
          <a:lstStyle/>
          <a:p>
            <a:r>
              <a:t>单击此处添加标题</a:t>
            </a:r>
          </a:p>
        </p:txBody>
      </p:sp>
      <p:sp>
        <p:nvSpPr>
          <p:cNvPr id="8" name="长方形 9"/>
          <p:cNvSpPr/>
          <p:nvPr/>
        </p:nvSpPr>
        <p:spPr>
          <a:xfrm>
            <a:off x="-1" y="962423"/>
            <a:ext cx="1006766" cy="121615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长方形 10"/>
          <p:cNvSpPr/>
          <p:nvPr/>
        </p:nvSpPr>
        <p:spPr>
          <a:xfrm rot="5400000">
            <a:off x="-2390233" y="3396996"/>
            <a:ext cx="6858004" cy="64009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145885" y="6405879"/>
            <a:ext cx="403197" cy="360681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 anchor="b">
            <a:spAutoFit/>
          </a:bodyPr>
          <a:lstStyle>
            <a:lvl1pPr algn="r">
              <a:defRPr sz="1200" spc="150">
                <a:solidFill>
                  <a:srgbClr val="40404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150" baseline="0">
          <a:solidFill>
            <a:srgbClr val="FFFFFF"/>
          </a:solidFill>
          <a:uFillTx/>
          <a:latin typeface="+mn-lt"/>
          <a:ea typeface="+mn-ea"/>
          <a:cs typeface="+mn-cs"/>
          <a:sym typeface="Microsoft YaHei U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150" baseline="0">
          <a:solidFill>
            <a:srgbClr val="FFFFFF"/>
          </a:solidFill>
          <a:uFillTx/>
          <a:latin typeface="+mn-lt"/>
          <a:ea typeface="+mn-ea"/>
          <a:cs typeface="+mn-cs"/>
          <a:sym typeface="Microsoft YaHei U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150" baseline="0">
          <a:solidFill>
            <a:srgbClr val="FFFFFF"/>
          </a:solidFill>
          <a:uFillTx/>
          <a:latin typeface="+mn-lt"/>
          <a:ea typeface="+mn-ea"/>
          <a:cs typeface="+mn-cs"/>
          <a:sym typeface="Microsoft YaHei U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150" baseline="0">
          <a:solidFill>
            <a:srgbClr val="FFFFFF"/>
          </a:solidFill>
          <a:uFillTx/>
          <a:latin typeface="+mn-lt"/>
          <a:ea typeface="+mn-ea"/>
          <a:cs typeface="+mn-cs"/>
          <a:sym typeface="Microsoft YaHei U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150" baseline="0">
          <a:solidFill>
            <a:srgbClr val="FFFFFF"/>
          </a:solidFill>
          <a:uFillTx/>
          <a:latin typeface="+mn-lt"/>
          <a:ea typeface="+mn-ea"/>
          <a:cs typeface="+mn-cs"/>
          <a:sym typeface="Microsoft YaHei U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150" baseline="0">
          <a:solidFill>
            <a:srgbClr val="FFFFFF"/>
          </a:solidFill>
          <a:uFillTx/>
          <a:latin typeface="+mn-lt"/>
          <a:ea typeface="+mn-ea"/>
          <a:cs typeface="+mn-cs"/>
          <a:sym typeface="Microsoft YaHei U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150" baseline="0">
          <a:solidFill>
            <a:srgbClr val="FFFFFF"/>
          </a:solidFill>
          <a:uFillTx/>
          <a:latin typeface="+mn-lt"/>
          <a:ea typeface="+mn-ea"/>
          <a:cs typeface="+mn-cs"/>
          <a:sym typeface="Microsoft YaHei U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150" baseline="0">
          <a:solidFill>
            <a:srgbClr val="FFFFFF"/>
          </a:solidFill>
          <a:uFillTx/>
          <a:latin typeface="+mn-lt"/>
          <a:ea typeface="+mn-ea"/>
          <a:cs typeface="+mn-cs"/>
          <a:sym typeface="Microsoft YaHei U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150" baseline="0">
          <a:solidFill>
            <a:srgbClr val="FFFFFF"/>
          </a:solidFill>
          <a:uFillTx/>
          <a:latin typeface="+mn-lt"/>
          <a:ea typeface="+mn-ea"/>
          <a:cs typeface="+mn-cs"/>
          <a:sym typeface="Microsoft YaHei UI"/>
        </a:defRPr>
      </a:lvl9pPr>
    </p:titleStyle>
    <p:bodyStyle>
      <a:lvl1pPr marL="283463" marR="0" indent="-285750" algn="l" defTabSz="914400" rtl="0" latinLnBrk="0">
        <a:lnSpc>
          <a:spcPct val="140000"/>
        </a:lnSpc>
        <a:spcBef>
          <a:spcPts val="900"/>
        </a:spcBef>
        <a:spcAft>
          <a:spcPts val="0"/>
        </a:spcAft>
        <a:buClrTx/>
        <a:buSzPct val="100000"/>
        <a:buFontTx/>
        <a:buChar char="▪"/>
        <a:tabLst/>
        <a:defRPr sz="1800" b="1" i="0" u="none" strike="noStrike" cap="none" spc="150" baseline="0">
          <a:solidFill>
            <a:srgbClr val="404040"/>
          </a:solidFill>
          <a:uFillTx/>
          <a:latin typeface="+mn-lt"/>
          <a:ea typeface="+mn-ea"/>
          <a:cs typeface="+mn-cs"/>
          <a:sym typeface="Microsoft YaHei UI"/>
        </a:defRPr>
      </a:lvl1pPr>
      <a:lvl2pPr marL="602646" marR="0" indent="-321468" algn="l" defTabSz="914400" rtl="0" latinLnBrk="0">
        <a:lnSpc>
          <a:spcPct val="140000"/>
        </a:lnSpc>
        <a:spcBef>
          <a:spcPts val="900"/>
        </a:spcBef>
        <a:spcAft>
          <a:spcPts val="0"/>
        </a:spcAft>
        <a:buClrTx/>
        <a:buSzPct val="100000"/>
        <a:buFontTx/>
        <a:buChar char="▪"/>
        <a:tabLst/>
        <a:defRPr sz="1800" b="1" i="0" u="none" strike="noStrike" cap="none" spc="150" baseline="0">
          <a:solidFill>
            <a:srgbClr val="404040"/>
          </a:solidFill>
          <a:uFillTx/>
          <a:latin typeface="+mn-lt"/>
          <a:ea typeface="+mn-ea"/>
          <a:cs typeface="+mn-cs"/>
          <a:sym typeface="Microsoft YaHei UI"/>
        </a:defRPr>
      </a:lvl2pPr>
      <a:lvl3pPr marL="931381" marR="0" indent="-364453" algn="l" defTabSz="914400" rtl="0" latinLnBrk="0">
        <a:lnSpc>
          <a:spcPct val="140000"/>
        </a:lnSpc>
        <a:spcBef>
          <a:spcPts val="900"/>
        </a:spcBef>
        <a:spcAft>
          <a:spcPts val="0"/>
        </a:spcAft>
        <a:buClrTx/>
        <a:buSzPct val="100000"/>
        <a:buFontTx/>
        <a:buChar char="▪"/>
        <a:tabLst/>
        <a:defRPr sz="1800" b="1" i="0" u="none" strike="noStrike" cap="none" spc="150" baseline="0">
          <a:solidFill>
            <a:srgbClr val="404040"/>
          </a:solidFill>
          <a:uFillTx/>
          <a:latin typeface="+mn-lt"/>
          <a:ea typeface="+mn-ea"/>
          <a:cs typeface="+mn-cs"/>
          <a:sym typeface="Microsoft YaHei UI"/>
        </a:defRPr>
      </a:lvl3pPr>
      <a:lvl4pPr marL="1214845" marR="0" indent="-364453" algn="l" defTabSz="914400" rtl="0" latinLnBrk="0">
        <a:lnSpc>
          <a:spcPct val="140000"/>
        </a:lnSpc>
        <a:spcBef>
          <a:spcPts val="900"/>
        </a:spcBef>
        <a:spcAft>
          <a:spcPts val="0"/>
        </a:spcAft>
        <a:buClrTx/>
        <a:buSzPct val="100000"/>
        <a:buFontTx/>
        <a:buChar char="▪"/>
        <a:tabLst/>
        <a:defRPr sz="1800" b="1" i="0" u="none" strike="noStrike" cap="none" spc="150" baseline="0">
          <a:solidFill>
            <a:srgbClr val="404040"/>
          </a:solidFill>
          <a:uFillTx/>
          <a:latin typeface="+mn-lt"/>
          <a:ea typeface="+mn-ea"/>
          <a:cs typeface="+mn-cs"/>
          <a:sym typeface="Microsoft YaHei UI"/>
        </a:defRPr>
      </a:lvl4pPr>
      <a:lvl5pPr marL="1498309" marR="0" indent="-364453" algn="l" defTabSz="914400" rtl="0" latinLnBrk="0">
        <a:lnSpc>
          <a:spcPct val="140000"/>
        </a:lnSpc>
        <a:spcBef>
          <a:spcPts val="900"/>
        </a:spcBef>
        <a:spcAft>
          <a:spcPts val="0"/>
        </a:spcAft>
        <a:buClrTx/>
        <a:buSzPct val="100000"/>
        <a:buFontTx/>
        <a:buChar char="▪"/>
        <a:tabLst/>
        <a:defRPr sz="1800" b="1" i="0" u="none" strike="noStrike" cap="none" spc="150" baseline="0">
          <a:solidFill>
            <a:srgbClr val="404040"/>
          </a:solidFill>
          <a:uFillTx/>
          <a:latin typeface="+mn-lt"/>
          <a:ea typeface="+mn-ea"/>
          <a:cs typeface="+mn-cs"/>
          <a:sym typeface="Microsoft YaHei UI"/>
        </a:defRPr>
      </a:lvl5pPr>
      <a:lvl6pPr marL="2011679" marR="0" indent="-411479" algn="l" defTabSz="914400" rtl="0" latinLnBrk="0">
        <a:lnSpc>
          <a:spcPct val="140000"/>
        </a:lnSpc>
        <a:spcBef>
          <a:spcPts val="900"/>
        </a:spcBef>
        <a:spcAft>
          <a:spcPts val="0"/>
        </a:spcAft>
        <a:buClrTx/>
        <a:buSzPct val="100000"/>
        <a:buFontTx/>
        <a:buChar char="–"/>
        <a:tabLst/>
        <a:defRPr sz="1800" b="1" i="0" u="none" strike="noStrike" cap="none" spc="150" baseline="0">
          <a:solidFill>
            <a:srgbClr val="404040"/>
          </a:solidFill>
          <a:uFillTx/>
          <a:latin typeface="+mn-lt"/>
          <a:ea typeface="+mn-ea"/>
          <a:cs typeface="+mn-cs"/>
          <a:sym typeface="Microsoft YaHei UI"/>
        </a:defRPr>
      </a:lvl6pPr>
      <a:lvl7pPr marL="2331719" marR="0" indent="-411479" algn="l" defTabSz="914400" rtl="0" latinLnBrk="0">
        <a:lnSpc>
          <a:spcPct val="140000"/>
        </a:lnSpc>
        <a:spcBef>
          <a:spcPts val="900"/>
        </a:spcBef>
        <a:spcAft>
          <a:spcPts val="0"/>
        </a:spcAft>
        <a:buClrTx/>
        <a:buSzPct val="100000"/>
        <a:buFontTx/>
        <a:buChar char="–"/>
        <a:tabLst/>
        <a:defRPr sz="1800" b="1" i="0" u="none" strike="noStrike" cap="none" spc="150" baseline="0">
          <a:solidFill>
            <a:srgbClr val="404040"/>
          </a:solidFill>
          <a:uFillTx/>
          <a:latin typeface="+mn-lt"/>
          <a:ea typeface="+mn-ea"/>
          <a:cs typeface="+mn-cs"/>
          <a:sym typeface="Microsoft YaHei UI"/>
        </a:defRPr>
      </a:lvl7pPr>
      <a:lvl8pPr marL="2651760" marR="0" indent="-411479" algn="l" defTabSz="914400" rtl="0" latinLnBrk="0">
        <a:lnSpc>
          <a:spcPct val="140000"/>
        </a:lnSpc>
        <a:spcBef>
          <a:spcPts val="900"/>
        </a:spcBef>
        <a:spcAft>
          <a:spcPts val="0"/>
        </a:spcAft>
        <a:buClrTx/>
        <a:buSzPct val="100000"/>
        <a:buFontTx/>
        <a:buChar char="–"/>
        <a:tabLst/>
        <a:defRPr sz="1800" b="1" i="0" u="none" strike="noStrike" cap="none" spc="150" baseline="0">
          <a:solidFill>
            <a:srgbClr val="404040"/>
          </a:solidFill>
          <a:uFillTx/>
          <a:latin typeface="+mn-lt"/>
          <a:ea typeface="+mn-ea"/>
          <a:cs typeface="+mn-cs"/>
          <a:sym typeface="Microsoft YaHei UI"/>
        </a:defRPr>
      </a:lvl8pPr>
      <a:lvl9pPr marL="2971800" marR="0" indent="-411479" algn="l" defTabSz="914400" rtl="0" latinLnBrk="0">
        <a:lnSpc>
          <a:spcPct val="140000"/>
        </a:lnSpc>
        <a:spcBef>
          <a:spcPts val="900"/>
        </a:spcBef>
        <a:spcAft>
          <a:spcPts val="0"/>
        </a:spcAft>
        <a:buClrTx/>
        <a:buSzPct val="100000"/>
        <a:buFontTx/>
        <a:buChar char="–"/>
        <a:tabLst/>
        <a:defRPr sz="1800" b="1" i="0" u="none" strike="noStrike" cap="none" spc="150" baseline="0">
          <a:solidFill>
            <a:srgbClr val="404040"/>
          </a:solidFill>
          <a:uFillTx/>
          <a:latin typeface="+mn-lt"/>
          <a:ea typeface="+mn-ea"/>
          <a:cs typeface="+mn-cs"/>
          <a:sym typeface="Microsoft YaHei U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150" baseline="0">
          <a:solidFill>
            <a:schemeClr val="tx1"/>
          </a:solidFill>
          <a:uFillTx/>
          <a:latin typeface="+mn-lt"/>
          <a:ea typeface="+mn-ea"/>
          <a:cs typeface="+mn-cs"/>
          <a:sym typeface="Microsoft YaHei U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150" baseline="0">
          <a:solidFill>
            <a:schemeClr val="tx1"/>
          </a:solidFill>
          <a:uFillTx/>
          <a:latin typeface="+mn-lt"/>
          <a:ea typeface="+mn-ea"/>
          <a:cs typeface="+mn-cs"/>
          <a:sym typeface="Microsoft YaHei U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150" baseline="0">
          <a:solidFill>
            <a:schemeClr val="tx1"/>
          </a:solidFill>
          <a:uFillTx/>
          <a:latin typeface="+mn-lt"/>
          <a:ea typeface="+mn-ea"/>
          <a:cs typeface="+mn-cs"/>
          <a:sym typeface="Microsoft YaHei U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150" baseline="0">
          <a:solidFill>
            <a:schemeClr val="tx1"/>
          </a:solidFill>
          <a:uFillTx/>
          <a:latin typeface="+mn-lt"/>
          <a:ea typeface="+mn-ea"/>
          <a:cs typeface="+mn-cs"/>
          <a:sym typeface="Microsoft YaHei U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150" baseline="0">
          <a:solidFill>
            <a:schemeClr val="tx1"/>
          </a:solidFill>
          <a:uFillTx/>
          <a:latin typeface="+mn-lt"/>
          <a:ea typeface="+mn-ea"/>
          <a:cs typeface="+mn-cs"/>
          <a:sym typeface="Microsoft YaHei U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150" baseline="0">
          <a:solidFill>
            <a:schemeClr val="tx1"/>
          </a:solidFill>
          <a:uFillTx/>
          <a:latin typeface="+mn-lt"/>
          <a:ea typeface="+mn-ea"/>
          <a:cs typeface="+mn-cs"/>
          <a:sym typeface="Microsoft YaHei U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150" baseline="0">
          <a:solidFill>
            <a:schemeClr val="tx1"/>
          </a:solidFill>
          <a:uFillTx/>
          <a:latin typeface="+mn-lt"/>
          <a:ea typeface="+mn-ea"/>
          <a:cs typeface="+mn-cs"/>
          <a:sym typeface="Microsoft YaHei U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150" baseline="0">
          <a:solidFill>
            <a:schemeClr val="tx1"/>
          </a:solidFill>
          <a:uFillTx/>
          <a:latin typeface="+mn-lt"/>
          <a:ea typeface="+mn-ea"/>
          <a:cs typeface="+mn-cs"/>
          <a:sym typeface="Microsoft YaHei U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150" baseline="0">
          <a:solidFill>
            <a:schemeClr val="tx1"/>
          </a:solidFill>
          <a:uFillTx/>
          <a:latin typeface="+mn-lt"/>
          <a:ea typeface="+mn-ea"/>
          <a:cs typeface="+mn-cs"/>
          <a:sym typeface="Microsoft YaHei U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标题 6"/>
          <p:cNvSpPr txBox="1">
            <a:spLocks noGrp="1"/>
          </p:cNvSpPr>
          <p:nvPr>
            <p:ph type="title"/>
          </p:nvPr>
        </p:nvSpPr>
        <p:spPr>
          <a:xfrm>
            <a:off x="1386629" y="825686"/>
            <a:ext cx="9643772" cy="5201732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50000"/>
              </a:lnSpc>
              <a:defRPr sz="5400" spc="100"/>
            </a:pPr>
            <a:r>
              <a:rPr dirty="0" err="1"/>
              <a:t>园忆互联</a:t>
            </a:r>
            <a:endParaRPr dirty="0"/>
          </a:p>
          <a:p>
            <a:pPr algn="ctr">
              <a:lnSpc>
                <a:spcPct val="150000"/>
              </a:lnSpc>
              <a:defRPr sz="5400" spc="100"/>
            </a:pPr>
            <a:r>
              <a:rPr sz="2400" b="0" dirty="0" err="1"/>
              <a:t>智能园林服务与监测系统</a:t>
            </a:r>
            <a:endParaRPr sz="2400" b="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标题 1"/>
          <p:cNvSpPr txBox="1">
            <a:spLocks noGrp="1"/>
          </p:cNvSpPr>
          <p:nvPr>
            <p:ph type="title"/>
          </p:nvPr>
        </p:nvSpPr>
        <p:spPr>
          <a:xfrm>
            <a:off x="648934" y="91438"/>
            <a:ext cx="10900148" cy="1168741"/>
          </a:xfrm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r>
              <a:t>合作与分工</a:t>
            </a:r>
          </a:p>
        </p:txBody>
      </p:sp>
      <p:sp>
        <p:nvSpPr>
          <p:cNvPr id="312" name="内容占位符 2"/>
          <p:cNvSpPr txBox="1">
            <a:spLocks noGrp="1"/>
          </p:cNvSpPr>
          <p:nvPr>
            <p:ph type="body" idx="1"/>
          </p:nvPr>
        </p:nvSpPr>
        <p:spPr>
          <a:xfrm>
            <a:off x="648933" y="1646102"/>
            <a:ext cx="10723917" cy="416052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 typeface="Wingdings"/>
              <a:buNone/>
              <a:defRPr spc="100"/>
            </a:pPr>
            <a:r>
              <a:t>1号队员：</a:t>
            </a:r>
          </a:p>
          <a:p>
            <a:pPr marL="0" indent="0">
              <a:buSzTx/>
              <a:buFont typeface="Wingdings"/>
              <a:buNone/>
              <a:defRPr spc="100"/>
            </a:pPr>
            <a:r>
              <a:t>·硬件的驱动与场景搭建</a:t>
            </a:r>
          </a:p>
          <a:p>
            <a:pPr marL="0" indent="0">
              <a:buSzTx/>
              <a:buFont typeface="Wingdings"/>
              <a:buNone/>
              <a:defRPr spc="100"/>
            </a:pPr>
            <a:r>
              <a:t>·前端实现</a:t>
            </a:r>
          </a:p>
          <a:p>
            <a:pPr marL="0" indent="0">
              <a:buSzTx/>
              <a:buFont typeface="Wingdings"/>
              <a:buNone/>
              <a:defRPr spc="100"/>
            </a:pPr>
            <a:endParaRPr/>
          </a:p>
          <a:p>
            <a:pPr marL="0" indent="0">
              <a:buSzTx/>
              <a:buFont typeface="Wingdings"/>
              <a:buNone/>
              <a:defRPr spc="100"/>
            </a:pPr>
            <a:r>
              <a:t>2号队员：</a:t>
            </a:r>
          </a:p>
          <a:p>
            <a:pPr marL="0" indent="0">
              <a:buSzTx/>
              <a:buFont typeface="Wingdings"/>
              <a:buNone/>
              <a:defRPr spc="100"/>
            </a:pPr>
            <a:r>
              <a:t>·服务端实现与基础环境配置工作</a:t>
            </a:r>
          </a:p>
          <a:p>
            <a:pPr marL="0" indent="0">
              <a:buSzTx/>
              <a:buFont typeface="Wingdings"/>
              <a:buNone/>
              <a:defRPr spc="100"/>
            </a:pPr>
            <a:r>
              <a:t>·场景设计</a:t>
            </a:r>
          </a:p>
        </p:txBody>
      </p:sp>
      <p:grpSp>
        <p:nvGrpSpPr>
          <p:cNvPr id="315" name="91761275197_.pic.jpg"/>
          <p:cNvGrpSpPr/>
          <p:nvPr/>
        </p:nvGrpSpPr>
        <p:grpSpPr>
          <a:xfrm>
            <a:off x="4784654" y="1148418"/>
            <a:ext cx="4305789" cy="3371656"/>
            <a:chOff x="0" y="0"/>
            <a:chExt cx="4305787" cy="3371654"/>
          </a:xfrm>
        </p:grpSpPr>
        <p:pic>
          <p:nvPicPr>
            <p:cNvPr id="314" name="91761275197_.pic.jpg" descr="91761275197_.pic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200" y="203200"/>
              <a:ext cx="3899388" cy="2927155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313" name="91761275197_.pic.jpg" descr="91761275197_.pic.jpg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1"/>
              <a:ext cx="4305788" cy="3371656"/>
            </a:xfrm>
            <a:prstGeom prst="rect">
              <a:avLst/>
            </a:prstGeom>
            <a:effectLst/>
          </p:spPr>
        </p:pic>
      </p:grpSp>
      <p:grpSp>
        <p:nvGrpSpPr>
          <p:cNvPr id="318" name="101761275220_.pic.jpg"/>
          <p:cNvGrpSpPr/>
          <p:nvPr/>
        </p:nvGrpSpPr>
        <p:grpSpPr>
          <a:xfrm>
            <a:off x="7352325" y="2903909"/>
            <a:ext cx="4399957" cy="3438497"/>
            <a:chOff x="0" y="0"/>
            <a:chExt cx="4399955" cy="3438496"/>
          </a:xfrm>
        </p:grpSpPr>
        <p:pic>
          <p:nvPicPr>
            <p:cNvPr id="317" name="101761275220_.pic.jpg" descr="101761275220_.pic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3200" y="203200"/>
              <a:ext cx="3993556" cy="299399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316" name="101761275220_.pic.jpg" descr="101761275220_.pic.jpg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4399956" cy="34384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标题 1"/>
          <p:cNvSpPr txBox="1">
            <a:spLocks noGrp="1"/>
          </p:cNvSpPr>
          <p:nvPr>
            <p:ph type="title"/>
          </p:nvPr>
        </p:nvSpPr>
        <p:spPr>
          <a:xfrm>
            <a:off x="648934" y="91438"/>
            <a:ext cx="10900148" cy="1168741"/>
          </a:xfrm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r>
              <a:t>收获与反思</a:t>
            </a:r>
          </a:p>
        </p:txBody>
      </p:sp>
      <p:sp>
        <p:nvSpPr>
          <p:cNvPr id="321" name="内容占位符 2"/>
          <p:cNvSpPr txBox="1">
            <a:spLocks noGrp="1"/>
          </p:cNvSpPr>
          <p:nvPr>
            <p:ph type="body" idx="1"/>
          </p:nvPr>
        </p:nvSpPr>
        <p:spPr>
          <a:xfrm>
            <a:off x="648933" y="1646102"/>
            <a:ext cx="10723917" cy="416052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 typeface="Wingdings"/>
              <a:buNone/>
              <a:defRPr spc="100"/>
            </a:pPr>
            <a:r>
              <a:t>·优化时间规划，避免”前松后紧“</a:t>
            </a:r>
          </a:p>
          <a:p>
            <a:pPr marL="0" indent="0">
              <a:buSzTx/>
              <a:buFont typeface="Wingdings"/>
              <a:buNone/>
              <a:defRPr spc="100"/>
            </a:pPr>
            <a:r>
              <a:t>·应当进一步提高项目的完成度</a:t>
            </a:r>
          </a:p>
          <a:p>
            <a:pPr marL="0" indent="0">
              <a:buSzTx/>
              <a:buFont typeface="Wingdings"/>
              <a:buNone/>
              <a:defRPr spc="100"/>
            </a:pPr>
            <a:r>
              <a:t>·加强自主程度，针对依赖项实现自行编译</a:t>
            </a:r>
          </a:p>
          <a:p>
            <a:pPr marL="0" indent="0">
              <a:buSzTx/>
              <a:buFont typeface="Wingdings"/>
              <a:buNone/>
              <a:defRPr spc="100"/>
            </a:pPr>
            <a:r>
              <a:t>·可提高泛用性，加强可移植性</a:t>
            </a:r>
          </a:p>
          <a:p>
            <a:pPr marL="0" indent="0">
              <a:buSzTx/>
              <a:buFont typeface="Wingdings"/>
              <a:buNone/>
              <a:defRPr spc="100"/>
            </a:pPr>
            <a:r>
              <a:t>·进一步提升能效，实现环保化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标题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r>
              <a:t>谢谢！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标题 5"/>
          <p:cNvSpPr txBox="1">
            <a:spLocks noGrp="1"/>
          </p:cNvSpPr>
          <p:nvPr>
            <p:ph type="title"/>
          </p:nvPr>
        </p:nvSpPr>
        <p:spPr>
          <a:xfrm>
            <a:off x="1535370" y="962423"/>
            <a:ext cx="10013712" cy="1216153"/>
          </a:xfrm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r>
              <a:t>目录</a:t>
            </a:r>
          </a:p>
        </p:txBody>
      </p:sp>
      <p:grpSp>
        <p:nvGrpSpPr>
          <p:cNvPr id="252" name="组合 36"/>
          <p:cNvGrpSpPr/>
          <p:nvPr/>
        </p:nvGrpSpPr>
        <p:grpSpPr>
          <a:xfrm>
            <a:off x="1661263" y="2715977"/>
            <a:ext cx="6895190" cy="1454637"/>
            <a:chOff x="0" y="0"/>
            <a:chExt cx="6895188" cy="1454636"/>
          </a:xfrm>
        </p:grpSpPr>
        <p:grpSp>
          <p:nvGrpSpPr>
            <p:cNvPr id="227" name="组合 37"/>
            <p:cNvGrpSpPr/>
            <p:nvPr/>
          </p:nvGrpSpPr>
          <p:grpSpPr>
            <a:xfrm>
              <a:off x="0" y="0"/>
              <a:ext cx="1399876" cy="1454637"/>
              <a:chOff x="0" y="0"/>
              <a:chExt cx="1399875" cy="1454636"/>
            </a:xfrm>
          </p:grpSpPr>
          <p:grpSp>
            <p:nvGrpSpPr>
              <p:cNvPr id="223" name="Index-1"/>
              <p:cNvGrpSpPr/>
              <p:nvPr/>
            </p:nvGrpSpPr>
            <p:grpSpPr>
              <a:xfrm>
                <a:off x="267011" y="0"/>
                <a:ext cx="865853" cy="875982"/>
                <a:chOff x="0" y="0"/>
                <a:chExt cx="865851" cy="875981"/>
              </a:xfrm>
            </p:grpSpPr>
            <p:sp>
              <p:nvSpPr>
                <p:cNvPr id="221" name="椭圆形"/>
                <p:cNvSpPr/>
                <p:nvPr/>
              </p:nvSpPr>
              <p:spPr>
                <a:xfrm>
                  <a:off x="0" y="0"/>
                  <a:ext cx="865852" cy="8759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C1CAD4"/>
                    </a:gs>
                    <a:gs pos="60000">
                      <a:schemeClr val="accent1"/>
                    </a:gs>
                  </a:gsLst>
                  <a:lin ang="27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3200" b="1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22" name="1"/>
                <p:cNvSpPr txBox="1"/>
                <p:nvPr/>
              </p:nvSpPr>
              <p:spPr>
                <a:xfrm>
                  <a:off x="126800" y="196690"/>
                  <a:ext cx="612252" cy="4826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sz="3200" b="1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1</a:t>
                  </a:r>
                </a:p>
              </p:txBody>
            </p:sp>
          </p:grpSp>
          <p:grpSp>
            <p:nvGrpSpPr>
              <p:cNvPr id="226" name="Title-1"/>
              <p:cNvGrpSpPr/>
              <p:nvPr/>
            </p:nvGrpSpPr>
            <p:grpSpPr>
              <a:xfrm>
                <a:off x="0" y="1045696"/>
                <a:ext cx="1399876" cy="408941"/>
                <a:chOff x="0" y="0"/>
                <a:chExt cx="1399875" cy="408940"/>
              </a:xfrm>
            </p:grpSpPr>
            <p:sp>
              <p:nvSpPr>
                <p:cNvPr id="224" name="矩形"/>
                <p:cNvSpPr/>
                <p:nvPr/>
              </p:nvSpPr>
              <p:spPr>
                <a:xfrm>
                  <a:off x="0" y="28590"/>
                  <a:ext cx="1399876" cy="35176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25" name="作品简介"/>
                <p:cNvSpPr txBox="1"/>
                <p:nvPr/>
              </p:nvSpPr>
              <p:spPr>
                <a:xfrm>
                  <a:off x="45719" y="0"/>
                  <a:ext cx="1308437" cy="4089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b="1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作品简介</a:t>
                  </a:r>
                </a:p>
              </p:txBody>
            </p:sp>
          </p:grpSp>
        </p:grpSp>
        <p:grpSp>
          <p:nvGrpSpPr>
            <p:cNvPr id="235" name="组合 38"/>
            <p:cNvGrpSpPr/>
            <p:nvPr/>
          </p:nvGrpSpPr>
          <p:grpSpPr>
            <a:xfrm>
              <a:off x="1548353" y="0"/>
              <a:ext cx="1683297" cy="1454637"/>
              <a:chOff x="44983" y="0"/>
              <a:chExt cx="1683295" cy="1454636"/>
            </a:xfrm>
          </p:grpSpPr>
          <p:grpSp>
            <p:nvGrpSpPr>
              <p:cNvPr id="230" name="Index-2"/>
              <p:cNvGrpSpPr/>
              <p:nvPr/>
            </p:nvGrpSpPr>
            <p:grpSpPr>
              <a:xfrm>
                <a:off x="595414" y="0"/>
                <a:ext cx="865853" cy="875982"/>
                <a:chOff x="0" y="0"/>
                <a:chExt cx="865851" cy="875981"/>
              </a:xfrm>
            </p:grpSpPr>
            <p:sp>
              <p:nvSpPr>
                <p:cNvPr id="228" name="椭圆形"/>
                <p:cNvSpPr/>
                <p:nvPr/>
              </p:nvSpPr>
              <p:spPr>
                <a:xfrm>
                  <a:off x="0" y="0"/>
                  <a:ext cx="865852" cy="8759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C9D3BE"/>
                    </a:gs>
                    <a:gs pos="60000">
                      <a:schemeClr val="accent2"/>
                    </a:gs>
                  </a:gsLst>
                  <a:lin ang="27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3200" b="1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29" name="2"/>
                <p:cNvSpPr txBox="1"/>
                <p:nvPr/>
              </p:nvSpPr>
              <p:spPr>
                <a:xfrm>
                  <a:off x="126800" y="196690"/>
                  <a:ext cx="612252" cy="4826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sz="3200" b="1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2</a:t>
                  </a:r>
                </a:p>
              </p:txBody>
            </p:sp>
          </p:grpSp>
          <p:grpSp>
            <p:nvGrpSpPr>
              <p:cNvPr id="233" name="Title-2"/>
              <p:cNvGrpSpPr/>
              <p:nvPr/>
            </p:nvGrpSpPr>
            <p:grpSpPr>
              <a:xfrm>
                <a:off x="328403" y="1045696"/>
                <a:ext cx="1399876" cy="408941"/>
                <a:chOff x="0" y="0"/>
                <a:chExt cx="1399875" cy="408940"/>
              </a:xfrm>
            </p:grpSpPr>
            <p:sp>
              <p:nvSpPr>
                <p:cNvPr id="231" name="矩形"/>
                <p:cNvSpPr/>
                <p:nvPr/>
              </p:nvSpPr>
              <p:spPr>
                <a:xfrm>
                  <a:off x="0" y="28590"/>
                  <a:ext cx="1399876" cy="35176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32" name="创作意图"/>
                <p:cNvSpPr txBox="1"/>
                <p:nvPr/>
              </p:nvSpPr>
              <p:spPr>
                <a:xfrm>
                  <a:off x="45719" y="0"/>
                  <a:ext cx="1308437" cy="4089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b="1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创作意图</a:t>
                  </a:r>
                </a:p>
              </p:txBody>
            </p:sp>
          </p:grpSp>
          <p:sp>
            <p:nvSpPr>
              <p:cNvPr id="234" name="2"/>
              <p:cNvSpPr/>
              <p:nvPr/>
            </p:nvSpPr>
            <p:spPr>
              <a:xfrm rot="5400000">
                <a:off x="33271" y="1182692"/>
                <a:ext cx="158373" cy="134950"/>
              </a:xfrm>
              <a:prstGeom prst="triangl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43" name="组合 39"/>
            <p:cNvGrpSpPr/>
            <p:nvPr/>
          </p:nvGrpSpPr>
          <p:grpSpPr>
            <a:xfrm>
              <a:off x="3380122" y="0"/>
              <a:ext cx="1683301" cy="1454637"/>
              <a:chOff x="44983" y="0"/>
              <a:chExt cx="1683299" cy="1454636"/>
            </a:xfrm>
          </p:grpSpPr>
          <p:grpSp>
            <p:nvGrpSpPr>
              <p:cNvPr id="238" name="Index-3"/>
              <p:cNvGrpSpPr/>
              <p:nvPr/>
            </p:nvGrpSpPr>
            <p:grpSpPr>
              <a:xfrm>
                <a:off x="595418" y="0"/>
                <a:ext cx="865855" cy="875982"/>
                <a:chOff x="0" y="0"/>
                <a:chExt cx="865854" cy="875981"/>
              </a:xfrm>
            </p:grpSpPr>
            <p:sp>
              <p:nvSpPr>
                <p:cNvPr id="236" name="椭圆形"/>
                <p:cNvSpPr/>
                <p:nvPr/>
              </p:nvSpPr>
              <p:spPr>
                <a:xfrm>
                  <a:off x="-1" y="0"/>
                  <a:ext cx="865856" cy="8759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6F7D3"/>
                    </a:gs>
                    <a:gs pos="58999">
                      <a:schemeClr val="accent3"/>
                    </a:gs>
                  </a:gsLst>
                  <a:lin ang="27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3200" b="1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37" name="3"/>
                <p:cNvSpPr txBox="1"/>
                <p:nvPr/>
              </p:nvSpPr>
              <p:spPr>
                <a:xfrm>
                  <a:off x="126800" y="196690"/>
                  <a:ext cx="612254" cy="4826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sz="3200" b="1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3</a:t>
                  </a:r>
                </a:p>
              </p:txBody>
            </p:sp>
          </p:grpSp>
          <p:grpSp>
            <p:nvGrpSpPr>
              <p:cNvPr id="241" name="Title-3"/>
              <p:cNvGrpSpPr/>
              <p:nvPr/>
            </p:nvGrpSpPr>
            <p:grpSpPr>
              <a:xfrm>
                <a:off x="328407" y="1045696"/>
                <a:ext cx="1399876" cy="408941"/>
                <a:chOff x="0" y="0"/>
                <a:chExt cx="1399875" cy="408940"/>
              </a:xfrm>
            </p:grpSpPr>
            <p:sp>
              <p:nvSpPr>
                <p:cNvPr id="239" name="矩形"/>
                <p:cNvSpPr/>
                <p:nvPr/>
              </p:nvSpPr>
              <p:spPr>
                <a:xfrm>
                  <a:off x="0" y="28590"/>
                  <a:ext cx="1399876" cy="35176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40" name="实物展示"/>
                <p:cNvSpPr txBox="1"/>
                <p:nvPr/>
              </p:nvSpPr>
              <p:spPr>
                <a:xfrm>
                  <a:off x="45719" y="0"/>
                  <a:ext cx="1308437" cy="4089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b="1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实物展示</a:t>
                  </a:r>
                </a:p>
              </p:txBody>
            </p:sp>
          </p:grpSp>
          <p:sp>
            <p:nvSpPr>
              <p:cNvPr id="242" name="3"/>
              <p:cNvSpPr/>
              <p:nvPr/>
            </p:nvSpPr>
            <p:spPr>
              <a:xfrm rot="5400000">
                <a:off x="33271" y="1182692"/>
                <a:ext cx="158373" cy="134950"/>
              </a:xfrm>
              <a:prstGeom prst="triangle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51" name="组合 40"/>
            <p:cNvGrpSpPr/>
            <p:nvPr/>
          </p:nvGrpSpPr>
          <p:grpSpPr>
            <a:xfrm>
              <a:off x="5211891" y="0"/>
              <a:ext cx="1683298" cy="1454637"/>
              <a:chOff x="44983" y="0"/>
              <a:chExt cx="1683297" cy="1454636"/>
            </a:xfrm>
          </p:grpSpPr>
          <p:grpSp>
            <p:nvGrpSpPr>
              <p:cNvPr id="246" name="Index-4"/>
              <p:cNvGrpSpPr/>
              <p:nvPr/>
            </p:nvGrpSpPr>
            <p:grpSpPr>
              <a:xfrm>
                <a:off x="595416" y="0"/>
                <a:ext cx="865853" cy="875982"/>
                <a:chOff x="0" y="0"/>
                <a:chExt cx="865851" cy="875981"/>
              </a:xfrm>
            </p:grpSpPr>
            <p:sp>
              <p:nvSpPr>
                <p:cNvPr id="244" name="椭圆形"/>
                <p:cNvSpPr/>
                <p:nvPr/>
              </p:nvSpPr>
              <p:spPr>
                <a:xfrm>
                  <a:off x="0" y="0"/>
                  <a:ext cx="865852" cy="8759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6F3EB"/>
                    </a:gs>
                    <a:gs pos="60000">
                      <a:schemeClr val="accent4"/>
                    </a:gs>
                  </a:gsLst>
                  <a:lin ang="27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3200" b="1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45" name="4"/>
                <p:cNvSpPr txBox="1"/>
                <p:nvPr/>
              </p:nvSpPr>
              <p:spPr>
                <a:xfrm>
                  <a:off x="126800" y="196690"/>
                  <a:ext cx="612252" cy="4826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sz="3200" b="1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4</a:t>
                  </a:r>
                </a:p>
              </p:txBody>
            </p:sp>
          </p:grpSp>
          <p:grpSp>
            <p:nvGrpSpPr>
              <p:cNvPr id="249" name="Title-4"/>
              <p:cNvGrpSpPr/>
              <p:nvPr/>
            </p:nvGrpSpPr>
            <p:grpSpPr>
              <a:xfrm>
                <a:off x="328405" y="1045696"/>
                <a:ext cx="1399876" cy="408941"/>
                <a:chOff x="0" y="0"/>
                <a:chExt cx="1399875" cy="408940"/>
              </a:xfrm>
            </p:grpSpPr>
            <p:sp>
              <p:nvSpPr>
                <p:cNvPr id="247" name="矩形"/>
                <p:cNvSpPr/>
                <p:nvPr/>
              </p:nvSpPr>
              <p:spPr>
                <a:xfrm>
                  <a:off x="0" y="28590"/>
                  <a:ext cx="1399876" cy="351760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48" name="功能说明"/>
                <p:cNvSpPr txBox="1"/>
                <p:nvPr/>
              </p:nvSpPr>
              <p:spPr>
                <a:xfrm>
                  <a:off x="45719" y="0"/>
                  <a:ext cx="1308437" cy="4089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b="1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功能说明</a:t>
                  </a:r>
                </a:p>
              </p:txBody>
            </p:sp>
          </p:grpSp>
          <p:sp>
            <p:nvSpPr>
              <p:cNvPr id="250" name="4"/>
              <p:cNvSpPr/>
              <p:nvPr/>
            </p:nvSpPr>
            <p:spPr>
              <a:xfrm rot="5400000">
                <a:off x="33271" y="1182692"/>
                <a:ext cx="158373" cy="134950"/>
              </a:xfrm>
              <a:prstGeom prst="triangle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284" name="组合 56"/>
          <p:cNvGrpSpPr/>
          <p:nvPr/>
        </p:nvGrpSpPr>
        <p:grpSpPr>
          <a:xfrm>
            <a:off x="4653891" y="4679426"/>
            <a:ext cx="6895191" cy="1454637"/>
            <a:chOff x="0" y="0"/>
            <a:chExt cx="6895189" cy="1454636"/>
          </a:xfrm>
        </p:grpSpPr>
        <p:grpSp>
          <p:nvGrpSpPr>
            <p:cNvPr id="259" name="组合 57"/>
            <p:cNvGrpSpPr/>
            <p:nvPr/>
          </p:nvGrpSpPr>
          <p:grpSpPr>
            <a:xfrm>
              <a:off x="0" y="0"/>
              <a:ext cx="1399876" cy="1454637"/>
              <a:chOff x="0" y="0"/>
              <a:chExt cx="1399875" cy="1454636"/>
            </a:xfrm>
          </p:grpSpPr>
          <p:grpSp>
            <p:nvGrpSpPr>
              <p:cNvPr id="255" name="Index-1"/>
              <p:cNvGrpSpPr/>
              <p:nvPr/>
            </p:nvGrpSpPr>
            <p:grpSpPr>
              <a:xfrm>
                <a:off x="267011" y="0"/>
                <a:ext cx="865853" cy="875982"/>
                <a:chOff x="0" y="0"/>
                <a:chExt cx="865851" cy="875981"/>
              </a:xfrm>
            </p:grpSpPr>
            <p:sp>
              <p:nvSpPr>
                <p:cNvPr id="253" name="椭圆形"/>
                <p:cNvSpPr/>
                <p:nvPr/>
              </p:nvSpPr>
              <p:spPr>
                <a:xfrm>
                  <a:off x="0" y="0"/>
                  <a:ext cx="865852" cy="8759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C1CAD4"/>
                    </a:gs>
                    <a:gs pos="60000">
                      <a:schemeClr val="accent1"/>
                    </a:gs>
                  </a:gsLst>
                  <a:lin ang="27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3200" b="1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54" name="5"/>
                <p:cNvSpPr txBox="1"/>
                <p:nvPr/>
              </p:nvSpPr>
              <p:spPr>
                <a:xfrm>
                  <a:off x="126800" y="196690"/>
                  <a:ext cx="612252" cy="4826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sz="3200" b="1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5</a:t>
                  </a:r>
                </a:p>
              </p:txBody>
            </p:sp>
          </p:grpSp>
          <p:grpSp>
            <p:nvGrpSpPr>
              <p:cNvPr id="258" name="Title-1"/>
              <p:cNvGrpSpPr/>
              <p:nvPr/>
            </p:nvGrpSpPr>
            <p:grpSpPr>
              <a:xfrm>
                <a:off x="0" y="1045696"/>
                <a:ext cx="1399876" cy="408941"/>
                <a:chOff x="0" y="0"/>
                <a:chExt cx="1399875" cy="408940"/>
              </a:xfrm>
            </p:grpSpPr>
            <p:sp>
              <p:nvSpPr>
                <p:cNvPr id="256" name="矩形"/>
                <p:cNvSpPr/>
                <p:nvPr/>
              </p:nvSpPr>
              <p:spPr>
                <a:xfrm>
                  <a:off x="0" y="28590"/>
                  <a:ext cx="1399876" cy="35176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57" name="技术实现"/>
                <p:cNvSpPr txBox="1"/>
                <p:nvPr/>
              </p:nvSpPr>
              <p:spPr>
                <a:xfrm>
                  <a:off x="45719" y="0"/>
                  <a:ext cx="1308437" cy="4089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b="1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技术实现</a:t>
                  </a:r>
                </a:p>
              </p:txBody>
            </p:sp>
          </p:grpSp>
        </p:grpSp>
        <p:grpSp>
          <p:nvGrpSpPr>
            <p:cNvPr id="267" name="组合 58"/>
            <p:cNvGrpSpPr/>
            <p:nvPr/>
          </p:nvGrpSpPr>
          <p:grpSpPr>
            <a:xfrm>
              <a:off x="1548353" y="0"/>
              <a:ext cx="1683297" cy="1454637"/>
              <a:chOff x="44983" y="0"/>
              <a:chExt cx="1683295" cy="1454636"/>
            </a:xfrm>
          </p:grpSpPr>
          <p:grpSp>
            <p:nvGrpSpPr>
              <p:cNvPr id="262" name="Index-2"/>
              <p:cNvGrpSpPr/>
              <p:nvPr/>
            </p:nvGrpSpPr>
            <p:grpSpPr>
              <a:xfrm>
                <a:off x="595414" y="0"/>
                <a:ext cx="865853" cy="875982"/>
                <a:chOff x="0" y="0"/>
                <a:chExt cx="865851" cy="875981"/>
              </a:xfrm>
            </p:grpSpPr>
            <p:sp>
              <p:nvSpPr>
                <p:cNvPr id="260" name="椭圆形"/>
                <p:cNvSpPr/>
                <p:nvPr/>
              </p:nvSpPr>
              <p:spPr>
                <a:xfrm>
                  <a:off x="0" y="0"/>
                  <a:ext cx="865852" cy="8759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C9D3BE"/>
                    </a:gs>
                    <a:gs pos="60000">
                      <a:schemeClr val="accent2"/>
                    </a:gs>
                  </a:gsLst>
                  <a:lin ang="27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3200" b="1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61" name="6"/>
                <p:cNvSpPr txBox="1"/>
                <p:nvPr/>
              </p:nvSpPr>
              <p:spPr>
                <a:xfrm>
                  <a:off x="126800" y="196690"/>
                  <a:ext cx="612252" cy="4826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sz="3200" b="1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6</a:t>
                  </a:r>
                </a:p>
              </p:txBody>
            </p:sp>
          </p:grpSp>
          <p:grpSp>
            <p:nvGrpSpPr>
              <p:cNvPr id="265" name="Title-2"/>
              <p:cNvGrpSpPr/>
              <p:nvPr/>
            </p:nvGrpSpPr>
            <p:grpSpPr>
              <a:xfrm>
                <a:off x="328403" y="1045696"/>
                <a:ext cx="1399876" cy="408941"/>
                <a:chOff x="0" y="0"/>
                <a:chExt cx="1399875" cy="408940"/>
              </a:xfrm>
            </p:grpSpPr>
            <p:sp>
              <p:nvSpPr>
                <p:cNvPr id="263" name="矩形"/>
                <p:cNvSpPr/>
                <p:nvPr/>
              </p:nvSpPr>
              <p:spPr>
                <a:xfrm>
                  <a:off x="0" y="28590"/>
                  <a:ext cx="1399876" cy="35176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64" name="分工与合作"/>
                <p:cNvSpPr txBox="1"/>
                <p:nvPr/>
              </p:nvSpPr>
              <p:spPr>
                <a:xfrm>
                  <a:off x="45719" y="0"/>
                  <a:ext cx="1308437" cy="4089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b="1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分工与合作</a:t>
                  </a:r>
                </a:p>
              </p:txBody>
            </p:sp>
          </p:grpSp>
          <p:sp>
            <p:nvSpPr>
              <p:cNvPr id="266" name="2"/>
              <p:cNvSpPr/>
              <p:nvPr/>
            </p:nvSpPr>
            <p:spPr>
              <a:xfrm rot="5400000">
                <a:off x="33271" y="1182692"/>
                <a:ext cx="158373" cy="134950"/>
              </a:xfrm>
              <a:prstGeom prst="triangl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75" name="组合 59"/>
            <p:cNvGrpSpPr/>
            <p:nvPr/>
          </p:nvGrpSpPr>
          <p:grpSpPr>
            <a:xfrm>
              <a:off x="3380122" y="0"/>
              <a:ext cx="1683300" cy="1454637"/>
              <a:chOff x="44983" y="0"/>
              <a:chExt cx="1683299" cy="1454636"/>
            </a:xfrm>
          </p:grpSpPr>
          <p:grpSp>
            <p:nvGrpSpPr>
              <p:cNvPr id="270" name="Index-3"/>
              <p:cNvGrpSpPr/>
              <p:nvPr/>
            </p:nvGrpSpPr>
            <p:grpSpPr>
              <a:xfrm>
                <a:off x="595418" y="0"/>
                <a:ext cx="865855" cy="875982"/>
                <a:chOff x="0" y="0"/>
                <a:chExt cx="865854" cy="875981"/>
              </a:xfrm>
            </p:grpSpPr>
            <p:sp>
              <p:nvSpPr>
                <p:cNvPr id="268" name="椭圆形"/>
                <p:cNvSpPr/>
                <p:nvPr/>
              </p:nvSpPr>
              <p:spPr>
                <a:xfrm>
                  <a:off x="-1" y="0"/>
                  <a:ext cx="865856" cy="8759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6F7D3"/>
                    </a:gs>
                    <a:gs pos="58999">
                      <a:schemeClr val="accent3"/>
                    </a:gs>
                  </a:gsLst>
                  <a:lin ang="27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3200" b="1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69" name="7"/>
                <p:cNvSpPr txBox="1"/>
                <p:nvPr/>
              </p:nvSpPr>
              <p:spPr>
                <a:xfrm>
                  <a:off x="126800" y="196690"/>
                  <a:ext cx="612254" cy="4826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sz="3200" b="1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7</a:t>
                  </a:r>
                </a:p>
              </p:txBody>
            </p:sp>
          </p:grpSp>
          <p:grpSp>
            <p:nvGrpSpPr>
              <p:cNvPr id="273" name="Title-3"/>
              <p:cNvGrpSpPr/>
              <p:nvPr/>
            </p:nvGrpSpPr>
            <p:grpSpPr>
              <a:xfrm>
                <a:off x="328407" y="1045696"/>
                <a:ext cx="1399876" cy="408941"/>
                <a:chOff x="0" y="0"/>
                <a:chExt cx="1399875" cy="408940"/>
              </a:xfrm>
            </p:grpSpPr>
            <p:sp>
              <p:nvSpPr>
                <p:cNvPr id="271" name="矩形"/>
                <p:cNvSpPr/>
                <p:nvPr/>
              </p:nvSpPr>
              <p:spPr>
                <a:xfrm>
                  <a:off x="0" y="28590"/>
                  <a:ext cx="1399876" cy="351760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72" name="收获与反思"/>
                <p:cNvSpPr txBox="1"/>
                <p:nvPr/>
              </p:nvSpPr>
              <p:spPr>
                <a:xfrm>
                  <a:off x="45719" y="0"/>
                  <a:ext cx="1308437" cy="4089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b="1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收获与反思</a:t>
                  </a:r>
                </a:p>
              </p:txBody>
            </p:sp>
          </p:grpSp>
          <p:sp>
            <p:nvSpPr>
              <p:cNvPr id="274" name="3"/>
              <p:cNvSpPr/>
              <p:nvPr/>
            </p:nvSpPr>
            <p:spPr>
              <a:xfrm rot="5400000">
                <a:off x="33271" y="1182692"/>
                <a:ext cx="158373" cy="134950"/>
              </a:xfrm>
              <a:prstGeom prst="triangle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83" name="组合 60"/>
            <p:cNvGrpSpPr/>
            <p:nvPr/>
          </p:nvGrpSpPr>
          <p:grpSpPr>
            <a:xfrm>
              <a:off x="5211891" y="0"/>
              <a:ext cx="1683299" cy="1454637"/>
              <a:chOff x="44983" y="0"/>
              <a:chExt cx="1683297" cy="1454636"/>
            </a:xfrm>
          </p:grpSpPr>
          <p:grpSp>
            <p:nvGrpSpPr>
              <p:cNvPr id="278" name="Index-4"/>
              <p:cNvGrpSpPr/>
              <p:nvPr/>
            </p:nvGrpSpPr>
            <p:grpSpPr>
              <a:xfrm>
                <a:off x="595416" y="0"/>
                <a:ext cx="865853" cy="875982"/>
                <a:chOff x="0" y="0"/>
                <a:chExt cx="865851" cy="875981"/>
              </a:xfrm>
            </p:grpSpPr>
            <p:sp>
              <p:nvSpPr>
                <p:cNvPr id="276" name="椭圆形"/>
                <p:cNvSpPr/>
                <p:nvPr/>
              </p:nvSpPr>
              <p:spPr>
                <a:xfrm>
                  <a:off x="0" y="0"/>
                  <a:ext cx="865852" cy="8759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6F3EB"/>
                    </a:gs>
                    <a:gs pos="60000">
                      <a:schemeClr val="accent4"/>
                    </a:gs>
                  </a:gsLst>
                  <a:lin ang="27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3200" b="1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77" name="8"/>
                <p:cNvSpPr txBox="1"/>
                <p:nvPr/>
              </p:nvSpPr>
              <p:spPr>
                <a:xfrm>
                  <a:off x="126800" y="196690"/>
                  <a:ext cx="612252" cy="4826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sz="3200" b="1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8</a:t>
                  </a:r>
                </a:p>
              </p:txBody>
            </p:sp>
          </p:grpSp>
          <p:grpSp>
            <p:nvGrpSpPr>
              <p:cNvPr id="281" name="Title-4"/>
              <p:cNvGrpSpPr/>
              <p:nvPr/>
            </p:nvGrpSpPr>
            <p:grpSpPr>
              <a:xfrm>
                <a:off x="328405" y="1045696"/>
                <a:ext cx="1399876" cy="408941"/>
                <a:chOff x="0" y="0"/>
                <a:chExt cx="1399875" cy="408940"/>
              </a:xfrm>
            </p:grpSpPr>
            <p:sp>
              <p:nvSpPr>
                <p:cNvPr id="279" name="矩形"/>
                <p:cNvSpPr/>
                <p:nvPr/>
              </p:nvSpPr>
              <p:spPr>
                <a:xfrm>
                  <a:off x="0" y="28590"/>
                  <a:ext cx="1399876" cy="351760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80" name="演示"/>
                <p:cNvSpPr txBox="1"/>
                <p:nvPr/>
              </p:nvSpPr>
              <p:spPr>
                <a:xfrm>
                  <a:off x="45719" y="0"/>
                  <a:ext cx="1308437" cy="4089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b="1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演示</a:t>
                  </a:r>
                </a:p>
              </p:txBody>
            </p:sp>
          </p:grpSp>
          <p:sp>
            <p:nvSpPr>
              <p:cNvPr id="282" name="4"/>
              <p:cNvSpPr/>
              <p:nvPr/>
            </p:nvSpPr>
            <p:spPr>
              <a:xfrm rot="5400000">
                <a:off x="33272" y="1182692"/>
                <a:ext cx="158371" cy="134950"/>
              </a:xfrm>
              <a:prstGeom prst="triangle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标题 1"/>
          <p:cNvSpPr txBox="1">
            <a:spLocks noGrp="1"/>
          </p:cNvSpPr>
          <p:nvPr>
            <p:ph type="title"/>
          </p:nvPr>
        </p:nvSpPr>
        <p:spPr>
          <a:xfrm>
            <a:off x="1535370" y="962423"/>
            <a:ext cx="10013712" cy="1216153"/>
          </a:xfrm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r>
              <a:t>作品简介</a:t>
            </a:r>
          </a:p>
        </p:txBody>
      </p:sp>
      <p:sp>
        <p:nvSpPr>
          <p:cNvPr id="287" name="内容占位符 2"/>
          <p:cNvSpPr txBox="1">
            <a:spLocks noGrp="1"/>
          </p:cNvSpPr>
          <p:nvPr>
            <p:ph type="body" idx="1"/>
          </p:nvPr>
        </p:nvSpPr>
        <p:spPr>
          <a:xfrm>
            <a:off x="1543050" y="2590800"/>
            <a:ext cx="10071100" cy="3717925"/>
          </a:xfrm>
          <a:prstGeom prst="rect">
            <a:avLst/>
          </a:prstGeom>
        </p:spPr>
        <p:txBody>
          <a:bodyPr/>
          <a:lstStyle/>
          <a:p>
            <a:pPr>
              <a:defRPr sz="2000" b="1" spc="100"/>
            </a:pPr>
            <a:r>
              <a:rPr dirty="0"/>
              <a:t>园忆互联</a:t>
            </a:r>
            <a:r>
              <a:rPr b="0" dirty="0"/>
              <a:t>是一个综合性园林导览与运维平台，基于物联网和大语言模型技术构建，集成智能照明、环境监测、游客反馈、门禁检票、智能播报解说、全息展示</a:t>
            </a:r>
            <a:r>
              <a:rPr lang="zh-CN" altLang="en-US" b="0" dirty="0"/>
              <a:t>等</a:t>
            </a:r>
            <a:r>
              <a:rPr b="0" dirty="0" err="1"/>
              <a:t>模块。通过摄像头、温湿度传感器、LED灯带等低开销的硬件设备，结合图像识别、语音合成的等人工智能技术，赋能园林智能化</a:t>
            </a:r>
            <a:r>
              <a:rPr b="0" dirty="0"/>
              <a:t>。</a:t>
            </a:r>
            <a:endParaRPr spc="150" dirty="0"/>
          </a:p>
          <a:p>
            <a:pPr>
              <a:defRPr sz="2000" spc="100"/>
            </a:pPr>
            <a:r>
              <a:rPr dirty="0"/>
              <a:t>除此之外，我们还设计了友好的用户界面，可实时监控景区环境数据，自动调节灯光氛围，识别游客门票，提供个性化语音讲解，并收集游客满意度反馈。不仅能为游客带来更加便捷、有趣的游览体验，也能提升景区运维效率。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标题 1"/>
          <p:cNvSpPr txBox="1">
            <a:spLocks noGrp="1"/>
          </p:cNvSpPr>
          <p:nvPr>
            <p:ph type="title"/>
          </p:nvPr>
        </p:nvSpPr>
        <p:spPr>
          <a:xfrm>
            <a:off x="1535370" y="962423"/>
            <a:ext cx="10013712" cy="1216153"/>
          </a:xfrm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r>
              <a:t>创作意图</a:t>
            </a:r>
          </a:p>
        </p:txBody>
      </p:sp>
      <p:sp>
        <p:nvSpPr>
          <p:cNvPr id="290" name="内容占位符 2"/>
          <p:cNvSpPr txBox="1">
            <a:spLocks noGrp="1"/>
          </p:cNvSpPr>
          <p:nvPr>
            <p:ph type="body" sz="half" idx="1"/>
          </p:nvPr>
        </p:nvSpPr>
        <p:spPr>
          <a:xfrm>
            <a:off x="1542562" y="2590800"/>
            <a:ext cx="6441414" cy="3718557"/>
          </a:xfrm>
          <a:prstGeom prst="rect">
            <a:avLst/>
          </a:prstGeom>
        </p:spPr>
        <p:txBody>
          <a:bodyPr/>
          <a:lstStyle/>
          <a:p>
            <a:pPr defTabSz="877823">
              <a:spcBef>
                <a:spcPts val="800"/>
              </a:spcBef>
              <a:defRPr sz="1919" spc="96"/>
            </a:pPr>
            <a:r>
              <a:t>我们观察到传统景区在游客服务和运营管理方面存在诸多痛点：传统讲解机器千篇一律、环境监测不及时、门禁系统采购成本高、游客反馈难以被听到等问题。近年来，科技快速发展，人们的对景点的期望也日益升级，智能化改造十分必要。</a:t>
            </a:r>
            <a:endParaRPr spc="144"/>
          </a:p>
          <a:p>
            <a:pPr defTabSz="877823">
              <a:spcBef>
                <a:spcPts val="800"/>
              </a:spcBef>
              <a:defRPr sz="1919" spc="96"/>
            </a:pPr>
            <a:r>
              <a:t>我们希望通过整合物联网、AI等先进技术，打造一个低成本、易部署的智能景区管理系统，帮助景区在提升服务质量的同时降低运营成本。</a:t>
            </a:r>
          </a:p>
        </p:txBody>
      </p:sp>
      <p:pic>
        <p:nvPicPr>
          <p:cNvPr id="291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873" y="2590800"/>
            <a:ext cx="2478617" cy="37179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7553816_7553816_1304671459501.jpg" descr="7553816_7553816_1304671459501.jpg"/>
          <p:cNvPicPr>
            <a:picLocks noChangeAspect="1"/>
          </p:cNvPicPr>
          <p:nvPr/>
        </p:nvPicPr>
        <p:blipFill>
          <a:blip r:embed="rId2">
            <a:alphaModFix amt="40988"/>
          </a:blip>
          <a:stretch>
            <a:fillRect/>
          </a:stretch>
        </p:blipFill>
        <p:spPr>
          <a:xfrm>
            <a:off x="0" y="-1"/>
            <a:ext cx="12192001" cy="8097673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内容占位符 5"/>
          <p:cNvSpPr txBox="1">
            <a:spLocks noGrp="1"/>
          </p:cNvSpPr>
          <p:nvPr>
            <p:ph type="body" sz="half" idx="1"/>
          </p:nvPr>
        </p:nvSpPr>
        <p:spPr>
          <a:xfrm>
            <a:off x="5140404" y="1959426"/>
            <a:ext cx="6408666" cy="416165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SzTx/>
              <a:buFont typeface="Wingdings"/>
              <a:buNone/>
              <a:defRPr b="0" spc="100"/>
            </a:lvl1pPr>
          </a:lstStyle>
          <a:p>
            <a:r>
              <a:t>本演示取用苏州拙政园为设计灵感，以沙盘的形式呈现，融合多种传感器与执行器，以及基于神经网络引擎的各种高能效对象识别技术。通过各种技术的运用，可用优化游客的参观体验，同时加深文旅的理解体验。</a:t>
            </a:r>
          </a:p>
        </p:txBody>
      </p:sp>
      <p:sp>
        <p:nvSpPr>
          <p:cNvPr id="295" name="标题 1"/>
          <p:cNvSpPr txBox="1">
            <a:spLocks noGrp="1"/>
          </p:cNvSpPr>
          <p:nvPr>
            <p:ph type="title"/>
          </p:nvPr>
        </p:nvSpPr>
        <p:spPr>
          <a:xfrm>
            <a:off x="5141023" y="167462"/>
            <a:ext cx="6408059" cy="1580892"/>
          </a:xfrm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r>
              <a:t>设计灵感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标题 1"/>
          <p:cNvSpPr txBox="1">
            <a:spLocks noGrp="1"/>
          </p:cNvSpPr>
          <p:nvPr>
            <p:ph type="title"/>
          </p:nvPr>
        </p:nvSpPr>
        <p:spPr>
          <a:xfrm>
            <a:off x="4506510" y="1393927"/>
            <a:ext cx="7042572" cy="701575"/>
          </a:xfrm>
          <a:prstGeom prst="rect">
            <a:avLst/>
          </a:prstGeom>
        </p:spPr>
        <p:txBody>
          <a:bodyPr/>
          <a:lstStyle>
            <a:lvl1pPr defTabSz="813816">
              <a:defRPr sz="2848" spc="89"/>
            </a:lvl1pPr>
          </a:lstStyle>
          <a:p>
            <a:r>
              <a:t>为什么选择园林</a:t>
            </a:r>
          </a:p>
        </p:txBody>
      </p:sp>
      <p:sp>
        <p:nvSpPr>
          <p:cNvPr id="298" name="内容占位符 2"/>
          <p:cNvSpPr txBox="1">
            <a:spLocks noGrp="1"/>
          </p:cNvSpPr>
          <p:nvPr>
            <p:ph type="body" sz="half" idx="1"/>
          </p:nvPr>
        </p:nvSpPr>
        <p:spPr>
          <a:xfrm>
            <a:off x="4506741" y="2159000"/>
            <a:ext cx="7042336" cy="3642415"/>
          </a:xfrm>
          <a:prstGeom prst="rect">
            <a:avLst/>
          </a:prstGeom>
        </p:spPr>
        <p:txBody>
          <a:bodyPr/>
          <a:lstStyle/>
          <a:p>
            <a:pPr defTabSz="877823">
              <a:spcBef>
                <a:spcPts val="800"/>
              </a:spcBef>
              <a:defRPr sz="1727" spc="95"/>
            </a:pPr>
            <a:r>
              <a:t>根据《中国旅游景区发展报告便览（2023-2024） 》的数据，全国共有A级旅游景区15721家，其中自然生态类占比最高（33.9%），可见自然生态景点的受欢迎。然而，自然生态类下分的森林草原、水域景观、地质地貌，景点与景点之间的差异非常之大，具有较低的可复制性。</a:t>
            </a:r>
          </a:p>
          <a:p>
            <a:pPr defTabSz="877823">
              <a:spcBef>
                <a:spcPts val="800"/>
              </a:spcBef>
              <a:defRPr sz="1727" spc="95"/>
            </a:pPr>
            <a:r>
              <a:t>正当我们一筹莫展之际，教室大屏的壁纸给了我们启发。那是一张苏州园林的实拍，我们想到园林作为小而美的存在，融合了山、水、草、树等元素，从园林入手，既不失可复制性，又降低了实现成本。</a:t>
            </a:r>
          </a:p>
        </p:txBody>
      </p:sp>
      <p:graphicFrame>
        <p:nvGraphicFramePr>
          <p:cNvPr id="299" name="图表 3"/>
          <p:cNvGraphicFramePr/>
          <p:nvPr/>
        </p:nvGraphicFramePr>
        <p:xfrm>
          <a:off x="-166713" y="1253319"/>
          <a:ext cx="4302176" cy="5122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5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标题 3"/>
          <p:cNvSpPr txBox="1">
            <a:spLocks noGrp="1"/>
          </p:cNvSpPr>
          <p:nvPr>
            <p:ph type="title"/>
          </p:nvPr>
        </p:nvSpPr>
        <p:spPr>
          <a:xfrm>
            <a:off x="6757493" y="2547412"/>
            <a:ext cx="5120641" cy="1056543"/>
          </a:xfrm>
          <a:prstGeom prst="rect">
            <a:avLst/>
          </a:prstGeom>
        </p:spPr>
        <p:txBody>
          <a:bodyPr/>
          <a:lstStyle/>
          <a:p>
            <a:pPr defTabSz="365760">
              <a:defRPr sz="5120" spc="182"/>
            </a:pPr>
            <a:r>
              <a:t>2.功能说明</a:t>
            </a:r>
          </a:p>
        </p:txBody>
      </p:sp>
      <p:pic>
        <p:nvPicPr>
          <p:cNvPr id="302" name="图片占位符 38" descr="图片占位符 38"/>
          <p:cNvPicPr>
            <a:picLocks noGrp="1" noChangeAspect="1"/>
          </p:cNvPicPr>
          <p:nvPr>
            <p:ph type="pic" idx="21"/>
          </p:nvPr>
        </p:nvPicPr>
        <p:blipFill>
          <a:blip r:embed="rId2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303" name="截屏2025-10-24 10.22.01.png" descr="截屏2025-10-24 10.22.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" y="-1194590"/>
            <a:ext cx="6379531" cy="83882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5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标题 3"/>
          <p:cNvSpPr txBox="1">
            <a:spLocks noGrp="1"/>
          </p:cNvSpPr>
          <p:nvPr>
            <p:ph type="title"/>
          </p:nvPr>
        </p:nvSpPr>
        <p:spPr>
          <a:xfrm>
            <a:off x="787178" y="1361922"/>
            <a:ext cx="6623040" cy="676428"/>
          </a:xfrm>
          <a:prstGeom prst="rect">
            <a:avLst/>
          </a:prstGeom>
        </p:spPr>
        <p:txBody>
          <a:bodyPr/>
          <a:lstStyle/>
          <a:p>
            <a:pPr defTabSz="905255">
              <a:defRPr sz="2772" spc="99"/>
            </a:pPr>
            <a:r>
              <a:t>2.功能说明</a:t>
            </a:r>
          </a:p>
        </p:txBody>
      </p:sp>
      <p:sp>
        <p:nvSpPr>
          <p:cNvPr id="306" name="内容占位符 4"/>
          <p:cNvSpPr txBox="1">
            <a:spLocks noGrp="1"/>
          </p:cNvSpPr>
          <p:nvPr>
            <p:ph type="body" sz="half" idx="1"/>
          </p:nvPr>
        </p:nvSpPr>
        <p:spPr>
          <a:xfrm>
            <a:off x="787398" y="2197100"/>
            <a:ext cx="6622820" cy="3731062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00000"/>
              </a:lnSpc>
              <a:buSzPct val="100000"/>
              <a:buFont typeface="Arial"/>
              <a:buChar char="•"/>
              <a:defRPr sz="1800" b="1" spc="100"/>
            </a:pPr>
            <a:r>
              <a:rPr dirty="0" err="1"/>
              <a:t>智能灯光系统</a:t>
            </a:r>
            <a:r>
              <a:rPr b="0" dirty="0" err="1"/>
              <a:t>：LED灯带自动控制，可调节亮度、颜色和动画效果，营造氛围</a:t>
            </a:r>
            <a:endParaRPr spc="150" dirty="0"/>
          </a:p>
          <a:p>
            <a:pPr marL="342900" indent="-342900">
              <a:lnSpc>
                <a:spcPct val="100000"/>
              </a:lnSpc>
              <a:buSzPct val="100000"/>
              <a:buFont typeface="Arial"/>
              <a:buChar char="•"/>
              <a:defRPr sz="1800" b="1" spc="100"/>
            </a:pPr>
            <a:r>
              <a:rPr dirty="0" err="1"/>
              <a:t>环境监测</a:t>
            </a:r>
            <a:r>
              <a:rPr b="0" dirty="0" err="1"/>
              <a:t>：实时采集温湿度数据，提供舒适度评估和调节建议</a:t>
            </a:r>
            <a:endParaRPr spc="150" dirty="0"/>
          </a:p>
          <a:p>
            <a:pPr marL="342900" indent="-342900">
              <a:lnSpc>
                <a:spcPct val="100000"/>
              </a:lnSpc>
              <a:buSzPct val="100000"/>
              <a:buFont typeface="Arial"/>
              <a:buChar char="•"/>
              <a:defRPr sz="1800" b="1" spc="100"/>
            </a:pPr>
            <a:r>
              <a:rPr dirty="0" err="1"/>
              <a:t>智能检票</a:t>
            </a:r>
            <a:r>
              <a:rPr b="0" dirty="0" err="1"/>
              <a:t>：自动验票并记录客流</a:t>
            </a:r>
            <a:endParaRPr spc="150" dirty="0"/>
          </a:p>
          <a:p>
            <a:pPr marL="342900" indent="-342900">
              <a:lnSpc>
                <a:spcPct val="100000"/>
              </a:lnSpc>
              <a:buSzPct val="100000"/>
              <a:buFont typeface="Arial"/>
              <a:buChar char="•"/>
              <a:defRPr sz="1800" b="1" spc="100"/>
            </a:pPr>
            <a:r>
              <a:rPr dirty="0" err="1"/>
              <a:t>语音播报</a:t>
            </a:r>
            <a:r>
              <a:rPr b="0" dirty="0" err="1"/>
              <a:t>：识别场景后提供AI讲解服务</a:t>
            </a:r>
            <a:endParaRPr spc="150" dirty="0"/>
          </a:p>
          <a:p>
            <a:pPr marL="342900" indent="-342900">
              <a:lnSpc>
                <a:spcPct val="100000"/>
              </a:lnSpc>
              <a:buSzPct val="100000"/>
              <a:buFont typeface="Arial"/>
              <a:buChar char="•"/>
              <a:defRPr sz="1800" b="1" spc="100"/>
            </a:pPr>
            <a:r>
              <a:rPr dirty="0" err="1"/>
              <a:t>游客反馈</a:t>
            </a:r>
            <a:r>
              <a:rPr b="0" dirty="0" err="1"/>
              <a:t>：满意度评价收集与分析，助力服务改进</a:t>
            </a:r>
            <a:endParaRPr spc="150" dirty="0"/>
          </a:p>
          <a:p>
            <a:pPr marL="342900" indent="-342900">
              <a:lnSpc>
                <a:spcPct val="100000"/>
              </a:lnSpc>
              <a:buSzPct val="100000"/>
              <a:buFont typeface="Arial"/>
              <a:buChar char="•"/>
              <a:defRPr sz="1800" b="1" spc="100"/>
            </a:pPr>
            <a:r>
              <a:rPr lang="zh-CN" altLang="en-US" dirty="0"/>
              <a:t>全息展示</a:t>
            </a:r>
            <a:r>
              <a:rPr lang="zh-CN" altLang="en-US" b="0" dirty="0"/>
              <a:t>：多媒体互动展示，增强游览趣味性</a:t>
            </a:r>
            <a:endParaRPr lang="en-US" b="0" dirty="0"/>
          </a:p>
          <a:p>
            <a:pPr marL="342900" indent="-342900">
              <a:lnSpc>
                <a:spcPct val="100000"/>
              </a:lnSpc>
              <a:buSzPct val="100000"/>
              <a:buFont typeface="Arial"/>
              <a:buChar char="•"/>
              <a:defRPr sz="1800" b="1" spc="100"/>
            </a:pPr>
            <a:r>
              <a:rPr lang="zh-CN" altLang="en-US" sz="1800" b="1" dirty="0"/>
              <a:t>行程定制</a:t>
            </a:r>
            <a:r>
              <a:rPr lang="zh-CN" altLang="en-US" sz="1800" dirty="0"/>
              <a:t>：</a:t>
            </a:r>
            <a:r>
              <a:rPr kumimoji="0" lang="zh-CN" altLang="en-US" b="0" i="0" u="none" strike="noStrike" kern="0" cap="none" spc="15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icrosoft YaHei UI"/>
                <a:ea typeface="Microsoft YaHei UI"/>
                <a:sym typeface="Microsoft YaHei UI"/>
              </a:rPr>
              <a:t>根据背景和时间生成个性化的游览计划</a:t>
            </a:r>
            <a:endParaRPr lang="zh-CN" altLang="en-US" sz="1800"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标题 1"/>
          <p:cNvSpPr txBox="1">
            <a:spLocks noGrp="1"/>
          </p:cNvSpPr>
          <p:nvPr>
            <p:ph type="title"/>
          </p:nvPr>
        </p:nvSpPr>
        <p:spPr>
          <a:xfrm>
            <a:off x="648934" y="91438"/>
            <a:ext cx="10900148" cy="1168741"/>
          </a:xfrm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r>
              <a:t>技术实现</a:t>
            </a:r>
          </a:p>
        </p:txBody>
      </p:sp>
      <p:sp>
        <p:nvSpPr>
          <p:cNvPr id="309" name="内容占位符 2"/>
          <p:cNvSpPr txBox="1">
            <a:spLocks noGrp="1"/>
          </p:cNvSpPr>
          <p:nvPr>
            <p:ph type="body" idx="1"/>
          </p:nvPr>
        </p:nvSpPr>
        <p:spPr>
          <a:xfrm>
            <a:off x="648933" y="1646102"/>
            <a:ext cx="10723917" cy="416052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 typeface="Wingdings"/>
              <a:buNone/>
              <a:defRPr spc="100"/>
            </a:pPr>
            <a:r>
              <a:rPr dirty="0"/>
              <a:t>Python</a:t>
            </a:r>
          </a:p>
          <a:p>
            <a:pPr>
              <a:defRPr spc="100"/>
            </a:pPr>
            <a:r>
              <a:rPr dirty="0" err="1"/>
              <a:t>光效智能控制：GPIO</a:t>
            </a:r>
            <a:endParaRPr dirty="0"/>
          </a:p>
          <a:p>
            <a:pPr>
              <a:defRPr spc="100"/>
            </a:pPr>
            <a:r>
              <a:rPr dirty="0"/>
              <a:t>人脸识别：OpenCV，基于本地云的高能效的Qwen3-vl-8b模型和Apple </a:t>
            </a:r>
            <a:r>
              <a:rPr dirty="0" err="1"/>
              <a:t>MLX框架支持</a:t>
            </a:r>
            <a:endParaRPr dirty="0"/>
          </a:p>
          <a:p>
            <a:pPr>
              <a:defRPr spc="100"/>
            </a:pPr>
            <a:r>
              <a:rPr dirty="0" err="1"/>
              <a:t>门票：QR码OCR</a:t>
            </a:r>
            <a:endParaRPr dirty="0"/>
          </a:p>
          <a:p>
            <a:pPr>
              <a:defRPr spc="100"/>
            </a:pPr>
            <a:r>
              <a:rPr dirty="0"/>
              <a:t>3D全息影像投放：半透半反膜与视频流播放</a:t>
            </a:r>
          </a:p>
          <a:p>
            <a:pPr>
              <a:defRPr spc="100"/>
            </a:pPr>
            <a:r>
              <a:rPr dirty="0"/>
              <a:t>文字识别与讲解：pytorch，基于本地云的高能效的Qwen3-vl-8b模型和Apple </a:t>
            </a:r>
            <a:r>
              <a:rPr dirty="0" err="1"/>
              <a:t>MLX框架支持</a:t>
            </a:r>
            <a:endParaRPr dirty="0"/>
          </a:p>
          <a:p>
            <a:pPr>
              <a:defRPr spc="100"/>
            </a:pPr>
            <a:r>
              <a:rPr dirty="0" err="1"/>
              <a:t>终端大屏：现代前端技术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自定义">
  <a:themeElements>
    <a:clrScheme name="自定义">
      <a:dk1>
        <a:srgbClr val="000000"/>
      </a:dk1>
      <a:lt1>
        <a:srgbClr val="EBEDEB"/>
      </a:lt1>
      <a:dk2>
        <a:srgbClr val="A7A7A7"/>
      </a:dk2>
      <a:lt2>
        <a:srgbClr val="535353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0000FF"/>
      </a:hlink>
      <a:folHlink>
        <a:srgbClr val="FF00FF"/>
      </a:folHlink>
    </a:clrScheme>
    <a:fontScheme name="自定义">
      <a:majorFont>
        <a:latin typeface="Helvetica"/>
        <a:ea typeface="Helvetica"/>
        <a:cs typeface="Helvetica"/>
      </a:majorFont>
      <a:minorFont>
        <a:latin typeface="Microsoft YaHei UI"/>
        <a:ea typeface="Microsoft YaHei UI"/>
        <a:cs typeface="Microsoft YaHei UI"/>
      </a:minorFont>
    </a:fontScheme>
    <a:fmtScheme name="自定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icrosoft YaHei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icrosoft YaHei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自定义">
  <a:themeElements>
    <a:clrScheme name="自定义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0000FF"/>
      </a:hlink>
      <a:folHlink>
        <a:srgbClr val="FF00FF"/>
      </a:folHlink>
    </a:clrScheme>
    <a:fontScheme name="自定义">
      <a:majorFont>
        <a:latin typeface="Helvetica"/>
        <a:ea typeface="Helvetica"/>
        <a:cs typeface="Helvetica"/>
      </a:majorFont>
      <a:minorFont>
        <a:latin typeface="Microsoft YaHei UI"/>
        <a:ea typeface="Microsoft YaHei UI"/>
        <a:cs typeface="Microsoft YaHei UI"/>
      </a:minorFont>
    </a:fontScheme>
    <a:fmtScheme name="自定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icrosoft YaHei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icrosoft YaHei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309</Words>
  <Application>Microsoft Office PowerPoint</Application>
  <PresentationFormat>宽屏</PresentationFormat>
  <Paragraphs>67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Microsoft YaHei UI</vt:lpstr>
      <vt:lpstr>Arial</vt:lpstr>
      <vt:lpstr>Wingdings</vt:lpstr>
      <vt:lpstr>自定义</vt:lpstr>
      <vt:lpstr>园忆互联 智能园林服务与监测系统</vt:lpstr>
      <vt:lpstr>目录</vt:lpstr>
      <vt:lpstr>作品简介</vt:lpstr>
      <vt:lpstr>创作意图</vt:lpstr>
      <vt:lpstr>设计灵感</vt:lpstr>
      <vt:lpstr>为什么选择园林</vt:lpstr>
      <vt:lpstr>2.功能说明</vt:lpstr>
      <vt:lpstr>2.功能说明</vt:lpstr>
      <vt:lpstr>技术实现</vt:lpstr>
      <vt:lpstr>合作与分工</vt:lpstr>
      <vt:lpstr>收获与反思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梓晗 胡</cp:lastModifiedBy>
  <cp:revision>7</cp:revision>
  <dcterms:modified xsi:type="dcterms:W3CDTF">2025-10-25T14:40:18Z</dcterms:modified>
</cp:coreProperties>
</file>