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88" r:id="rId3"/>
    <p:sldId id="294" r:id="rId4"/>
    <p:sldId id="293" r:id="rId5"/>
    <p:sldId id="258" r:id="rId6"/>
    <p:sldId id="298" r:id="rId7"/>
    <p:sldId id="296" r:id="rId8"/>
    <p:sldId id="299" r:id="rId9"/>
    <p:sldId id="289" r:id="rId10"/>
    <p:sldId id="290" r:id="rId11"/>
  </p:sldIdLst>
  <p:sldSz cx="12192000" cy="6858000"/>
  <p:notesSz cx="6858000" cy="9144000"/>
  <p:embeddedFontLst>
    <p:embeddedFont>
      <p:font typeface="Agency FB" panose="020B0503020202020204" pitchFamily="34" charset="0"/>
      <p:regular r:id="rId13"/>
      <p:bold r:id="rId14"/>
    </p:embeddedFont>
    <p:embeddedFont>
      <p:font typeface="HY견고딕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4CC"/>
    <a:srgbClr val="00A2E8"/>
    <a:srgbClr val="2166CD"/>
    <a:srgbClr val="ABC0E4"/>
    <a:srgbClr val="3E683A"/>
    <a:srgbClr val="FF7E79"/>
    <a:srgbClr val="BF9000"/>
    <a:srgbClr val="003F00"/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9704" autoAdjust="0"/>
  </p:normalViewPr>
  <p:slideViewPr>
    <p:cSldViewPr snapToGrid="0" snapToObjects="1" showGuides="1">
      <p:cViewPr varScale="1">
        <p:scale>
          <a:sx n="75" d="100"/>
          <a:sy n="75" d="100"/>
        </p:scale>
        <p:origin x="66" y="108"/>
      </p:cViewPr>
      <p:guideLst>
        <p:guide pos="7"/>
        <p:guide orient="horz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EBE29-5EB5-4466-B6A6-F2201FF8BAC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3F91-3D15-4DB6-B6D5-621908DDB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2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3F91-3D15-4DB6-B6D5-621908DDB1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3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3F91-3D15-4DB6-B6D5-621908DDB1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52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3F91-3D15-4DB6-B6D5-621908DDB1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0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F3F91-3D15-4DB6-B6D5-621908DDB1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3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06C9A-3197-7E42-81AA-ACB60DE01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89AE11-E427-104B-8436-98FA27B34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077B3-F4A6-3F49-A157-BAF7B78A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90C3C-8137-8249-A6D3-B736BC8F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54971-3A10-A047-A7E2-F2D7791B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7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49FDF-C0B6-8C4B-9E8F-857B39C2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FA974-8069-704B-BA6B-2CB6DC955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BAF32-1A35-144D-8736-E09BF7AA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FB872-D16C-754F-914F-1E276DA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77EA4-3152-EE48-87AA-30C7AEE8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282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D28DC8-C88B-DD40-9251-39D0314CE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D7FA3-DAD3-F24E-B0C0-C0A3145BE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B502E-94A5-0948-A3A1-F690AAC3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B1487-90BE-5F4F-BDBC-CDDEE6EF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0F2E0-E7DD-4A48-93CD-A3403729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41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0BB5F-C654-0649-969A-A1C8F6CD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4ED3F-56BD-5F4B-8CB0-E82883B8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67D97-08C7-C141-97A5-3523C5CF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6C7A4-3A8B-DA42-AE43-2228EE86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6DCA9-BE98-9F48-957B-E07ABB65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62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CD6F9-9C1C-7946-BC7A-BFB78488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7E92C-BDAA-8641-8030-AF62EC11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96476-777D-F84D-BDF7-3802C258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005B2-0D3F-F640-A334-00F87F99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43EFD-548E-3942-BEB4-203486BF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36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B718B-0098-8348-95F0-C08B0C5B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25248-BABC-144C-944C-080564CCF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00C8D0-D8C8-C247-9521-8A7CFD79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F5B0F-B975-1549-9C86-EBD5766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30A0A-585B-FB4E-938F-AF32FD06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F3959-84BB-1E44-993B-887C9D01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24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3FF7A-CDB1-254D-995E-E6CC2385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B58B7-2565-1A42-A04D-6AFA2111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F886D-1621-2D43-9964-4ACFBD9B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D6D19-BE6B-A640-AF21-D1435FB04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274FCC-B52D-BF45-925C-03FDFA34B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080F0-3351-8F44-839B-54F3731A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4AAB77-6DF6-134C-A6A7-550C6878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647133-F924-6D4A-8FD7-2225EC96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180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3ECA6-04EC-E741-8A4E-86A92BF9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A61DFA-1865-6B47-8D3A-D2CDD374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0E001-D801-B441-BF47-5150723E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60EBCA-1AD5-0F4B-BB83-1C3FDBE0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235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F4E01C-279A-214C-A4A0-D28D0E1D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6B7221-347B-1C4F-A4EF-6724420E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33A42-7EB3-484E-8C96-6B03F249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138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994A-4508-E442-AE7F-CFE55B8A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AE202-4F7C-D14F-A4E1-1EC99779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710B04-EBD7-9F40-9187-16D1D76BD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0D975-BB5B-664C-A9D4-C8178AD7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D33BF-5AB3-B949-888D-29C4D34A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62F1C-4364-1E4C-A6CF-12B72088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490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D8341-BB91-C946-8194-A8562C66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88D805-6D4B-3B41-9E28-98E548054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1BA9F1-5D70-8547-8813-FD932254C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C8578-2B57-7448-9024-5B94027E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D85A0-DDF8-9746-8544-56C804DC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D3D5D-B044-E34E-AF66-4C569124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74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"/>
            <a:lum/>
          </a:blip>
          <a:srcRect/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64287-3C70-7143-9B0D-8D7EDBB1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84664-1303-7146-8F02-5CCB792F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AF16A-6A9E-4644-8EAA-234FBA7C6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4F34-34EA-EE40-B7B5-451CB4E08A9D}" type="datetimeFigureOut">
              <a:rPr kumimoji="1" lang="ko-KR" altLang="en-US" smtClean="0"/>
              <a:t>2020-03-26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45A81-03EE-1A45-B263-DB648268B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A04F5-D114-E949-95E4-E1ACBF6B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76F5-B88F-274A-8678-3E1FC9F68E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837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옅은, 검은색, 앉아있는, 모니터이(가) 표시된 사진&#10;&#10;자동 생성된 설명">
            <a:extLst>
              <a:ext uri="{FF2B5EF4-FFF2-40B4-BE49-F238E27FC236}">
                <a16:creationId xmlns:a16="http://schemas.microsoft.com/office/drawing/2014/main" id="{9B40697F-77AF-4498-B20D-D02A17AA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0" y="2764884"/>
            <a:ext cx="3785420" cy="1304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5378C2-33AA-48EA-A0E2-037557B533AA}"/>
              </a:ext>
            </a:extLst>
          </p:cNvPr>
          <p:cNvSpPr txBox="1"/>
          <p:nvPr/>
        </p:nvSpPr>
        <p:spPr>
          <a:xfrm>
            <a:off x="3997955" y="4788925"/>
            <a:ext cx="4268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 박수현 교수님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구윤모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김명진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오몽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임다운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정현구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BD15E3-5CBB-431D-8911-9FC2BE911BE2}"/>
              </a:ext>
            </a:extLst>
          </p:cNvPr>
          <p:cNvSpPr/>
          <p:nvPr/>
        </p:nvSpPr>
        <p:spPr>
          <a:xfrm>
            <a:off x="3440758" y="2532414"/>
            <a:ext cx="5226105" cy="1836221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1020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80E0EC-5CB7-4046-887F-9C3D6C68B528}"/>
              </a:ext>
            </a:extLst>
          </p:cNvPr>
          <p:cNvSpPr/>
          <p:nvPr/>
        </p:nvSpPr>
        <p:spPr>
          <a:xfrm>
            <a:off x="207264" y="231648"/>
            <a:ext cx="11716512" cy="6376416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pic>
        <p:nvPicPr>
          <p:cNvPr id="40" name="그림 39" descr="거울, 반사, 보는, 앉아있는이(가) 표시된 사진&#10;&#10;자동 생성된 설명">
            <a:extLst>
              <a:ext uri="{FF2B5EF4-FFF2-40B4-BE49-F238E27FC236}">
                <a16:creationId xmlns:a16="http://schemas.microsoft.com/office/drawing/2014/main" id="{BA48042F-EB4D-48A8-A3BE-8AC1FB02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653486"/>
            <a:ext cx="10464799" cy="52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 descr="돋보기">
            <a:extLst>
              <a:ext uri="{FF2B5EF4-FFF2-40B4-BE49-F238E27FC236}">
                <a16:creationId xmlns:a16="http://schemas.microsoft.com/office/drawing/2014/main" id="{A2EE5885-D9DB-498F-913F-DBF1828B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331" y="2559246"/>
            <a:ext cx="914400" cy="914400"/>
          </a:xfrm>
          <a:prstGeom prst="rect">
            <a:avLst/>
          </a:prstGeom>
        </p:spPr>
      </p:pic>
      <p:pic>
        <p:nvPicPr>
          <p:cNvPr id="13" name="그래픽 12" descr="강의실">
            <a:extLst>
              <a:ext uri="{FF2B5EF4-FFF2-40B4-BE49-F238E27FC236}">
                <a16:creationId xmlns:a16="http://schemas.microsoft.com/office/drawing/2014/main" id="{6A28B1B3-4E63-4570-B5E3-95F54E478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0332" y="2462228"/>
            <a:ext cx="1011418" cy="1011418"/>
          </a:xfrm>
          <a:prstGeom prst="rect">
            <a:avLst/>
          </a:prstGeom>
        </p:spPr>
      </p:pic>
      <p:pic>
        <p:nvPicPr>
          <p:cNvPr id="14" name="그래픽 13" descr="펼쳐진 책">
            <a:extLst>
              <a:ext uri="{FF2B5EF4-FFF2-40B4-BE49-F238E27FC236}">
                <a16:creationId xmlns:a16="http://schemas.microsoft.com/office/drawing/2014/main" id="{AE3543B1-BF24-4100-8B16-9C4AA2E9D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6022" y="2462228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BAC93BD-B36E-438F-BA2A-557A6A15D431}"/>
              </a:ext>
            </a:extLst>
          </p:cNvPr>
          <p:cNvCxnSpPr>
            <a:cxnSpLocks/>
          </p:cNvCxnSpPr>
          <p:nvPr/>
        </p:nvCxnSpPr>
        <p:spPr>
          <a:xfrm>
            <a:off x="4553712" y="2227532"/>
            <a:ext cx="0" cy="2320084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239C91-E6D1-424B-B893-F615BBC06DDF}"/>
              </a:ext>
            </a:extLst>
          </p:cNvPr>
          <p:cNvCxnSpPr>
            <a:cxnSpLocks/>
          </p:cNvCxnSpPr>
          <p:nvPr/>
        </p:nvCxnSpPr>
        <p:spPr>
          <a:xfrm>
            <a:off x="7150608" y="2227532"/>
            <a:ext cx="0" cy="2320084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7E1C58-5149-4F78-B5BB-5776F0E31D19}"/>
              </a:ext>
            </a:extLst>
          </p:cNvPr>
          <p:cNvSpPr txBox="1"/>
          <p:nvPr/>
        </p:nvSpPr>
        <p:spPr>
          <a:xfrm>
            <a:off x="2344994" y="3843822"/>
            <a:ext cx="193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FA5180-B43A-4532-96A6-FC8DCC57CE4D}"/>
              </a:ext>
            </a:extLst>
          </p:cNvPr>
          <p:cNvSpPr txBox="1"/>
          <p:nvPr/>
        </p:nvSpPr>
        <p:spPr>
          <a:xfrm>
            <a:off x="4930874" y="3849329"/>
            <a:ext cx="193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프로젝트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B3C5D-B535-4F43-A84C-17A2483ACE61}"/>
              </a:ext>
            </a:extLst>
          </p:cNvPr>
          <p:cNvSpPr txBox="1"/>
          <p:nvPr/>
        </p:nvSpPr>
        <p:spPr>
          <a:xfrm>
            <a:off x="7266823" y="3843822"/>
            <a:ext cx="193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프로젝트 계획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45B477-5B55-47D2-AA3B-88E7D43DC704}"/>
              </a:ext>
            </a:extLst>
          </p:cNvPr>
          <p:cNvSpPr/>
          <p:nvPr/>
        </p:nvSpPr>
        <p:spPr>
          <a:xfrm>
            <a:off x="207264" y="231648"/>
            <a:ext cx="11716512" cy="6376416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61930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F1BEBA-9F8A-46FC-9D9D-0FE9A37BCA48}"/>
              </a:ext>
            </a:extLst>
          </p:cNvPr>
          <p:cNvSpPr/>
          <p:nvPr/>
        </p:nvSpPr>
        <p:spPr>
          <a:xfrm>
            <a:off x="1194816" y="405732"/>
            <a:ext cx="9534144" cy="5982876"/>
          </a:xfrm>
          <a:prstGeom prst="rect">
            <a:avLst/>
          </a:prstGeom>
          <a:solidFill>
            <a:schemeClr val="tx1"/>
          </a:solidFill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3C660-05CB-4019-9475-63392174A69C}"/>
              </a:ext>
            </a:extLst>
          </p:cNvPr>
          <p:cNvSpPr/>
          <p:nvPr/>
        </p:nvSpPr>
        <p:spPr>
          <a:xfrm>
            <a:off x="1901952" y="963168"/>
            <a:ext cx="8095488" cy="4718304"/>
          </a:xfrm>
          <a:prstGeom prst="rect">
            <a:avLst/>
          </a:prstGeom>
          <a:solidFill>
            <a:schemeClr val="bg1"/>
          </a:solidFill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85D97-7A8C-4B34-991F-695CED3954F5}"/>
              </a:ext>
            </a:extLst>
          </p:cNvPr>
          <p:cNvSpPr txBox="1"/>
          <p:nvPr/>
        </p:nvSpPr>
        <p:spPr>
          <a:xfrm>
            <a:off x="3729731" y="5778736"/>
            <a:ext cx="4268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NavigatAR</a:t>
            </a:r>
            <a:endParaRPr lang="ko-KR" alt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BAC93BD-B36E-438F-BA2A-557A6A15D431}"/>
              </a:ext>
            </a:extLst>
          </p:cNvPr>
          <p:cNvCxnSpPr>
            <a:cxnSpLocks/>
          </p:cNvCxnSpPr>
          <p:nvPr/>
        </p:nvCxnSpPr>
        <p:spPr>
          <a:xfrm>
            <a:off x="4553712" y="2227532"/>
            <a:ext cx="0" cy="2320084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239C91-E6D1-424B-B893-F615BBC06DDF}"/>
              </a:ext>
            </a:extLst>
          </p:cNvPr>
          <p:cNvCxnSpPr>
            <a:cxnSpLocks/>
          </p:cNvCxnSpPr>
          <p:nvPr/>
        </p:nvCxnSpPr>
        <p:spPr>
          <a:xfrm>
            <a:off x="7150608" y="2227532"/>
            <a:ext cx="0" cy="2320084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931D93-79BE-4B77-BF15-2A052475566D}"/>
              </a:ext>
            </a:extLst>
          </p:cNvPr>
          <p:cNvSpPr/>
          <p:nvPr/>
        </p:nvSpPr>
        <p:spPr>
          <a:xfrm>
            <a:off x="4649676" y="6364224"/>
            <a:ext cx="2383536" cy="243840"/>
          </a:xfrm>
          <a:prstGeom prst="rect">
            <a:avLst/>
          </a:prstGeom>
          <a:solidFill>
            <a:schemeClr val="tx1"/>
          </a:solidFill>
          <a:ln w="38100"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45B477-5B55-47D2-AA3B-88E7D43DC704}"/>
              </a:ext>
            </a:extLst>
          </p:cNvPr>
          <p:cNvSpPr/>
          <p:nvPr/>
        </p:nvSpPr>
        <p:spPr>
          <a:xfrm>
            <a:off x="207264" y="231648"/>
            <a:ext cx="11716512" cy="6376416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pic>
        <p:nvPicPr>
          <p:cNvPr id="21" name="Picture 2" descr="네이버 지도 아이콘 이미지 검색결과">
            <a:extLst>
              <a:ext uri="{FF2B5EF4-FFF2-40B4-BE49-F238E27FC236}">
                <a16:creationId xmlns:a16="http://schemas.microsoft.com/office/drawing/2014/main" id="{D0DA9238-9A87-4414-916E-14E57232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4748" y="222504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카카오 지도 아이콘 이미지 검색결과">
            <a:extLst>
              <a:ext uri="{FF2B5EF4-FFF2-40B4-BE49-F238E27FC236}">
                <a16:creationId xmlns:a16="http://schemas.microsoft.com/office/drawing/2014/main" id="{76F6BB62-5477-4598-880A-58E58D9BC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4748" y="222504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T-map 아이콘 이미지 검색결과">
            <a:extLst>
              <a:ext uri="{FF2B5EF4-FFF2-40B4-BE49-F238E27FC236}">
                <a16:creationId xmlns:a16="http://schemas.microsoft.com/office/drawing/2014/main" id="{75A5F2B7-048D-408A-ADB9-2A6CAD34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4748" y="222504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841365-1040-410D-A8E2-3028FCE9580A}"/>
              </a:ext>
            </a:extLst>
          </p:cNvPr>
          <p:cNvSpPr txBox="1"/>
          <p:nvPr/>
        </p:nvSpPr>
        <p:spPr>
          <a:xfrm>
            <a:off x="2359742" y="4404270"/>
            <a:ext cx="193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네이버 지도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D3E42-6C1C-4AB2-A79C-8E268034B775}"/>
              </a:ext>
            </a:extLst>
          </p:cNvPr>
          <p:cNvSpPr txBox="1"/>
          <p:nvPr/>
        </p:nvSpPr>
        <p:spPr>
          <a:xfrm>
            <a:off x="4945622" y="4409777"/>
            <a:ext cx="193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카카오맵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AEE642-38DC-4FD1-935C-22DE1FFDBE02}"/>
              </a:ext>
            </a:extLst>
          </p:cNvPr>
          <p:cNvSpPr txBox="1"/>
          <p:nvPr/>
        </p:nvSpPr>
        <p:spPr>
          <a:xfrm>
            <a:off x="7488048" y="4404270"/>
            <a:ext cx="193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T-</a:t>
            </a:r>
            <a:r>
              <a:rPr lang="ko-KR" altLang="en-US" dirty="0"/>
              <a:t>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90BA3-A781-4B13-AB21-1972E1D823D7}"/>
              </a:ext>
            </a:extLst>
          </p:cNvPr>
          <p:cNvSpPr txBox="1"/>
          <p:nvPr/>
        </p:nvSpPr>
        <p:spPr>
          <a:xfrm>
            <a:off x="2197100" y="1270000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기존의 </a:t>
            </a:r>
            <a:r>
              <a:rPr lang="ko-KR" altLang="en-US" dirty="0" err="1"/>
              <a:t>길찾기</a:t>
            </a:r>
            <a:r>
              <a:rPr lang="ko-KR" altLang="en-US" dirty="0"/>
              <a:t> </a:t>
            </a:r>
            <a:r>
              <a:rPr lang="ko-KR" altLang="en-US" dirty="0" err="1"/>
              <a:t>어플들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08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5585A-2C1A-4EEE-AB4D-26B7550917A1}"/>
              </a:ext>
            </a:extLst>
          </p:cNvPr>
          <p:cNvSpPr txBox="1"/>
          <p:nvPr/>
        </p:nvSpPr>
        <p:spPr>
          <a:xfrm>
            <a:off x="5461000" y="554832"/>
            <a:ext cx="5283200" cy="3908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4800" dirty="0"/>
          </a:p>
          <a:p>
            <a:endParaRPr lang="en-US" altLang="ko-KR" sz="48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4800" dirty="0"/>
              <a:t>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스마트폰을 쳐다보며 이동하므로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</a:p>
          <a:p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     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사고의 </a:t>
            </a:r>
            <a:r>
              <a:rPr lang="ko-KR" altLang="en-US" sz="2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위험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A21F45-C54B-4B65-94EE-21CD753D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57" y="979286"/>
            <a:ext cx="3385910" cy="462589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8F310F-420F-422F-B898-6CBC96D62678}"/>
              </a:ext>
            </a:extLst>
          </p:cNvPr>
          <p:cNvSpPr/>
          <p:nvPr/>
        </p:nvSpPr>
        <p:spPr>
          <a:xfrm>
            <a:off x="1324000" y="478632"/>
            <a:ext cx="3486913" cy="390144"/>
          </a:xfrm>
          <a:prstGeom prst="roundRect">
            <a:avLst/>
          </a:prstGeom>
          <a:solidFill>
            <a:srgbClr val="000000"/>
          </a:solidFill>
          <a:ln w="1905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FC87E9-CF51-4CEF-84A8-DC04BCD5239F}"/>
              </a:ext>
            </a:extLst>
          </p:cNvPr>
          <p:cNvSpPr/>
          <p:nvPr/>
        </p:nvSpPr>
        <p:spPr>
          <a:xfrm>
            <a:off x="1322773" y="5709000"/>
            <a:ext cx="3488094" cy="658368"/>
          </a:xfrm>
          <a:prstGeom prst="roundRect">
            <a:avLst/>
          </a:prstGeom>
          <a:solidFill>
            <a:srgbClr val="000000"/>
          </a:solidFill>
          <a:ln w="1905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5F54A2-1F98-4C12-B015-5C3C58FBEAA0}"/>
              </a:ext>
            </a:extLst>
          </p:cNvPr>
          <p:cNvSpPr/>
          <p:nvPr/>
        </p:nvSpPr>
        <p:spPr>
          <a:xfrm>
            <a:off x="1322773" y="868776"/>
            <a:ext cx="3489004" cy="5145024"/>
          </a:xfrm>
          <a:prstGeom prst="rect">
            <a:avLst/>
          </a:prstGeom>
          <a:noFill/>
          <a:ln w="1905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A0EADA9-648F-4799-A0CF-F6AE39A84BF9}"/>
              </a:ext>
            </a:extLst>
          </p:cNvPr>
          <p:cNvSpPr/>
          <p:nvPr/>
        </p:nvSpPr>
        <p:spPr>
          <a:xfrm>
            <a:off x="2802652" y="5820696"/>
            <a:ext cx="487680" cy="487680"/>
          </a:xfrm>
          <a:prstGeom prst="ellipse">
            <a:avLst/>
          </a:prstGeom>
          <a:noFill/>
          <a:ln w="19050"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ko-KR" altLang="en-US">
              <a:latin typeface="나눔고딕 ExtraBold"/>
              <a:ea typeface="나눔고딕 ExtraBold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0E9EF4-A830-40A0-A77C-AC38CFA007D0}"/>
              </a:ext>
            </a:extLst>
          </p:cNvPr>
          <p:cNvCxnSpPr/>
          <p:nvPr/>
        </p:nvCxnSpPr>
        <p:spPr>
          <a:xfrm>
            <a:off x="2787904" y="649320"/>
            <a:ext cx="573024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B98DE6-CEA6-49D9-8BA5-57751A1A6E34}"/>
              </a:ext>
            </a:extLst>
          </p:cNvPr>
          <p:cNvSpPr/>
          <p:nvPr/>
        </p:nvSpPr>
        <p:spPr>
          <a:xfrm>
            <a:off x="207264" y="231648"/>
            <a:ext cx="11716512" cy="6376416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053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80E0EC-5CB7-4046-887F-9C3D6C68B528}"/>
              </a:ext>
            </a:extLst>
          </p:cNvPr>
          <p:cNvSpPr/>
          <p:nvPr/>
        </p:nvSpPr>
        <p:spPr>
          <a:xfrm>
            <a:off x="207264" y="231648"/>
            <a:ext cx="11716512" cy="6376416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FB7DF42-0492-4DCF-BFB0-2A2DA368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528762"/>
            <a:ext cx="4019550" cy="3800475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446E3F39-433E-40B5-B5C6-1B465C5A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8" y="650784"/>
            <a:ext cx="5579521" cy="17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02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80E0EC-5CB7-4046-887F-9C3D6C68B528}"/>
              </a:ext>
            </a:extLst>
          </p:cNvPr>
          <p:cNvSpPr/>
          <p:nvPr/>
        </p:nvSpPr>
        <p:spPr>
          <a:xfrm>
            <a:off x="207264" y="231648"/>
            <a:ext cx="11716512" cy="6376416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FB7DF42-0492-4DCF-BFB0-2A2DA368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528762"/>
            <a:ext cx="4019550" cy="3800475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446E3F39-433E-40B5-B5C6-1B465C5A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8" y="650784"/>
            <a:ext cx="5579521" cy="17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자전거 무료아이콘 이미지 검색결과">
            <a:extLst>
              <a:ext uri="{FF2B5EF4-FFF2-40B4-BE49-F238E27FC236}">
                <a16:creationId xmlns:a16="http://schemas.microsoft.com/office/drawing/2014/main" id="{613EF39D-47EC-4375-B58E-66CBE046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30362"/>
            <a:ext cx="4143375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따릉이 아이콘 이미지 검색결과">
            <a:extLst>
              <a:ext uri="{FF2B5EF4-FFF2-40B4-BE49-F238E27FC236}">
                <a16:creationId xmlns:a16="http://schemas.microsoft.com/office/drawing/2014/main" id="{9F96B7CB-F645-494F-9C16-58707935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880249"/>
            <a:ext cx="5029200" cy="149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7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B98DE6-CEA6-49D9-8BA5-57751A1A6E34}"/>
              </a:ext>
            </a:extLst>
          </p:cNvPr>
          <p:cNvSpPr/>
          <p:nvPr/>
        </p:nvSpPr>
        <p:spPr>
          <a:xfrm>
            <a:off x="207264" y="231648"/>
            <a:ext cx="11716512" cy="6376416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2FCB5-9556-4B6A-B2FA-99C7DFBB7ED4}"/>
              </a:ext>
            </a:extLst>
          </p:cNvPr>
          <p:cNvSpPr txBox="1"/>
          <p:nvPr/>
        </p:nvSpPr>
        <p:spPr>
          <a:xfrm>
            <a:off x="1054100" y="732632"/>
            <a:ext cx="10147300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4800" dirty="0"/>
          </a:p>
          <a:p>
            <a:endParaRPr lang="en-US" altLang="ko-KR" sz="48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2300" dirty="0"/>
          </a:p>
          <a:p>
            <a:r>
              <a:rPr lang="ko-KR" altLang="en-US" sz="2300" dirty="0"/>
              <a:t> </a:t>
            </a:r>
            <a:r>
              <a:rPr lang="en-US" altLang="ko-KR" sz="23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 </a:t>
            </a:r>
            <a:r>
              <a:rPr lang="ko-KR" altLang="en-US" sz="2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스마트폰을 한번씩 쳐다봐야 하고</a:t>
            </a:r>
            <a:r>
              <a:rPr lang="en-US" altLang="ko-KR" sz="23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endParaRPr lang="en-US" altLang="ko-KR" sz="2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sz="23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그로 인해 항상 전방주시를 할 수 없는 </a:t>
            </a:r>
            <a:r>
              <a:rPr lang="ko-KR" altLang="en-US" sz="23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위험</a:t>
            </a:r>
            <a:r>
              <a:rPr lang="ko-KR" altLang="en-US" sz="2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요소 발생 </a:t>
            </a:r>
            <a:r>
              <a:rPr lang="en-US" altLang="ko-KR" sz="23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</a:p>
        </p:txBody>
      </p:sp>
      <p:pic>
        <p:nvPicPr>
          <p:cNvPr id="11266" name="Picture 2" descr="자전거 사고율 이미지 검색결과">
            <a:extLst>
              <a:ext uri="{FF2B5EF4-FFF2-40B4-BE49-F238E27FC236}">
                <a16:creationId xmlns:a16="http://schemas.microsoft.com/office/drawing/2014/main" id="{FE41F636-A311-4524-8803-C6EDC697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25292"/>
            <a:ext cx="5662612" cy="37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350CBA-C5AB-4B55-B885-186D9290C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4" y="1201737"/>
            <a:ext cx="6867526" cy="4212527"/>
          </a:xfrm>
          <a:prstGeom prst="rect">
            <a:avLst/>
          </a:prstGeom>
        </p:spPr>
      </p:pic>
      <p:pic>
        <p:nvPicPr>
          <p:cNvPr id="15" name="Picture 2" descr="전동 킥보드 뉴스 이미지 검색결과">
            <a:extLst>
              <a:ext uri="{FF2B5EF4-FFF2-40B4-BE49-F238E27FC236}">
                <a16:creationId xmlns:a16="http://schemas.microsoft.com/office/drawing/2014/main" id="{1225DF77-BA31-4960-B6A3-94A38D11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884330"/>
            <a:ext cx="6007100" cy="33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56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5585A-2C1A-4EEE-AB4D-26B7550917A1}"/>
              </a:ext>
            </a:extLst>
          </p:cNvPr>
          <p:cNvSpPr txBox="1"/>
          <p:nvPr/>
        </p:nvSpPr>
        <p:spPr>
          <a:xfrm>
            <a:off x="1244600" y="402432"/>
            <a:ext cx="981710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4800" dirty="0"/>
          </a:p>
          <a:p>
            <a:endParaRPr lang="en-US" altLang="ko-KR" sz="48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편리하고 안전한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화면이 아닌 </a:t>
            </a:r>
            <a:r>
              <a:rPr lang="ko-KR" altLang="en-US" sz="3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직관적인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길찾기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”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</a:p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	</a:t>
            </a:r>
            <a:r>
              <a:rPr lang="en-US" altLang="ko-KR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Navigat</a:t>
            </a:r>
            <a:r>
              <a:rPr lang="en-US" altLang="ko-KR" sz="3200" dirty="0" err="1">
                <a:solidFill>
                  <a:srgbClr val="1D64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</a:t>
            </a:r>
            <a:endParaRPr lang="en-US" altLang="ko-KR" sz="3200" dirty="0">
              <a:solidFill>
                <a:srgbClr val="1D64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B98DE6-CEA6-49D9-8BA5-57751A1A6E34}"/>
              </a:ext>
            </a:extLst>
          </p:cNvPr>
          <p:cNvSpPr/>
          <p:nvPr/>
        </p:nvSpPr>
        <p:spPr>
          <a:xfrm>
            <a:off x="207264" y="231648"/>
            <a:ext cx="11716512" cy="6376416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1496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80E0EC-5CB7-4046-887F-9C3D6C68B528}"/>
              </a:ext>
            </a:extLst>
          </p:cNvPr>
          <p:cNvSpPr/>
          <p:nvPr/>
        </p:nvSpPr>
        <p:spPr>
          <a:xfrm>
            <a:off x="207264" y="231648"/>
            <a:ext cx="11716512" cy="6376416"/>
          </a:xfrm>
          <a:prstGeom prst="rect">
            <a:avLst/>
          </a:prstGeom>
          <a:noFill/>
          <a:ln w="38100" algn="ctr">
            <a:gradFill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1D64CC"/>
                </a:gs>
              </a:gsLst>
              <a:lin ang="5400000" scaled="1"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12C6F59D-C2CB-49C5-A470-9DDD4F52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70" y="2558125"/>
            <a:ext cx="2951700" cy="183652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9CC2CB6-64E0-4E91-8E50-3C5ED90DFF5A}"/>
              </a:ext>
            </a:extLst>
          </p:cNvPr>
          <p:cNvGrpSpPr/>
          <p:nvPr/>
        </p:nvGrpSpPr>
        <p:grpSpPr>
          <a:xfrm>
            <a:off x="2345745" y="4941362"/>
            <a:ext cx="3837998" cy="1417078"/>
            <a:chOff x="1164664" y="5195863"/>
            <a:chExt cx="3837998" cy="1417078"/>
          </a:xfrm>
        </p:grpSpPr>
        <p:pic>
          <p:nvPicPr>
            <p:cNvPr id="11" name="Picture 2" descr="google maps api 이미지 검색결과">
              <a:extLst>
                <a:ext uri="{FF2B5EF4-FFF2-40B4-BE49-F238E27FC236}">
                  <a16:creationId xmlns:a16="http://schemas.microsoft.com/office/drawing/2014/main" id="{0E6B0F3C-7D94-4EBC-8C82-AA5864292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664" y="5195863"/>
              <a:ext cx="1710014" cy="1417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mapbox api 이미지 검색결과">
              <a:extLst>
                <a:ext uri="{FF2B5EF4-FFF2-40B4-BE49-F238E27FC236}">
                  <a16:creationId xmlns:a16="http://schemas.microsoft.com/office/drawing/2014/main" id="{38CA50D3-45DC-4749-9B8F-A2AC57912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037" y="5439219"/>
              <a:ext cx="1952625" cy="84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759A9F-8CC2-43E5-87C1-B2672D98C8B8}"/>
              </a:ext>
            </a:extLst>
          </p:cNvPr>
          <p:cNvGrpSpPr/>
          <p:nvPr/>
        </p:nvGrpSpPr>
        <p:grpSpPr>
          <a:xfrm>
            <a:off x="2550004" y="525185"/>
            <a:ext cx="3080066" cy="1363720"/>
            <a:chOff x="963705" y="1662137"/>
            <a:chExt cx="3080066" cy="1363720"/>
          </a:xfrm>
        </p:grpSpPr>
        <p:pic>
          <p:nvPicPr>
            <p:cNvPr id="16" name="Picture 6" descr="모베리오 bt-300 이미지 검색결과">
              <a:extLst>
                <a:ext uri="{FF2B5EF4-FFF2-40B4-BE49-F238E27FC236}">
                  <a16:creationId xmlns:a16="http://schemas.microsoft.com/office/drawing/2014/main" id="{410A04B0-7734-4F7B-A410-E5222A7C8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071" y="1662137"/>
              <a:ext cx="162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8C3FDF-CF80-4144-9E71-0AB1B1E62227}"/>
                </a:ext>
              </a:extLst>
            </p:cNvPr>
            <p:cNvSpPr txBox="1"/>
            <p:nvPr/>
          </p:nvSpPr>
          <p:spPr>
            <a:xfrm>
              <a:off x="963705" y="2748858"/>
              <a:ext cx="18385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EPSON </a:t>
              </a:r>
              <a:r>
                <a:rPr lang="en-US" altLang="ko-KR" sz="1200" dirty="0" err="1"/>
                <a:t>Moverio</a:t>
              </a:r>
              <a:r>
                <a:rPr lang="en-US" altLang="ko-KR" sz="1200" dirty="0"/>
                <a:t> BT-300</a:t>
              </a:r>
              <a:endParaRPr lang="ko-KR" altLang="en-US" sz="1200" dirty="0"/>
            </a:p>
          </p:txBody>
        </p:sp>
        <p:pic>
          <p:nvPicPr>
            <p:cNvPr id="18" name="Picture 8" descr="ar core 이미지 검색결과">
              <a:extLst>
                <a:ext uri="{FF2B5EF4-FFF2-40B4-BE49-F238E27FC236}">
                  <a16:creationId xmlns:a16="http://schemas.microsoft.com/office/drawing/2014/main" id="{E4686ECF-AC9C-4C4A-BD34-02546B889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3771" y="1662137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79D999-3660-4129-93DE-45FC361D0FCE}"/>
              </a:ext>
            </a:extLst>
          </p:cNvPr>
          <p:cNvGrpSpPr/>
          <p:nvPr/>
        </p:nvGrpSpPr>
        <p:grpSpPr>
          <a:xfrm>
            <a:off x="6637054" y="2545426"/>
            <a:ext cx="4863932" cy="1836522"/>
            <a:chOff x="5002662" y="3125402"/>
            <a:chExt cx="4863932" cy="228569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A2392F0D-BB47-481D-8AA6-F87488561ED7}"/>
                </a:ext>
              </a:extLst>
            </p:cNvPr>
            <p:cNvSpPr/>
            <p:nvPr/>
          </p:nvSpPr>
          <p:spPr>
            <a:xfrm>
              <a:off x="5002662" y="3125402"/>
              <a:ext cx="4863932" cy="22856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" name="Graphic 4">
              <a:extLst>
                <a:ext uri="{FF2B5EF4-FFF2-40B4-BE49-F238E27FC236}">
                  <a16:creationId xmlns:a16="http://schemas.microsoft.com/office/drawing/2014/main" id="{1C74D20C-DCFE-4DE9-A425-9DA83754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18578" y="3237352"/>
              <a:ext cx="315150" cy="3151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D684AD-653E-438F-9D80-A708E0A0B7C6}"/>
                </a:ext>
              </a:extLst>
            </p:cNvPr>
            <p:cNvSpPr txBox="1"/>
            <p:nvPr/>
          </p:nvSpPr>
          <p:spPr>
            <a:xfrm>
              <a:off x="7955521" y="3809001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회원 정보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B377FB-8B07-4225-B715-3BB843E08F5C}"/>
                </a:ext>
              </a:extLst>
            </p:cNvPr>
            <p:cNvSpPr txBox="1"/>
            <p:nvPr/>
          </p:nvSpPr>
          <p:spPr>
            <a:xfrm>
              <a:off x="7805700" y="4532946"/>
              <a:ext cx="17071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PIN </a:t>
              </a:r>
              <a:r>
                <a:rPr lang="ko-KR" altLang="en-US" sz="1400" dirty="0"/>
                <a:t>번호</a:t>
              </a:r>
              <a:endParaRPr 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CDF5D2-1ADD-4C02-B7F5-61764DE26F0B}"/>
                </a:ext>
              </a:extLst>
            </p:cNvPr>
            <p:cNvSpPr txBox="1"/>
            <p:nvPr/>
          </p:nvSpPr>
          <p:spPr>
            <a:xfrm>
              <a:off x="5959105" y="4596289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RDS</a:t>
              </a:r>
            </a:p>
          </p:txBody>
        </p:sp>
        <p:pic>
          <p:nvPicPr>
            <p:cNvPr id="31" name="Graphic 15">
              <a:extLst>
                <a:ext uri="{FF2B5EF4-FFF2-40B4-BE49-F238E27FC236}">
                  <a16:creationId xmlns:a16="http://schemas.microsoft.com/office/drawing/2014/main" id="{D510960A-57A7-4509-B8E9-752D1AB0A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43539" y="3859804"/>
              <a:ext cx="711200" cy="711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167CAA-E15C-4FA7-93B0-AD2E66C293CF}"/>
                </a:ext>
              </a:extLst>
            </p:cNvPr>
            <p:cNvSpPr txBox="1"/>
            <p:nvPr/>
          </p:nvSpPr>
          <p:spPr>
            <a:xfrm>
              <a:off x="5176531" y="4593986"/>
              <a:ext cx="1513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EC2</a:t>
              </a:r>
            </a:p>
          </p:txBody>
        </p:sp>
        <p:pic>
          <p:nvPicPr>
            <p:cNvPr id="33" name="Graphic 8">
              <a:extLst>
                <a:ext uri="{FF2B5EF4-FFF2-40B4-BE49-F238E27FC236}">
                  <a16:creationId xmlns:a16="http://schemas.microsoft.com/office/drawing/2014/main" id="{6B6716FA-88CB-4267-A2E6-3EC3EE58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529890" y="3863770"/>
              <a:ext cx="711200" cy="711200"/>
            </a:xfrm>
            <a:prstGeom prst="rect">
              <a:avLst/>
            </a:prstGeom>
          </p:spPr>
        </p:pic>
        <p:pic>
          <p:nvPicPr>
            <p:cNvPr id="34" name="그래픽 33" descr="줄 화살표: 일자형">
              <a:extLst>
                <a:ext uri="{FF2B5EF4-FFF2-40B4-BE49-F238E27FC236}">
                  <a16:creationId xmlns:a16="http://schemas.microsoft.com/office/drawing/2014/main" id="{E6F86705-244D-4E3D-8573-894158685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9920504">
              <a:off x="7644569" y="3831233"/>
              <a:ext cx="524780" cy="524780"/>
            </a:xfrm>
            <a:prstGeom prst="rect">
              <a:avLst/>
            </a:prstGeom>
          </p:spPr>
        </p:pic>
        <p:pic>
          <p:nvPicPr>
            <p:cNvPr id="35" name="그래픽 34" descr="줄 화살표: 일자형">
              <a:extLst>
                <a:ext uri="{FF2B5EF4-FFF2-40B4-BE49-F238E27FC236}">
                  <a16:creationId xmlns:a16="http://schemas.microsoft.com/office/drawing/2014/main" id="{EC1849A1-B671-4BFD-AB2A-0E8CCCEBA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666937">
              <a:off x="7644171" y="4281390"/>
              <a:ext cx="524780" cy="52478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94B01E-BDB9-463F-A9B6-8DB98D0049B3}"/>
              </a:ext>
            </a:extLst>
          </p:cNvPr>
          <p:cNvSpPr txBox="1"/>
          <p:nvPr/>
        </p:nvSpPr>
        <p:spPr>
          <a:xfrm>
            <a:off x="7057770" y="2624993"/>
            <a:ext cx="18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Cloud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610A63-9C57-4DAF-B1C1-9F103FF706B7}"/>
              </a:ext>
            </a:extLst>
          </p:cNvPr>
          <p:cNvCxnSpPr>
            <a:stCxn id="21" idx="1"/>
            <a:endCxn id="9" idx="3"/>
          </p:cNvCxnSpPr>
          <p:nvPr/>
        </p:nvCxnSpPr>
        <p:spPr>
          <a:xfrm flipH="1">
            <a:off x="5655470" y="3463687"/>
            <a:ext cx="981584" cy="12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0286F3-221A-45F4-9F1C-A8E3AC09358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79620" y="1888905"/>
            <a:ext cx="0" cy="6692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54D46C-3980-499D-8309-C27776513E9A}"/>
              </a:ext>
            </a:extLst>
          </p:cNvPr>
          <p:cNvCxnSpPr>
            <a:cxnSpLocks/>
          </p:cNvCxnSpPr>
          <p:nvPr/>
        </p:nvCxnSpPr>
        <p:spPr>
          <a:xfrm flipV="1">
            <a:off x="4166920" y="4390805"/>
            <a:ext cx="0" cy="6692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04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algn="ctr">
          <a:gradFill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1D64CC"/>
              </a:gs>
            </a:gsLst>
            <a:lin ang="5400000" scaled="1"/>
          </a:gradFill>
        </a:ln>
      </a:spPr>
      <a:bodyPr vert="horz" wrap="square" lIns="91440" tIns="45720" rIns="91440" bIns="45720" anchor="ctr">
        <a:noAutofit/>
      </a:bodyPr>
      <a:lstStyle>
        <a:defPPr algn="ctr">
          <a:defRPr>
            <a:latin typeface="나눔고딕 ExtraBold"/>
            <a:ea typeface="나눔고딕 ExtraBold"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106</Words>
  <Application>Microsoft Office PowerPoint</Application>
  <PresentationFormat>와이드스크린</PresentationFormat>
  <Paragraphs>52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나눔고딕 ExtraBold</vt:lpstr>
      <vt:lpstr>Agency FB</vt:lpstr>
      <vt:lpstr>나눔스퀘어</vt:lpstr>
      <vt:lpstr>맑은 고딕</vt:lpstr>
      <vt:lpstr>Arial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(소프트웨어학부)박정명</dc:creator>
  <cp:lastModifiedBy>821073870131</cp:lastModifiedBy>
  <cp:revision>110</cp:revision>
  <dcterms:created xsi:type="dcterms:W3CDTF">2019-11-12T09:35:57Z</dcterms:created>
  <dcterms:modified xsi:type="dcterms:W3CDTF">2020-03-26T02:57:15Z</dcterms:modified>
</cp:coreProperties>
</file>