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8" r:id="rId5"/>
    <p:sldId id="259" r:id="rId6"/>
    <p:sldId id="280" r:id="rId7"/>
    <p:sldId id="279" r:id="rId8"/>
    <p:sldId id="271" r:id="rId9"/>
    <p:sldId id="272" r:id="rId10"/>
    <p:sldId id="282" r:id="rId11"/>
    <p:sldId id="275" r:id="rId12"/>
    <p:sldId id="277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40EFC-FAE0-46C2-AD69-7958770EF138}" v="360" dt="2022-05-20T11:24:50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현기" userId="af0955553736de2a" providerId="LiveId" clId="{D2440EFC-FAE0-46C2-AD69-7958770EF138}"/>
    <pc:docChg chg="undo custSel addSld delSld modSld sldOrd">
      <pc:chgData name="정 현기" userId="af0955553736de2a" providerId="LiveId" clId="{D2440EFC-FAE0-46C2-AD69-7958770EF138}" dt="2022-05-20T12:27:16.185" v="5667" actId="1076"/>
      <pc:docMkLst>
        <pc:docMk/>
      </pc:docMkLst>
      <pc:sldChg chg="addSp delSp modSp mod setBg">
        <pc:chgData name="정 현기" userId="af0955553736de2a" providerId="LiveId" clId="{D2440EFC-FAE0-46C2-AD69-7958770EF138}" dt="2022-05-20T03:48:24.292" v="156" actId="20577"/>
        <pc:sldMkLst>
          <pc:docMk/>
          <pc:sldMk cId="1888367320" sldId="256"/>
        </pc:sldMkLst>
        <pc:spChg chg="mod">
          <ac:chgData name="정 현기" userId="af0955553736de2a" providerId="LiveId" clId="{D2440EFC-FAE0-46C2-AD69-7958770EF138}" dt="2022-05-20T03:48:24.292" v="156" actId="20577"/>
          <ac:spMkLst>
            <pc:docMk/>
            <pc:sldMk cId="1888367320" sldId="256"/>
            <ac:spMk id="2" creationId="{568DA6C6-18C3-4E8A-8657-BA004956A400}"/>
          </ac:spMkLst>
        </pc:spChg>
        <pc:spChg chg="mod">
          <ac:chgData name="정 현기" userId="af0955553736de2a" providerId="LiveId" clId="{D2440EFC-FAE0-46C2-AD69-7958770EF138}" dt="2022-05-19T01:16:20.848" v="127" actId="20577"/>
          <ac:spMkLst>
            <pc:docMk/>
            <pc:sldMk cId="1888367320" sldId="256"/>
            <ac:spMk id="3" creationId="{25C38757-DCDE-416F-8C4A-D9B610FDCC34}"/>
          </ac:spMkLst>
        </pc:spChg>
        <pc:spChg chg="add del">
          <ac:chgData name="정 현기" userId="af0955553736de2a" providerId="LiveId" clId="{D2440EFC-FAE0-46C2-AD69-7958770EF138}" dt="2022-05-19T01:15:58.294" v="93" actId="26606"/>
          <ac:spMkLst>
            <pc:docMk/>
            <pc:sldMk cId="1888367320" sldId="256"/>
            <ac:spMk id="8" creationId="{BAD76F3E-3A97-486B-B402-44400A8B9173}"/>
          </ac:spMkLst>
        </pc:spChg>
        <pc:spChg chg="add del">
          <ac:chgData name="정 현기" userId="af0955553736de2a" providerId="LiveId" clId="{D2440EFC-FAE0-46C2-AD69-7958770EF138}" dt="2022-05-19T01:15:58.294" v="93" actId="26606"/>
          <ac:spMkLst>
            <pc:docMk/>
            <pc:sldMk cId="1888367320" sldId="256"/>
            <ac:spMk id="10" creationId="{391F6B52-91F4-4AEB-B6DB-29FEBCF28C8B}"/>
          </ac:spMkLst>
        </pc:spChg>
        <pc:spChg chg="add del">
          <ac:chgData name="정 현기" userId="af0955553736de2a" providerId="LiveId" clId="{D2440EFC-FAE0-46C2-AD69-7958770EF138}" dt="2022-05-19T01:15:58.294" v="93" actId="26606"/>
          <ac:spMkLst>
            <pc:docMk/>
            <pc:sldMk cId="1888367320" sldId="256"/>
            <ac:spMk id="12" creationId="{2CD6F061-7C53-44F4-9794-953DB70A451B}"/>
          </ac:spMkLst>
        </pc:spChg>
        <pc:picChg chg="add del">
          <ac:chgData name="정 현기" userId="af0955553736de2a" providerId="LiveId" clId="{D2440EFC-FAE0-46C2-AD69-7958770EF138}" dt="2022-05-19T01:15:50.213" v="91" actId="478"/>
          <ac:picMkLst>
            <pc:docMk/>
            <pc:sldMk cId="1888367320" sldId="256"/>
            <ac:picMk id="4" creationId="{BBA9971E-28DF-4807-8A9D-5C232970FA29}"/>
          </ac:picMkLst>
        </pc:picChg>
      </pc:sldChg>
      <pc:sldChg chg="modSp mod">
        <pc:chgData name="정 현기" userId="af0955553736de2a" providerId="LiveId" clId="{D2440EFC-FAE0-46C2-AD69-7958770EF138}" dt="2022-05-20T04:33:21.966" v="3304" actId="27636"/>
        <pc:sldMkLst>
          <pc:docMk/>
          <pc:sldMk cId="3878639729" sldId="257"/>
        </pc:sldMkLst>
        <pc:spChg chg="mod">
          <ac:chgData name="정 현기" userId="af0955553736de2a" providerId="LiveId" clId="{D2440EFC-FAE0-46C2-AD69-7958770EF138}" dt="2022-05-20T04:33:21.966" v="3304" actId="27636"/>
          <ac:spMkLst>
            <pc:docMk/>
            <pc:sldMk cId="3878639729" sldId="257"/>
            <ac:spMk id="3" creationId="{0D73E2A9-AC4A-450D-8871-809AAC080B3B}"/>
          </ac:spMkLst>
        </pc:spChg>
      </pc:sldChg>
      <pc:sldChg chg="del">
        <pc:chgData name="정 현기" userId="af0955553736de2a" providerId="LiveId" clId="{D2440EFC-FAE0-46C2-AD69-7958770EF138}" dt="2022-05-20T04:04:14.724" v="1352" actId="47"/>
        <pc:sldMkLst>
          <pc:docMk/>
          <pc:sldMk cId="3802046360" sldId="258"/>
        </pc:sldMkLst>
      </pc:sldChg>
      <pc:sldChg chg="addSp delSp modSp mod">
        <pc:chgData name="정 현기" userId="af0955553736de2a" providerId="LiveId" clId="{D2440EFC-FAE0-46C2-AD69-7958770EF138}" dt="2022-05-20T05:06:46.044" v="5049" actId="20577"/>
        <pc:sldMkLst>
          <pc:docMk/>
          <pc:sldMk cId="2329913522" sldId="259"/>
        </pc:sldMkLst>
        <pc:spChg chg="mod">
          <ac:chgData name="정 현기" userId="af0955553736de2a" providerId="LiveId" clId="{D2440EFC-FAE0-46C2-AD69-7958770EF138}" dt="2022-05-20T05:06:46.044" v="5049" actId="20577"/>
          <ac:spMkLst>
            <pc:docMk/>
            <pc:sldMk cId="2329913522" sldId="259"/>
            <ac:spMk id="2" creationId="{D0D001F9-47A0-4A07-B62F-A978E1D42DDA}"/>
          </ac:spMkLst>
        </pc:spChg>
        <pc:spChg chg="mod">
          <ac:chgData name="정 현기" userId="af0955553736de2a" providerId="LiveId" clId="{D2440EFC-FAE0-46C2-AD69-7958770EF138}" dt="2022-05-20T04:50:49.044" v="4250" actId="20577"/>
          <ac:spMkLst>
            <pc:docMk/>
            <pc:sldMk cId="2329913522" sldId="259"/>
            <ac:spMk id="3" creationId="{0D73E2A9-AC4A-450D-8871-809AAC080B3B}"/>
          </ac:spMkLst>
        </pc:spChg>
        <pc:spChg chg="add del mod">
          <ac:chgData name="정 현기" userId="af0955553736de2a" providerId="LiveId" clId="{D2440EFC-FAE0-46C2-AD69-7958770EF138}" dt="2022-05-20T04:58:46.512" v="4894" actId="20577"/>
          <ac:spMkLst>
            <pc:docMk/>
            <pc:sldMk cId="2329913522" sldId="259"/>
            <ac:spMk id="10" creationId="{CB6A46C1-5771-4877-A599-8E8AC3100E52}"/>
          </ac:spMkLst>
        </pc:spChg>
        <pc:spChg chg="add del mod">
          <ac:chgData name="정 현기" userId="af0955553736de2a" providerId="LiveId" clId="{D2440EFC-FAE0-46C2-AD69-7958770EF138}" dt="2022-05-20T04:51:47.725" v="4254" actId="1076"/>
          <ac:spMkLst>
            <pc:docMk/>
            <pc:sldMk cId="2329913522" sldId="259"/>
            <ac:spMk id="11" creationId="{123EFD2F-95DE-4FAC-833C-EB830F73C227}"/>
          </ac:spMkLst>
        </pc:spChg>
        <pc:spChg chg="add del mod">
          <ac:chgData name="정 현기" userId="af0955553736de2a" providerId="LiveId" clId="{D2440EFC-FAE0-46C2-AD69-7958770EF138}" dt="2022-05-20T04:51:47.725" v="4254" actId="1076"/>
          <ac:spMkLst>
            <pc:docMk/>
            <pc:sldMk cId="2329913522" sldId="259"/>
            <ac:spMk id="12" creationId="{2C4EC6F7-4455-42BA-9D6B-5F3445A72117}"/>
          </ac:spMkLst>
        </pc:spChg>
        <pc:picChg chg="add del">
          <ac:chgData name="정 현기" userId="af0955553736de2a" providerId="LiveId" clId="{D2440EFC-FAE0-46C2-AD69-7958770EF138}" dt="2022-05-20T04:51:36.747" v="4252" actId="22"/>
          <ac:picMkLst>
            <pc:docMk/>
            <pc:sldMk cId="2329913522" sldId="259"/>
            <ac:picMk id="5" creationId="{0E941D09-1171-4A50-9F89-257F3E90A8F2}"/>
          </ac:picMkLst>
        </pc:picChg>
        <pc:picChg chg="add mod">
          <ac:chgData name="정 현기" userId="af0955553736de2a" providerId="LiveId" clId="{D2440EFC-FAE0-46C2-AD69-7958770EF138}" dt="2022-05-20T04:51:59.157" v="4258" actId="14100"/>
          <ac:picMkLst>
            <pc:docMk/>
            <pc:sldMk cId="2329913522" sldId="259"/>
            <ac:picMk id="7" creationId="{DF4B21DB-AD44-4D1F-AEB8-BEF08094A6A5}"/>
          </ac:picMkLst>
        </pc:picChg>
      </pc:sldChg>
      <pc:sldChg chg="addSp delSp modSp mod">
        <pc:chgData name="정 현기" userId="af0955553736de2a" providerId="LiveId" clId="{D2440EFC-FAE0-46C2-AD69-7958770EF138}" dt="2022-05-20T04:34:02.368" v="3330"/>
        <pc:sldMkLst>
          <pc:docMk/>
          <pc:sldMk cId="1433970327" sldId="261"/>
        </pc:sldMkLst>
        <pc:spChg chg="mod">
          <ac:chgData name="정 현기" userId="af0955553736de2a" providerId="LiveId" clId="{D2440EFC-FAE0-46C2-AD69-7958770EF138}" dt="2022-05-20T04:26:38.172" v="2941" actId="20577"/>
          <ac:spMkLst>
            <pc:docMk/>
            <pc:sldMk cId="1433970327" sldId="261"/>
            <ac:spMk id="2" creationId="{D0D001F9-47A0-4A07-B62F-A978E1D42DDA}"/>
          </ac:spMkLst>
        </pc:spChg>
        <pc:spChg chg="mod">
          <ac:chgData name="정 현기" userId="af0955553736de2a" providerId="LiveId" clId="{D2440EFC-FAE0-46C2-AD69-7958770EF138}" dt="2022-05-20T04:34:02.368" v="3330"/>
          <ac:spMkLst>
            <pc:docMk/>
            <pc:sldMk cId="1433970327" sldId="261"/>
            <ac:spMk id="3" creationId="{0D73E2A9-AC4A-450D-8871-809AAC080B3B}"/>
          </ac:spMkLst>
        </pc:spChg>
        <pc:spChg chg="mod">
          <ac:chgData name="정 현기" userId="af0955553736de2a" providerId="LiveId" clId="{D2440EFC-FAE0-46C2-AD69-7958770EF138}" dt="2022-05-20T04:14:39.216" v="2134" actId="20577"/>
          <ac:spMkLst>
            <pc:docMk/>
            <pc:sldMk cId="1433970327" sldId="261"/>
            <ac:spMk id="4" creationId="{5CA6AB8A-932C-4816-A414-DF2605B4306F}"/>
          </ac:spMkLst>
        </pc:spChg>
        <pc:spChg chg="del">
          <ac:chgData name="정 현기" userId="af0955553736de2a" providerId="LiveId" clId="{D2440EFC-FAE0-46C2-AD69-7958770EF138}" dt="2022-05-20T04:14:46.072" v="2135" actId="478"/>
          <ac:spMkLst>
            <pc:docMk/>
            <pc:sldMk cId="1433970327" sldId="261"/>
            <ac:spMk id="5" creationId="{54BF1708-4511-4E35-B87F-C0C69B46F079}"/>
          </ac:spMkLst>
        </pc:spChg>
        <pc:spChg chg="mod">
          <ac:chgData name="정 현기" userId="af0955553736de2a" providerId="LiveId" clId="{D2440EFC-FAE0-46C2-AD69-7958770EF138}" dt="2022-05-20T04:14:56.325" v="2146" actId="20577"/>
          <ac:spMkLst>
            <pc:docMk/>
            <pc:sldMk cId="1433970327" sldId="261"/>
            <ac:spMk id="9" creationId="{B205F019-1C62-42F7-A6A4-624161B9FA68}"/>
          </ac:spMkLst>
        </pc:spChg>
        <pc:spChg chg="mod">
          <ac:chgData name="정 현기" userId="af0955553736de2a" providerId="LiveId" clId="{D2440EFC-FAE0-46C2-AD69-7958770EF138}" dt="2022-05-20T04:15:02.326" v="2156" actId="20577"/>
          <ac:spMkLst>
            <pc:docMk/>
            <pc:sldMk cId="1433970327" sldId="261"/>
            <ac:spMk id="11" creationId="{D34E7CF8-8A7A-45D5-B2D0-E938F4B8B0DA}"/>
          </ac:spMkLst>
        </pc:spChg>
        <pc:spChg chg="del">
          <ac:chgData name="정 현기" userId="af0955553736de2a" providerId="LiveId" clId="{D2440EFC-FAE0-46C2-AD69-7958770EF138}" dt="2022-05-20T04:14:47.934" v="2136" actId="478"/>
          <ac:spMkLst>
            <pc:docMk/>
            <pc:sldMk cId="1433970327" sldId="261"/>
            <ac:spMk id="12" creationId="{26FCDD53-B390-4967-8C76-32C4A35C3358}"/>
          </ac:spMkLst>
        </pc:spChg>
        <pc:spChg chg="add mod">
          <ac:chgData name="정 현기" userId="af0955553736de2a" providerId="LiveId" clId="{D2440EFC-FAE0-46C2-AD69-7958770EF138}" dt="2022-05-20T04:16:23.028" v="2194" actId="1076"/>
          <ac:spMkLst>
            <pc:docMk/>
            <pc:sldMk cId="1433970327" sldId="261"/>
            <ac:spMk id="13" creationId="{4F13CAC6-E623-47D0-A7DF-7F4BF74053FE}"/>
          </ac:spMkLst>
        </pc:spChg>
        <pc:spChg chg="mod">
          <ac:chgData name="정 현기" userId="af0955553736de2a" providerId="LiveId" clId="{D2440EFC-FAE0-46C2-AD69-7958770EF138}" dt="2022-05-20T04:20:47.023" v="2704" actId="20577"/>
          <ac:spMkLst>
            <pc:docMk/>
            <pc:sldMk cId="1433970327" sldId="261"/>
            <ac:spMk id="15" creationId="{5F2F8854-49C9-488C-AD30-EE88A1794ECB}"/>
          </ac:spMkLst>
        </pc:spChg>
        <pc:spChg chg="add mod">
          <ac:chgData name="정 현기" userId="af0955553736de2a" providerId="LiveId" clId="{D2440EFC-FAE0-46C2-AD69-7958770EF138}" dt="2022-05-20T04:16:27.066" v="2195" actId="1076"/>
          <ac:spMkLst>
            <pc:docMk/>
            <pc:sldMk cId="1433970327" sldId="261"/>
            <ac:spMk id="16" creationId="{02C6EB73-5952-4920-9CA8-3F014A189140}"/>
          </ac:spMkLst>
        </pc:spChg>
        <pc:spChg chg="add del mod">
          <ac:chgData name="정 현기" userId="af0955553736de2a" providerId="LiveId" clId="{D2440EFC-FAE0-46C2-AD69-7958770EF138}" dt="2022-05-20T04:16:04.006" v="2190" actId="478"/>
          <ac:spMkLst>
            <pc:docMk/>
            <pc:sldMk cId="1433970327" sldId="261"/>
            <ac:spMk id="17" creationId="{E852A18E-5FB4-43E0-9DE4-A1A1DCC67D8C}"/>
          </ac:spMkLst>
        </pc:spChg>
        <pc:picChg chg="del">
          <ac:chgData name="정 현기" userId="af0955553736de2a" providerId="LiveId" clId="{D2440EFC-FAE0-46C2-AD69-7958770EF138}" dt="2022-05-20T04:15:09.282" v="2158" actId="478"/>
          <ac:picMkLst>
            <pc:docMk/>
            <pc:sldMk cId="1433970327" sldId="261"/>
            <ac:picMk id="14" creationId="{C986AF11-1C4B-4DEB-8DF9-3CC517DB08E5}"/>
          </ac:picMkLst>
        </pc:picChg>
        <pc:picChg chg="add del mod">
          <ac:chgData name="정 현기" userId="af0955553736de2a" providerId="LiveId" clId="{D2440EFC-FAE0-46C2-AD69-7958770EF138}" dt="2022-05-20T04:22:14.989" v="2708"/>
          <ac:picMkLst>
            <pc:docMk/>
            <pc:sldMk cId="1433970327" sldId="261"/>
            <ac:picMk id="1026" creationId="{F3C7E207-B477-4BDB-9362-9B1C20CBB039}"/>
          </ac:picMkLst>
        </pc:picChg>
      </pc:sldChg>
      <pc:sldChg chg="modSp mod">
        <pc:chgData name="정 현기" userId="af0955553736de2a" providerId="LiveId" clId="{D2440EFC-FAE0-46C2-AD69-7958770EF138}" dt="2022-05-20T11:10:30.916" v="5442" actId="20577"/>
        <pc:sldMkLst>
          <pc:docMk/>
          <pc:sldMk cId="1911080074" sldId="262"/>
        </pc:sldMkLst>
        <pc:spChg chg="mod">
          <ac:chgData name="정 현기" userId="af0955553736de2a" providerId="LiveId" clId="{D2440EFC-FAE0-46C2-AD69-7958770EF138}" dt="2022-05-20T11:10:30.916" v="5442" actId="20577"/>
          <ac:spMkLst>
            <pc:docMk/>
            <pc:sldMk cId="1911080074" sldId="262"/>
            <ac:spMk id="2" creationId="{D0D001F9-47A0-4A07-B62F-A978E1D42DDA}"/>
          </ac:spMkLst>
        </pc:spChg>
        <pc:spChg chg="mod">
          <ac:chgData name="정 현기" userId="af0955553736de2a" providerId="LiveId" clId="{D2440EFC-FAE0-46C2-AD69-7958770EF138}" dt="2022-05-20T11:10:26.862" v="5431" actId="20577"/>
          <ac:spMkLst>
            <pc:docMk/>
            <pc:sldMk cId="1911080074" sldId="262"/>
            <ac:spMk id="3" creationId="{0D73E2A9-AC4A-450D-8871-809AAC080B3B}"/>
          </ac:spMkLst>
        </pc:spChg>
      </pc:sldChg>
      <pc:sldChg chg="ord">
        <pc:chgData name="정 현기" userId="af0955553736de2a" providerId="LiveId" clId="{D2440EFC-FAE0-46C2-AD69-7958770EF138}" dt="2022-05-20T04:47:59.844" v="4213"/>
        <pc:sldMkLst>
          <pc:docMk/>
          <pc:sldMk cId="638158794" sldId="263"/>
        </pc:sldMkLst>
      </pc:sldChg>
      <pc:sldChg chg="addSp delSp modSp mod">
        <pc:chgData name="정 현기" userId="af0955553736de2a" providerId="LiveId" clId="{D2440EFC-FAE0-46C2-AD69-7958770EF138}" dt="2022-05-20T12:27:16.185" v="5667" actId="1076"/>
        <pc:sldMkLst>
          <pc:docMk/>
          <pc:sldMk cId="2823083960" sldId="271"/>
        </pc:sldMkLst>
        <pc:spChg chg="mod">
          <ac:chgData name="정 현기" userId="af0955553736de2a" providerId="LiveId" clId="{D2440EFC-FAE0-46C2-AD69-7958770EF138}" dt="2022-05-20T11:13:25.716" v="5485" actId="1076"/>
          <ac:spMkLst>
            <pc:docMk/>
            <pc:sldMk cId="2823083960" sldId="271"/>
            <ac:spMk id="2" creationId="{D0D001F9-47A0-4A07-B62F-A978E1D42DDA}"/>
          </ac:spMkLst>
        </pc:spChg>
        <pc:spChg chg="mod">
          <ac:chgData name="정 현기" userId="af0955553736de2a" providerId="LiveId" clId="{D2440EFC-FAE0-46C2-AD69-7958770EF138}" dt="2022-05-20T11:17:20.640" v="5493" actId="20577"/>
          <ac:spMkLst>
            <pc:docMk/>
            <pc:sldMk cId="2823083960" sldId="271"/>
            <ac:spMk id="3" creationId="{0D73E2A9-AC4A-450D-8871-809AAC080B3B}"/>
          </ac:spMkLst>
        </pc:spChg>
        <pc:graphicFrameChg chg="add del mod modGraphic">
          <ac:chgData name="정 현기" userId="af0955553736de2a" providerId="LiveId" clId="{D2440EFC-FAE0-46C2-AD69-7958770EF138}" dt="2022-05-20T11:22:08.487" v="5557" actId="478"/>
          <ac:graphicFrameMkLst>
            <pc:docMk/>
            <pc:sldMk cId="2823083960" sldId="271"/>
            <ac:graphicFrameMk id="9" creationId="{7C87645C-5194-4ABC-865C-563BD79B382F}"/>
          </ac:graphicFrameMkLst>
        </pc:graphicFrameChg>
        <pc:graphicFrameChg chg="add del mod">
          <ac:chgData name="정 현기" userId="af0955553736de2a" providerId="LiveId" clId="{D2440EFC-FAE0-46C2-AD69-7958770EF138}" dt="2022-05-20T11:22:49.440" v="5560" actId="478"/>
          <ac:graphicFrameMkLst>
            <pc:docMk/>
            <pc:sldMk cId="2823083960" sldId="271"/>
            <ac:graphicFrameMk id="10" creationId="{6F264484-6E24-44EC-870D-B83A1978C8AD}"/>
          </ac:graphicFrameMkLst>
        </pc:graphicFrameChg>
        <pc:graphicFrameChg chg="add del mod modGraphic">
          <ac:chgData name="정 현기" userId="af0955553736de2a" providerId="LiveId" clId="{D2440EFC-FAE0-46C2-AD69-7958770EF138}" dt="2022-05-20T11:23:34.910" v="5567" actId="478"/>
          <ac:graphicFrameMkLst>
            <pc:docMk/>
            <pc:sldMk cId="2823083960" sldId="271"/>
            <ac:graphicFrameMk id="11" creationId="{4E3DD7E6-C39B-47D8-935E-B414B4A7B029}"/>
          </ac:graphicFrameMkLst>
        </pc:graphicFrameChg>
        <pc:graphicFrameChg chg="add mod modGraphic">
          <ac:chgData name="정 현기" userId="af0955553736de2a" providerId="LiveId" clId="{D2440EFC-FAE0-46C2-AD69-7958770EF138}" dt="2022-05-20T11:25:48.778" v="5666" actId="14734"/>
          <ac:graphicFrameMkLst>
            <pc:docMk/>
            <pc:sldMk cId="2823083960" sldId="271"/>
            <ac:graphicFrameMk id="12" creationId="{8F592420-9C04-4DD3-88C3-F84CF2C2DEEE}"/>
          </ac:graphicFrameMkLst>
        </pc:graphicFrameChg>
        <pc:picChg chg="del">
          <ac:chgData name="정 현기" userId="af0955553736de2a" providerId="LiveId" clId="{D2440EFC-FAE0-46C2-AD69-7958770EF138}" dt="2022-05-20T11:15:13.306" v="5486" actId="478"/>
          <ac:picMkLst>
            <pc:docMk/>
            <pc:sldMk cId="2823083960" sldId="271"/>
            <ac:picMk id="6" creationId="{2EAF9D9B-3495-4073-A727-04694023BD32}"/>
          </ac:picMkLst>
        </pc:picChg>
        <pc:picChg chg="add del mod">
          <ac:chgData name="정 현기" userId="af0955553736de2a" providerId="LiveId" clId="{D2440EFC-FAE0-46C2-AD69-7958770EF138}" dt="2022-05-20T12:27:16.185" v="5667" actId="1076"/>
          <ac:picMkLst>
            <pc:docMk/>
            <pc:sldMk cId="2823083960" sldId="271"/>
            <ac:picMk id="8" creationId="{2ABCC0CA-CD6B-4D91-9114-5C2745D8435E}"/>
          </ac:picMkLst>
        </pc:picChg>
      </pc:sldChg>
      <pc:sldChg chg="modSp add mod">
        <pc:chgData name="정 현기" userId="af0955553736de2a" providerId="LiveId" clId="{D2440EFC-FAE0-46C2-AD69-7958770EF138}" dt="2022-05-20T04:50:05.342" v="4215"/>
        <pc:sldMkLst>
          <pc:docMk/>
          <pc:sldMk cId="3363808157" sldId="277"/>
        </pc:sldMkLst>
        <pc:spChg chg="mod">
          <ac:chgData name="정 현기" userId="af0955553736de2a" providerId="LiveId" clId="{D2440EFC-FAE0-46C2-AD69-7958770EF138}" dt="2022-05-20T04:01:06.506" v="1153" actId="20577"/>
          <ac:spMkLst>
            <pc:docMk/>
            <pc:sldMk cId="3363808157" sldId="277"/>
            <ac:spMk id="2" creationId="{D0D001F9-47A0-4A07-B62F-A978E1D42DDA}"/>
          </ac:spMkLst>
        </pc:spChg>
        <pc:spChg chg="mod">
          <ac:chgData name="정 현기" userId="af0955553736de2a" providerId="LiveId" clId="{D2440EFC-FAE0-46C2-AD69-7958770EF138}" dt="2022-05-20T04:50:05.342" v="4215"/>
          <ac:spMkLst>
            <pc:docMk/>
            <pc:sldMk cId="3363808157" sldId="277"/>
            <ac:spMk id="3" creationId="{0D73E2A9-AC4A-450D-8871-809AAC080B3B}"/>
          </ac:spMkLst>
        </pc:spChg>
      </pc:sldChg>
      <pc:sldChg chg="addSp delSp modSp add mod">
        <pc:chgData name="정 현기" userId="af0955553736de2a" providerId="LiveId" clId="{D2440EFC-FAE0-46C2-AD69-7958770EF138}" dt="2022-05-20T04:45:50.690" v="4138" actId="13822"/>
        <pc:sldMkLst>
          <pc:docMk/>
          <pc:sldMk cId="107979927" sldId="278"/>
        </pc:sldMkLst>
        <pc:spChg chg="mod">
          <ac:chgData name="정 현기" userId="af0955553736de2a" providerId="LiveId" clId="{D2440EFC-FAE0-46C2-AD69-7958770EF138}" dt="2022-05-20T04:37:57.428" v="3338"/>
          <ac:spMkLst>
            <pc:docMk/>
            <pc:sldMk cId="107979927" sldId="278"/>
            <ac:spMk id="2" creationId="{D0D001F9-47A0-4A07-B62F-A978E1D42DDA}"/>
          </ac:spMkLst>
        </pc:spChg>
        <pc:spChg chg="add del mod">
          <ac:chgData name="정 현기" userId="af0955553736de2a" providerId="LiveId" clId="{D2440EFC-FAE0-46C2-AD69-7958770EF138}" dt="2022-05-20T04:43:15.670" v="4095" actId="20577"/>
          <ac:spMkLst>
            <pc:docMk/>
            <pc:sldMk cId="107979927" sldId="278"/>
            <ac:spMk id="3" creationId="{0D73E2A9-AC4A-450D-8871-809AAC080B3B}"/>
          </ac:spMkLst>
        </pc:spChg>
        <pc:spChg chg="add del mod">
          <ac:chgData name="정 현기" userId="af0955553736de2a" providerId="LiveId" clId="{D2440EFC-FAE0-46C2-AD69-7958770EF138}" dt="2022-05-20T04:39:29.244" v="3479" actId="478"/>
          <ac:spMkLst>
            <pc:docMk/>
            <pc:sldMk cId="107979927" sldId="278"/>
            <ac:spMk id="5" creationId="{E4615203-AF08-467D-B0CE-F2E6F10EBA02}"/>
          </ac:spMkLst>
        </pc:spChg>
        <pc:spChg chg="add del mod">
          <ac:chgData name="정 현기" userId="af0955553736de2a" providerId="LiveId" clId="{D2440EFC-FAE0-46C2-AD69-7958770EF138}" dt="2022-05-20T04:44:17.050" v="4097"/>
          <ac:spMkLst>
            <pc:docMk/>
            <pc:sldMk cId="107979927" sldId="278"/>
            <ac:spMk id="6" creationId="{CB8A3860-BBD6-4BEE-8DC7-32FEC870422E}"/>
          </ac:spMkLst>
        </pc:spChg>
        <pc:spChg chg="add del mod">
          <ac:chgData name="정 현기" userId="af0955553736de2a" providerId="LiveId" clId="{D2440EFC-FAE0-46C2-AD69-7958770EF138}" dt="2022-05-20T04:44:17.050" v="4097"/>
          <ac:spMkLst>
            <pc:docMk/>
            <pc:sldMk cId="107979927" sldId="278"/>
            <ac:spMk id="7" creationId="{9B05B8BB-0021-4D0B-A5E7-0FEF3307ECE4}"/>
          </ac:spMkLst>
        </pc:spChg>
        <pc:spChg chg="add del mod">
          <ac:chgData name="정 현기" userId="af0955553736de2a" providerId="LiveId" clId="{D2440EFC-FAE0-46C2-AD69-7958770EF138}" dt="2022-05-20T04:44:17.050" v="4097"/>
          <ac:spMkLst>
            <pc:docMk/>
            <pc:sldMk cId="107979927" sldId="278"/>
            <ac:spMk id="8" creationId="{4AD9A692-7153-45C1-8EA8-F88065A94D36}"/>
          </ac:spMkLst>
        </pc:spChg>
        <pc:spChg chg="add mod">
          <ac:chgData name="정 현기" userId="af0955553736de2a" providerId="LiveId" clId="{D2440EFC-FAE0-46C2-AD69-7958770EF138}" dt="2022-05-20T04:45:19.565" v="4129" actId="1076"/>
          <ac:spMkLst>
            <pc:docMk/>
            <pc:sldMk cId="107979927" sldId="278"/>
            <ac:spMk id="9" creationId="{B6227590-09AD-48BA-9D7D-B79F21FC02BA}"/>
          </ac:spMkLst>
        </pc:spChg>
        <pc:spChg chg="add mod">
          <ac:chgData name="정 현기" userId="af0955553736de2a" providerId="LiveId" clId="{D2440EFC-FAE0-46C2-AD69-7958770EF138}" dt="2022-05-20T04:44:53.540" v="4125" actId="20577"/>
          <ac:spMkLst>
            <pc:docMk/>
            <pc:sldMk cId="107979927" sldId="278"/>
            <ac:spMk id="10" creationId="{32058F1D-B661-4C1C-9DB7-84A579072717}"/>
          </ac:spMkLst>
        </pc:spChg>
        <pc:spChg chg="add mod">
          <ac:chgData name="정 현기" userId="af0955553736de2a" providerId="LiveId" clId="{D2440EFC-FAE0-46C2-AD69-7958770EF138}" dt="2022-05-20T04:45:23.454" v="4130" actId="1076"/>
          <ac:spMkLst>
            <pc:docMk/>
            <pc:sldMk cId="107979927" sldId="278"/>
            <ac:spMk id="11" creationId="{C7E05DFA-77D3-456E-ADF1-C21692C44380}"/>
          </ac:spMkLst>
        </pc:spChg>
        <pc:spChg chg="add mod">
          <ac:chgData name="정 현기" userId="af0955553736de2a" providerId="LiveId" clId="{D2440EFC-FAE0-46C2-AD69-7958770EF138}" dt="2022-05-20T04:45:50.690" v="4138" actId="13822"/>
          <ac:spMkLst>
            <pc:docMk/>
            <pc:sldMk cId="107979927" sldId="278"/>
            <ac:spMk id="12" creationId="{E433A168-95F5-4DFC-BCBE-48FAA19F2AB1}"/>
          </ac:spMkLst>
        </pc:spChg>
      </pc:sldChg>
      <pc:sldChg chg="add del">
        <pc:chgData name="정 현기" userId="af0955553736de2a" providerId="LiveId" clId="{D2440EFC-FAE0-46C2-AD69-7958770EF138}" dt="2022-05-20T04:01:13.641" v="1155"/>
        <pc:sldMkLst>
          <pc:docMk/>
          <pc:sldMk cId="2781910201" sldId="278"/>
        </pc:sldMkLst>
      </pc:sldChg>
      <pc:sldChg chg="add del">
        <pc:chgData name="정 현기" userId="af0955553736de2a" providerId="LiveId" clId="{D2440EFC-FAE0-46C2-AD69-7958770EF138}" dt="2022-05-20T04:33:47.701" v="3305" actId="47"/>
        <pc:sldMkLst>
          <pc:docMk/>
          <pc:sldMk cId="3526430111" sldId="278"/>
        </pc:sldMkLst>
      </pc:sldChg>
      <pc:sldChg chg="addSp delSp modSp add mod setBg">
        <pc:chgData name="정 현기" userId="af0955553736de2a" providerId="LiveId" clId="{D2440EFC-FAE0-46C2-AD69-7958770EF138}" dt="2022-05-20T05:06:20.924" v="5035" actId="20577"/>
        <pc:sldMkLst>
          <pc:docMk/>
          <pc:sldMk cId="1975200005" sldId="279"/>
        </pc:sldMkLst>
        <pc:spChg chg="mod">
          <ac:chgData name="정 현기" userId="af0955553736de2a" providerId="LiveId" clId="{D2440EFC-FAE0-46C2-AD69-7958770EF138}" dt="2022-05-20T05:06:03.246" v="5020" actId="26606"/>
          <ac:spMkLst>
            <pc:docMk/>
            <pc:sldMk cId="1975200005" sldId="279"/>
            <ac:spMk id="2" creationId="{D0D001F9-47A0-4A07-B62F-A978E1D42DDA}"/>
          </ac:spMkLst>
        </pc:spChg>
        <pc:spChg chg="mod">
          <ac:chgData name="정 현기" userId="af0955553736de2a" providerId="LiveId" clId="{D2440EFC-FAE0-46C2-AD69-7958770EF138}" dt="2022-05-20T05:06:20.924" v="5035" actId="20577"/>
          <ac:spMkLst>
            <pc:docMk/>
            <pc:sldMk cId="1975200005" sldId="279"/>
            <ac:spMk id="3" creationId="{0D73E2A9-AC4A-450D-8871-809AAC080B3B}"/>
          </ac:spMkLst>
        </pc:spChg>
        <pc:spChg chg="add del">
          <ac:chgData name="정 현기" userId="af0955553736de2a" providerId="LiveId" clId="{D2440EFC-FAE0-46C2-AD69-7958770EF138}" dt="2022-05-20T05:06:03.246" v="5020" actId="26606"/>
          <ac:spMkLst>
            <pc:docMk/>
            <pc:sldMk cId="1975200005" sldId="279"/>
            <ac:spMk id="73" creationId="{AAAE94E3-A7DB-4868-B1E3-E49703488BBC}"/>
          </ac:spMkLst>
        </pc:spChg>
        <pc:spChg chg="add del">
          <ac:chgData name="정 현기" userId="af0955553736de2a" providerId="LiveId" clId="{D2440EFC-FAE0-46C2-AD69-7958770EF138}" dt="2022-05-20T05:06:03.246" v="5020" actId="26606"/>
          <ac:spMkLst>
            <pc:docMk/>
            <pc:sldMk cId="1975200005" sldId="279"/>
            <ac:spMk id="79" creationId="{3873B707-463F-40B0-8227-E8CC6C67EB25}"/>
          </ac:spMkLst>
        </pc:spChg>
        <pc:spChg chg="add del">
          <ac:chgData name="정 현기" userId="af0955553736de2a" providerId="LiveId" clId="{D2440EFC-FAE0-46C2-AD69-7958770EF138}" dt="2022-05-20T05:06:03.246" v="5020" actId="26606"/>
          <ac:spMkLst>
            <pc:docMk/>
            <pc:sldMk cId="1975200005" sldId="279"/>
            <ac:spMk id="81" creationId="{C13237C8-E62C-4F0D-A318-BD6FB6C2D138}"/>
          </ac:spMkLst>
        </pc:spChg>
        <pc:spChg chg="add del">
          <ac:chgData name="정 현기" userId="af0955553736de2a" providerId="LiveId" clId="{D2440EFC-FAE0-46C2-AD69-7958770EF138}" dt="2022-05-20T05:06:03.246" v="5020" actId="26606"/>
          <ac:spMkLst>
            <pc:docMk/>
            <pc:sldMk cId="1975200005" sldId="279"/>
            <ac:spMk id="83" creationId="{19C9EAEA-39D0-4B0E-A0EB-51E7B26740B1}"/>
          </ac:spMkLst>
        </pc:spChg>
        <pc:spChg chg="add del">
          <ac:chgData name="정 현기" userId="af0955553736de2a" providerId="LiveId" clId="{D2440EFC-FAE0-46C2-AD69-7958770EF138}" dt="2022-05-20T05:06:03.246" v="5020" actId="26606"/>
          <ac:spMkLst>
            <pc:docMk/>
            <pc:sldMk cId="1975200005" sldId="279"/>
            <ac:spMk id="85" creationId="{8CB5D2D7-DF65-4E86-BFBA-FFB9B5ACEB64}"/>
          </ac:spMkLst>
        </pc:spChg>
        <pc:grpChg chg="add del">
          <ac:chgData name="정 현기" userId="af0955553736de2a" providerId="LiveId" clId="{D2440EFC-FAE0-46C2-AD69-7958770EF138}" dt="2022-05-20T05:06:03.246" v="5020" actId="26606"/>
          <ac:grpSpMkLst>
            <pc:docMk/>
            <pc:sldMk cId="1975200005" sldId="279"/>
            <ac:grpSpMk id="75" creationId="{1DE889C7-FAD6-4397-98E2-05D503484459}"/>
          </ac:grpSpMkLst>
        </pc:grpChg>
        <pc:picChg chg="del">
          <ac:chgData name="정 현기" userId="af0955553736de2a" providerId="LiveId" clId="{D2440EFC-FAE0-46C2-AD69-7958770EF138}" dt="2022-05-20T05:05:06.282" v="4947" actId="478"/>
          <ac:picMkLst>
            <pc:docMk/>
            <pc:sldMk cId="1975200005" sldId="279"/>
            <ac:picMk id="8" creationId="{416FA2CB-30F5-48AB-953D-46930893633B}"/>
          </ac:picMkLst>
        </pc:picChg>
        <pc:picChg chg="add mod">
          <ac:chgData name="정 현기" userId="af0955553736de2a" providerId="LiveId" clId="{D2440EFC-FAE0-46C2-AD69-7958770EF138}" dt="2022-05-20T05:06:03.246" v="5020" actId="26606"/>
          <ac:picMkLst>
            <pc:docMk/>
            <pc:sldMk cId="1975200005" sldId="279"/>
            <ac:picMk id="1026" creationId="{8FF1A903-C92D-4E1F-AE4A-9ABBD6C13FD9}"/>
          </ac:picMkLst>
        </pc:picChg>
        <pc:picChg chg="add mod">
          <ac:chgData name="정 현기" userId="af0955553736de2a" providerId="LiveId" clId="{D2440EFC-FAE0-46C2-AD69-7958770EF138}" dt="2022-05-20T05:06:17.582" v="5028" actId="1076"/>
          <ac:picMkLst>
            <pc:docMk/>
            <pc:sldMk cId="1975200005" sldId="279"/>
            <ac:picMk id="1028" creationId="{E227DA33-B42E-4428-B4B7-B0F4095227EB}"/>
          </ac:picMkLst>
        </pc:picChg>
      </pc:sldChg>
      <pc:sldChg chg="addSp delSp modSp add mod">
        <pc:chgData name="정 현기" userId="af0955553736de2a" providerId="LiveId" clId="{D2440EFC-FAE0-46C2-AD69-7958770EF138}" dt="2022-05-20T11:09:47.465" v="5417" actId="20577"/>
        <pc:sldMkLst>
          <pc:docMk/>
          <pc:sldMk cId="3749278013" sldId="280"/>
        </pc:sldMkLst>
        <pc:spChg chg="mod">
          <ac:chgData name="정 현기" userId="af0955553736de2a" providerId="LiveId" clId="{D2440EFC-FAE0-46C2-AD69-7958770EF138}" dt="2022-05-20T05:07:07.128" v="5059" actId="20577"/>
          <ac:spMkLst>
            <pc:docMk/>
            <pc:sldMk cId="3749278013" sldId="280"/>
            <ac:spMk id="2" creationId="{D0D001F9-47A0-4A07-B62F-A978E1D42DDA}"/>
          </ac:spMkLst>
        </pc:spChg>
        <pc:spChg chg="mod">
          <ac:chgData name="정 현기" userId="af0955553736de2a" providerId="LiveId" clId="{D2440EFC-FAE0-46C2-AD69-7958770EF138}" dt="2022-05-20T11:09:47.465" v="5417" actId="20577"/>
          <ac:spMkLst>
            <pc:docMk/>
            <pc:sldMk cId="3749278013" sldId="280"/>
            <ac:spMk id="3" creationId="{0D73E2A9-AC4A-450D-8871-809AAC080B3B}"/>
          </ac:spMkLst>
        </pc:spChg>
        <pc:spChg chg="mod">
          <ac:chgData name="정 현기" userId="af0955553736de2a" providerId="LiveId" clId="{D2440EFC-FAE0-46C2-AD69-7958770EF138}" dt="2022-05-20T05:15:24.071" v="5329" actId="20577"/>
          <ac:spMkLst>
            <pc:docMk/>
            <pc:sldMk cId="3749278013" sldId="280"/>
            <ac:spMk id="10" creationId="{CB6A46C1-5771-4877-A599-8E8AC3100E52}"/>
          </ac:spMkLst>
        </pc:spChg>
        <pc:picChg chg="del">
          <ac:chgData name="정 현기" userId="af0955553736de2a" providerId="LiveId" clId="{D2440EFC-FAE0-46C2-AD69-7958770EF138}" dt="2022-05-20T05:11:35.038" v="5062" actId="478"/>
          <ac:picMkLst>
            <pc:docMk/>
            <pc:sldMk cId="3749278013" sldId="280"/>
            <ac:picMk id="5" creationId="{841E1591-C90B-4C8D-BA25-EABE0C1B720A}"/>
          </ac:picMkLst>
        </pc:picChg>
        <pc:picChg chg="add mod">
          <ac:chgData name="정 현기" userId="af0955553736de2a" providerId="LiveId" clId="{D2440EFC-FAE0-46C2-AD69-7958770EF138}" dt="2022-05-20T05:12:47.663" v="5172" actId="1076"/>
          <ac:picMkLst>
            <pc:docMk/>
            <pc:sldMk cId="3749278013" sldId="280"/>
            <ac:picMk id="6" creationId="{FCD4ABC0-FBEA-4D49-9FA8-598BCEC00021}"/>
          </ac:picMkLst>
        </pc:picChg>
        <pc:picChg chg="add mod">
          <ac:chgData name="정 현기" userId="af0955553736de2a" providerId="LiveId" clId="{D2440EFC-FAE0-46C2-AD69-7958770EF138}" dt="2022-05-20T05:13:43.443" v="5177" actId="1076"/>
          <ac:picMkLst>
            <pc:docMk/>
            <pc:sldMk cId="3749278013" sldId="280"/>
            <ac:picMk id="8" creationId="{1CA6FF31-853A-4099-9A4E-17C205BB4CA3}"/>
          </ac:picMkLst>
        </pc:picChg>
        <pc:picChg chg="del">
          <ac:chgData name="정 현기" userId="af0955553736de2a" providerId="LiveId" clId="{D2440EFC-FAE0-46C2-AD69-7958770EF138}" dt="2022-05-20T05:11:33.570" v="5061" actId="478"/>
          <ac:picMkLst>
            <pc:docMk/>
            <pc:sldMk cId="3749278013" sldId="280"/>
            <ac:picMk id="9" creationId="{5A0A45B7-2F28-43E1-AEB8-9B5370D37A0F}"/>
          </ac:picMkLst>
        </pc:picChg>
        <pc:picChg chg="add mod">
          <ac:chgData name="정 현기" userId="af0955553736de2a" providerId="LiveId" clId="{D2440EFC-FAE0-46C2-AD69-7958770EF138}" dt="2022-05-20T11:09:11.863" v="5332" actId="14100"/>
          <ac:picMkLst>
            <pc:docMk/>
            <pc:sldMk cId="3749278013" sldId="280"/>
            <ac:picMk id="12" creationId="{5ECA2174-2FD7-461B-908E-D93274A9789B}"/>
          </ac:picMkLst>
        </pc:picChg>
        <pc:picChg chg="del">
          <ac:chgData name="정 현기" userId="af0955553736de2a" providerId="LiveId" clId="{D2440EFC-FAE0-46C2-AD69-7958770EF138}" dt="2022-05-20T05:11:31.490" v="5060" actId="478"/>
          <ac:picMkLst>
            <pc:docMk/>
            <pc:sldMk cId="3749278013" sldId="280"/>
            <ac:picMk id="14" creationId="{C028DBDA-18F2-46AB-A055-C70899D9E922}"/>
          </ac:picMkLst>
        </pc:picChg>
        <pc:picChg chg="del">
          <ac:chgData name="정 현기" userId="af0955553736de2a" providerId="LiveId" clId="{D2440EFC-FAE0-46C2-AD69-7958770EF138}" dt="2022-05-20T05:14:27.017" v="5247" actId="478"/>
          <ac:picMkLst>
            <pc:docMk/>
            <pc:sldMk cId="3749278013" sldId="280"/>
            <ac:picMk id="20" creationId="{E3CA6818-2FC9-4015-9462-91E8DC43BD27}"/>
          </ac:picMkLst>
        </pc:picChg>
        <pc:picChg chg="del">
          <ac:chgData name="정 현기" userId="af0955553736de2a" providerId="LiveId" clId="{D2440EFC-FAE0-46C2-AD69-7958770EF138}" dt="2022-05-20T05:15:04.209" v="5305" actId="478"/>
          <ac:picMkLst>
            <pc:docMk/>
            <pc:sldMk cId="3749278013" sldId="280"/>
            <ac:picMk id="22" creationId="{074B759D-8BF4-4E6B-A95B-E1724168FE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E7418-A4FE-400F-9657-B862F3908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BE1E6F-E4D4-4085-BB53-E0D4D8023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886D70-9BC5-45A1-A074-7DF98779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5BD-1ED0-4413-B82F-9A8B837C26C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F7388-2D54-43EF-BC03-65D200A1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6D0D1-6450-45B4-B500-003ABDF2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8455-B04B-42CD-A17B-9BBD73429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44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C818B-0DCA-4326-BF13-BE53F363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329EC9-C3BB-4C5A-99BD-1A972700F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E7E4F-D25B-4AC7-9A3A-A5BED596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5BD-1ED0-4413-B82F-9A8B837C26C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33E3F-9E0E-43F2-9959-82EC855B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CE7D9-73E7-4481-8099-A8D44C84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8455-B04B-42CD-A17B-9BBD73429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5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DFC98A-4E2C-4537-B952-B11587264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05BE71-FC63-4E8A-862A-D8C4531D2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EF055-79D9-4AB3-A901-FFAC80E0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5BD-1ED0-4413-B82F-9A8B837C26C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51EFB-D35E-4C57-BA48-39308960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E1DB5-7821-4EF2-A22B-1204B327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8455-B04B-42CD-A17B-9BBD73429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47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9E385-3A1D-4A58-BAA3-099406CB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8E9F5-E826-4991-8743-BF8F89928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C65A2-365F-4FE6-8864-A5FE3A63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5BD-1ED0-4413-B82F-9A8B837C26C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DE957-B9E0-4A40-982D-4EC560B3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B2C8B-593F-47B4-A993-DE032F22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8455-B04B-42CD-A17B-9BBD73429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40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16FA5-C4A4-4DB0-B2CE-08087B16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16DD2-C5C0-4473-8D09-7D9BAD8E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4CD7A-B448-47F7-9B3B-A5913AD4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5BD-1ED0-4413-B82F-9A8B837C26C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94581-A67F-469F-9EBC-F97D69B1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1DC49-19BB-4716-B2E5-AEFAFBE8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8455-B04B-42CD-A17B-9BBD73429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0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98D9D-566F-4E0E-AD2D-3A7E34D4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18624-6A40-4A9B-9AAF-658A442F0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E3C11-70DE-47A2-A109-F4E7989A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824EBA-4443-4E04-9F85-44B5F3B6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5BD-1ED0-4413-B82F-9A8B837C26C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F25F8-4538-4EBC-9F72-3294F083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3BA1F-AF9B-4719-B20F-E4C17B8F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8455-B04B-42CD-A17B-9BBD73429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6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39D63-378E-41D2-A614-5D4730D7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4AD576-2A55-4CFD-B128-5D05FDAE9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109A14-7FAC-4A9D-93C7-CB426CB5A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27961-83C7-4E42-87C6-263CE3DCC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1DC56E-9C74-4794-A485-7198D4D2B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7A96AA-0EA3-4197-84CB-8C8EB6AE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5BD-1ED0-4413-B82F-9A8B837C26C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08A4BA-709E-4911-8D55-7EAC3030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395B82-FBCD-47EF-BCD1-A482EC4A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8455-B04B-42CD-A17B-9BBD73429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30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4C7E-50F6-4F6D-BA6B-A96123F1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1033A0-A7DC-4456-AB52-3EC08B09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5BD-1ED0-4413-B82F-9A8B837C26C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3CCC36-5A8E-444A-83EA-F98443D7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C8E914-A11F-4BDD-BC60-9E3FE1A4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8455-B04B-42CD-A17B-9BBD73429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1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346410-2A6C-4199-A2E8-3883FC18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5BD-1ED0-4413-B82F-9A8B837C26C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1FD964-A6B6-422E-ADD5-4B416215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909B2-22B9-49A4-A371-5B33DF74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8455-B04B-42CD-A17B-9BBD73429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49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68CE6-CF22-4E33-8CD7-8403FC4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CF321-D750-418E-AF27-FD59F57DE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5D51E0-42C1-4045-BB97-A0C32414A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F51EFA-42B2-4706-8847-29943907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5BD-1ED0-4413-B82F-9A8B837C26C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8C7B43-E6E4-42C6-9738-D8CB89B1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54F35-0859-4149-9F02-FAF7B7E2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8455-B04B-42CD-A17B-9BBD73429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28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C4FB1-1763-4699-8923-E2E1FB39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AE4AE4-DAA3-4751-8163-C67608305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27FE51-D9D4-4358-BE8A-070C02428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BB8B45-715B-4CE9-ADB9-DB93896C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5BD-1ED0-4413-B82F-9A8B837C26C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6BADE-CA17-4F60-82D8-47A66AAA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AFFDCA-0090-4BE0-A022-55F23B0A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8455-B04B-42CD-A17B-9BBD73429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46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F63151-31CE-44DB-ABF6-9999CA41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9B347-763C-4856-8A5E-7BB1B46F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DC298-1728-43B5-9320-D795ABA61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F5BD-1ED0-4413-B82F-9A8B837C26C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2C52A-9F4D-4ED8-A2A5-233E0B290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124C1-E936-4418-B649-03F153070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98455-B04B-42CD-A17B-9BBD73429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2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DA6C6-18C3-4E8A-8657-BA004956A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86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for Linear Regression</a:t>
            </a:r>
            <a:endParaRPr lang="ko-KR" altLang="en-US" sz="3600" b="1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C38757-DCDE-416F-8C4A-D9B610FDC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5576"/>
            <a:ext cx="9144000" cy="1655762"/>
          </a:xfrm>
        </p:spPr>
        <p:txBody>
          <a:bodyPr/>
          <a:lstStyle/>
          <a:p>
            <a:r>
              <a:rPr lang="ko-KR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금융수학과 정현기</a:t>
            </a:r>
            <a:endParaRPr lang="en-US" altLang="ko-K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6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001F9-47A0-4A07-B62F-A978E1D4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734175" cy="1325563"/>
          </a:xfrm>
        </p:spPr>
        <p:txBody>
          <a:bodyPr>
            <a:normAutofit/>
          </a:bodyPr>
          <a:lstStyle/>
          <a:p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Simulation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3E2A9-AC4A-450D-8871-809AAC08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325563"/>
            <a:ext cx="10515600" cy="531336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>
              <a:buFontTx/>
              <a:buChar char="-"/>
            </a:pPr>
            <a:endParaRPr lang="en-US" altLang="ko-KR" sz="18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>
              <a:buFontTx/>
              <a:buChar char="-"/>
            </a:pPr>
            <a:endParaRPr lang="en-US" altLang="ko-KR" sz="8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>
              <a:buFontTx/>
              <a:buChar char="-"/>
            </a:pPr>
            <a:endParaRPr lang="en-US" altLang="ko-KR" sz="8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>
              <a:buFontTx/>
              <a:buChar char="-"/>
            </a:pPr>
            <a:endParaRPr lang="en-US" altLang="ko-KR" sz="18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ko-KR" sz="18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ko-KR" sz="18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ko-KR" sz="18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ko-KR" sz="18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endParaRPr lang="en-US" altLang="ko-KR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777B41-DF1F-461B-B450-A6972E423B51}"/>
              </a:ext>
            </a:extLst>
          </p:cNvPr>
          <p:cNvSpPr/>
          <p:nvPr/>
        </p:nvSpPr>
        <p:spPr>
          <a:xfrm>
            <a:off x="2714939" y="2326159"/>
            <a:ext cx="514350" cy="21272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29918E2-217E-8317-8BD5-F6C8E6EE2955}"/>
              </a:ext>
            </a:extLst>
          </p:cNvPr>
          <p:cNvSpPr/>
          <p:nvPr/>
        </p:nvSpPr>
        <p:spPr>
          <a:xfrm>
            <a:off x="3776196" y="4752876"/>
            <a:ext cx="514350" cy="21272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EB2C054-A268-897D-4C5D-2E47C4726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71452"/>
              </p:ext>
            </p:extLst>
          </p:nvPr>
        </p:nvGraphicFramePr>
        <p:xfrm>
          <a:off x="787232" y="5795237"/>
          <a:ext cx="4523555" cy="623730"/>
        </p:xfrm>
        <a:graphic>
          <a:graphicData uri="http://schemas.openxmlformats.org/drawingml/2006/table">
            <a:tbl>
              <a:tblPr/>
              <a:tblGrid>
                <a:gridCol w="4523555">
                  <a:extLst>
                    <a:ext uri="{9D8B030D-6E8A-4147-A177-3AD203B41FA5}">
                      <a16:colId xmlns:a16="http://schemas.microsoft.com/office/drawing/2014/main" val="422463854"/>
                    </a:ext>
                  </a:extLst>
                </a:gridCol>
              </a:tblGrid>
              <a:tr h="623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KOSPI and S&amp;P 500 future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29434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C57B1A8-7D27-F81C-0FD6-58C5D140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7" y="1839284"/>
            <a:ext cx="2020263" cy="17930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467B6E-51E7-8D95-AC49-C74E93157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34" y="1851068"/>
            <a:ext cx="2392189" cy="16829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0B74B35-D07D-93F4-901E-7AEEDCCF8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018" y="4663976"/>
            <a:ext cx="1076325" cy="3905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43CB5E0-B4BA-AAA6-4C14-CBD396B2F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77" y="4087244"/>
            <a:ext cx="2958379" cy="1425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951852F-6C17-8AE8-3A64-55832674F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2374" y="4380308"/>
            <a:ext cx="2159867" cy="14257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6814886-8344-31F0-0796-B984F4A1BA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6717" y="2692541"/>
            <a:ext cx="2465088" cy="142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3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001F9-47A0-4A07-B62F-A978E1D4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734175" cy="1325563"/>
          </a:xfrm>
        </p:spPr>
        <p:txBody>
          <a:bodyPr>
            <a:normAutofit/>
          </a:bodyPr>
          <a:lstStyle/>
          <a:p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Conclusion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3E2A9-AC4A-450D-8871-809AAC08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325563"/>
            <a:ext cx="10515600" cy="51133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분석에 따르면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S&amp;P 500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선물와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KOSPI500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선물 및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KOSPI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주가지수 간의 관계는 설명되지 않는다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이번 분석을 통해 코스피 선물시장에서의 변동률과 주가지수의 변동률은  증가함수의 형태를 이루고 있다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이번 실험을 통해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S&amp;P 500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과 나머지 표본들 간의 상관관계가 성립하지 않아 상관관계 분석이 이루어지지 못한 점은 본 실험의 한계점은 향후 개선 및 진행을 해야함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1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001F9-47A0-4A07-B62F-A978E1D4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734175" cy="1325563"/>
          </a:xfrm>
        </p:spPr>
        <p:txBody>
          <a:bodyPr>
            <a:normAutofit/>
          </a:bodyPr>
          <a:lstStyle/>
          <a:p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Reference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3E2A9-AC4A-450D-8871-809AAC08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325563"/>
            <a:ext cx="10515600" cy="5113338"/>
          </a:xfrm>
        </p:spPr>
        <p:txBody>
          <a:bodyPr>
            <a:normAutofit/>
          </a:bodyPr>
          <a:lstStyle/>
          <a:p>
            <a:r>
              <a:rPr lang="ko-KR" altLang="en-US" sz="1400" dirty="0" err="1">
                <a:latin typeface="+mj-lt"/>
                <a:cs typeface="Times New Roman" panose="02020603050405020304" pitchFamily="18" charset="0"/>
              </a:rPr>
              <a:t>하석태</a:t>
            </a:r>
            <a:r>
              <a:rPr lang="en-US" altLang="ko-KR" sz="14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+mj-lt"/>
                <a:cs typeface="Times New Roman" panose="02020603050405020304" pitchFamily="18" charset="0"/>
              </a:rPr>
              <a:t>박선영</a:t>
            </a:r>
            <a:r>
              <a:rPr lang="en-US" altLang="ko-KR" sz="14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+mj-lt"/>
                <a:cs typeface="Times New Roman" panose="02020603050405020304" pitchFamily="18" charset="0"/>
              </a:rPr>
              <a:t>최민주</a:t>
            </a:r>
            <a:r>
              <a:rPr lang="en-US" altLang="ko-KR" sz="1400" dirty="0">
                <a:latin typeface="+mj-lt"/>
                <a:cs typeface="Times New Roman" panose="02020603050405020304" pitchFamily="18" charset="0"/>
              </a:rPr>
              <a:t>. (2022). </a:t>
            </a:r>
            <a:r>
              <a:rPr lang="ko-KR" altLang="en-US" sz="1400" dirty="0">
                <a:latin typeface="+mj-lt"/>
                <a:cs typeface="Times New Roman" panose="02020603050405020304" pitchFamily="18" charset="0"/>
              </a:rPr>
              <a:t>파생상품 사용이 미래이익의 주가정보성에 미치는 영향</a:t>
            </a:r>
            <a:r>
              <a:rPr lang="en-US" altLang="ko-KR" sz="1400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ko-KR" altLang="en-US" sz="1400" dirty="0">
                <a:latin typeface="+mj-lt"/>
                <a:cs typeface="Times New Roman" panose="02020603050405020304" pitchFamily="18" charset="0"/>
              </a:rPr>
              <a:t>경영교육연구</a:t>
            </a:r>
            <a:r>
              <a:rPr lang="en-US" altLang="ko-KR" sz="1400" dirty="0">
                <a:latin typeface="+mj-lt"/>
                <a:cs typeface="Times New Roman" panose="02020603050405020304" pitchFamily="18" charset="0"/>
              </a:rPr>
              <a:t>, 37(1), 101-120.</a:t>
            </a:r>
          </a:p>
          <a:p>
            <a:endParaRPr lang="en-US" altLang="ko-KR" sz="14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+mj-lt"/>
                <a:cs typeface="Times New Roman" panose="02020603050405020304" pitchFamily="18" charset="0"/>
              </a:rPr>
              <a:t>KRX, </a:t>
            </a:r>
            <a:r>
              <a:rPr lang="ko-KR" altLang="en-US" sz="1400" dirty="0">
                <a:latin typeface="+mj-lt"/>
                <a:cs typeface="Times New Roman" panose="02020603050405020304" pitchFamily="18" charset="0"/>
              </a:rPr>
              <a:t>증권파생상품센터</a:t>
            </a:r>
            <a:endParaRPr lang="en-US" altLang="ko-KR" sz="1400" dirty="0">
              <a:latin typeface="+mj-lt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effectLst/>
                <a:latin typeface="+mj-lt"/>
              </a:rPr>
              <a:t>[</a:t>
            </a:r>
            <a:r>
              <a:rPr lang="ko-KR" altLang="en-US" sz="1400" dirty="0" err="1">
                <a:effectLst/>
                <a:latin typeface="+mj-lt"/>
              </a:rPr>
              <a:t>주코노미</a:t>
            </a:r>
            <a:r>
              <a:rPr lang="ko-KR" altLang="en-US" sz="1400" dirty="0">
                <a:effectLst/>
                <a:latin typeface="+mj-lt"/>
              </a:rPr>
              <a:t> </a:t>
            </a:r>
            <a:r>
              <a:rPr lang="ko-KR" altLang="en-US" sz="1400" dirty="0" err="1">
                <a:effectLst/>
                <a:latin typeface="+mj-lt"/>
              </a:rPr>
              <a:t>요즘것들의</a:t>
            </a:r>
            <a:r>
              <a:rPr lang="ko-KR" altLang="en-US" sz="1400" dirty="0">
                <a:effectLst/>
                <a:latin typeface="+mj-lt"/>
              </a:rPr>
              <a:t> 주식투자</a:t>
            </a:r>
            <a:r>
              <a:rPr lang="en-US" altLang="ko-KR" sz="1400" dirty="0">
                <a:effectLst/>
                <a:latin typeface="+mj-lt"/>
              </a:rPr>
              <a:t>] </a:t>
            </a:r>
            <a:r>
              <a:rPr lang="ko-KR" altLang="en-US" sz="1400" dirty="0">
                <a:effectLst/>
                <a:latin typeface="+mj-lt"/>
              </a:rPr>
              <a:t>주식</a:t>
            </a:r>
            <a:r>
              <a:rPr lang="en-US" altLang="ko-KR" sz="1400" dirty="0">
                <a:effectLst/>
                <a:latin typeface="+mj-lt"/>
              </a:rPr>
              <a:t>·</a:t>
            </a:r>
            <a:r>
              <a:rPr lang="ko-KR" altLang="en-US" sz="1400" dirty="0">
                <a:effectLst/>
                <a:latin typeface="+mj-lt"/>
              </a:rPr>
              <a:t>채권 금융상품과 원유</a:t>
            </a:r>
            <a:r>
              <a:rPr lang="en-US" altLang="ko-KR" sz="1400" dirty="0">
                <a:effectLst/>
                <a:latin typeface="+mj-lt"/>
              </a:rPr>
              <a:t>·</a:t>
            </a:r>
            <a:r>
              <a:rPr lang="ko-KR" altLang="en-US" sz="1400" dirty="0">
                <a:effectLst/>
                <a:latin typeface="+mj-lt"/>
              </a:rPr>
              <a:t>금 등 실물자산</a:t>
            </a:r>
            <a:r>
              <a:rPr lang="en-US" altLang="ko-KR" sz="1400" dirty="0">
                <a:effectLst/>
                <a:latin typeface="+mj-lt"/>
              </a:rPr>
              <a:t>…</a:t>
            </a:r>
            <a:r>
              <a:rPr lang="ko-KR" altLang="en-US" sz="1400" dirty="0">
                <a:effectLst/>
                <a:latin typeface="+mj-lt"/>
              </a:rPr>
              <a:t>미리 정한 특정 가격에 거래하겠다는 약속이죠</a:t>
            </a:r>
            <a:r>
              <a:rPr lang="en-US" altLang="ko-KR" sz="1400" dirty="0">
                <a:effectLst/>
                <a:latin typeface="+mj-lt"/>
              </a:rPr>
              <a:t>, </a:t>
            </a:r>
            <a:r>
              <a:rPr lang="ko-KR" altLang="en-US" sz="1400" dirty="0" err="1">
                <a:effectLst/>
                <a:latin typeface="+mj-lt"/>
              </a:rPr>
              <a:t>한경제</a:t>
            </a:r>
            <a:r>
              <a:rPr lang="ko-KR" altLang="en-US" sz="1400" dirty="0">
                <a:effectLst/>
                <a:latin typeface="+mj-lt"/>
              </a:rPr>
              <a:t> 기자</a:t>
            </a:r>
            <a:r>
              <a:rPr lang="en-US" altLang="ko-KR" sz="1400" dirty="0">
                <a:latin typeface="+mj-lt"/>
              </a:rPr>
              <a:t>. </a:t>
            </a:r>
            <a:r>
              <a:rPr lang="ko-KR" altLang="en-US" sz="1400" dirty="0">
                <a:latin typeface="+mj-lt"/>
              </a:rPr>
              <a:t>생글생글 </a:t>
            </a:r>
            <a:r>
              <a:rPr lang="en-US" altLang="ko-KR" sz="1400" dirty="0">
                <a:latin typeface="+mj-lt"/>
              </a:rPr>
              <a:t>746</a:t>
            </a:r>
            <a:r>
              <a:rPr lang="ko-KR" altLang="en-US" sz="1400" dirty="0">
                <a:latin typeface="+mj-lt"/>
              </a:rPr>
              <a:t>호</a:t>
            </a:r>
            <a:endParaRPr lang="en-US" altLang="ko-KR" sz="1400" dirty="0">
              <a:latin typeface="+mj-lt"/>
            </a:endParaRPr>
          </a:p>
          <a:p>
            <a:endParaRPr lang="en-US" altLang="ko-KR" sz="1400" dirty="0">
              <a:latin typeface="+mj-lt"/>
            </a:endParaRPr>
          </a:p>
          <a:p>
            <a:r>
              <a:rPr lang="en-US" altLang="ko-KR" sz="1400" dirty="0">
                <a:effectLst/>
                <a:latin typeface="+mj-lt"/>
              </a:rPr>
              <a:t>5 Regression Algorithms you should know – Introductory Guide! – Data Science </a:t>
            </a:r>
            <a:r>
              <a:rPr lang="en-US" altLang="ko-KR" sz="1400" dirty="0" err="1">
                <a:effectLst/>
                <a:latin typeface="+mj-lt"/>
              </a:rPr>
              <a:t>Blogathon</a:t>
            </a:r>
            <a:endParaRPr lang="en-US" altLang="ko-KR" sz="1400" dirty="0">
              <a:effectLst/>
              <a:latin typeface="+mj-lt"/>
            </a:endParaRPr>
          </a:p>
          <a:p>
            <a:endParaRPr lang="en-US" altLang="ko-KR" sz="1400" dirty="0">
              <a:effectLst/>
              <a:latin typeface="+mj-lt"/>
            </a:endParaRPr>
          </a:p>
          <a:p>
            <a:r>
              <a:rPr lang="ko-KR" altLang="en-US" sz="1400" dirty="0" err="1">
                <a:effectLst/>
                <a:latin typeface="+mj-lt"/>
              </a:rPr>
              <a:t>신종협</a:t>
            </a:r>
            <a:r>
              <a:rPr lang="en-US" altLang="ko-KR" sz="1400" dirty="0">
                <a:effectLst/>
                <a:latin typeface="+mj-lt"/>
              </a:rPr>
              <a:t>, </a:t>
            </a:r>
            <a:r>
              <a:rPr lang="ko-KR" altLang="en-US" sz="1400" dirty="0">
                <a:effectLst/>
                <a:latin typeface="+mj-lt"/>
              </a:rPr>
              <a:t>김병현</a:t>
            </a:r>
            <a:r>
              <a:rPr lang="en-US" altLang="ko-KR" sz="1400" dirty="0">
                <a:effectLst/>
                <a:latin typeface="+mj-lt"/>
              </a:rPr>
              <a:t>. (2016). </a:t>
            </a:r>
            <a:r>
              <a:rPr lang="ko-KR" altLang="en-US" sz="1400" dirty="0">
                <a:effectLst/>
                <a:latin typeface="+mj-lt"/>
              </a:rPr>
              <a:t>파생금융상품시장의 </a:t>
            </a:r>
            <a:r>
              <a:rPr lang="ko-KR" altLang="en-US" sz="1400" dirty="0" err="1">
                <a:effectLst/>
                <a:latin typeface="+mj-lt"/>
              </a:rPr>
              <a:t>증거금률</a:t>
            </a:r>
            <a:r>
              <a:rPr lang="ko-KR" altLang="en-US" sz="1400" dirty="0">
                <a:effectLst/>
                <a:latin typeface="+mj-lt"/>
              </a:rPr>
              <a:t> 변경이 주식시장에 미치는 영향</a:t>
            </a:r>
            <a:r>
              <a:rPr lang="en-US" altLang="ko-KR" sz="1400" dirty="0">
                <a:effectLst/>
                <a:latin typeface="+mj-lt"/>
              </a:rPr>
              <a:t>. </a:t>
            </a:r>
            <a:r>
              <a:rPr lang="ko-KR" altLang="en-US" sz="1400" dirty="0" err="1">
                <a:effectLst/>
                <a:latin typeface="+mj-lt"/>
              </a:rPr>
              <a:t>한국웰니스학회지</a:t>
            </a:r>
            <a:r>
              <a:rPr lang="en-US" altLang="ko-KR" sz="1400" dirty="0">
                <a:effectLst/>
                <a:latin typeface="+mj-lt"/>
              </a:rPr>
              <a:t>, 11(4), 63-73.</a:t>
            </a:r>
          </a:p>
          <a:p>
            <a:endParaRPr lang="en-US" altLang="ko-KR" sz="1400" dirty="0">
              <a:effectLst/>
              <a:latin typeface="+mj-lt"/>
            </a:endParaRPr>
          </a:p>
          <a:p>
            <a:r>
              <a:rPr lang="ko-KR" altLang="en-US" sz="1400" b="0" u="none" strike="noStrike" dirty="0" err="1">
                <a:effectLst/>
                <a:latin typeface="+mj-lt"/>
              </a:rPr>
              <a:t>서상구</a:t>
            </a:r>
            <a:r>
              <a:rPr lang="ko-KR" altLang="en-US" sz="1400" b="0" u="none" strike="noStrike" dirty="0">
                <a:effectLst/>
                <a:latin typeface="+mj-lt"/>
              </a:rPr>
              <a:t> </a:t>
            </a:r>
            <a:r>
              <a:rPr lang="en-US" altLang="ko-KR" sz="1400" b="0" u="none" strike="noStrike" dirty="0">
                <a:effectLst/>
                <a:latin typeface="+mj-lt"/>
              </a:rPr>
              <a:t>,</a:t>
            </a:r>
            <a:r>
              <a:rPr lang="ko-KR" altLang="en-US" sz="1400" b="0" dirty="0">
                <a:effectLst/>
                <a:latin typeface="+mj-lt"/>
              </a:rPr>
              <a:t>주가지수선물가격과 옵션가격의 동적관련성에 관한 연구 </a:t>
            </a:r>
            <a:r>
              <a:rPr lang="en-US" altLang="ko-KR" sz="1400" b="0" dirty="0">
                <a:effectLst/>
                <a:latin typeface="+mj-lt"/>
              </a:rPr>
              <a:t>- KOSPI 200 </a:t>
            </a:r>
            <a:r>
              <a:rPr lang="ko-KR" altLang="en-US" sz="1400" b="0" dirty="0" err="1">
                <a:effectLst/>
                <a:latin typeface="+mj-lt"/>
              </a:rPr>
              <a:t>주가지수현물시장을</a:t>
            </a:r>
            <a:r>
              <a:rPr lang="ko-KR" altLang="en-US" sz="1400" b="0" dirty="0">
                <a:effectLst/>
                <a:latin typeface="+mj-lt"/>
              </a:rPr>
              <a:t> 중심으로 </a:t>
            </a:r>
            <a:r>
              <a:rPr lang="en-US" altLang="ko-KR" sz="1400" b="0" dirty="0">
                <a:effectLst/>
                <a:latin typeface="+mj-lt"/>
              </a:rPr>
              <a:t>,</a:t>
            </a:r>
            <a:r>
              <a:rPr lang="ko-KR" altLang="en-US" sz="1400" b="0" u="none" strike="noStrike" dirty="0">
                <a:effectLst/>
                <a:latin typeface="+mj-lt"/>
              </a:rPr>
              <a:t> 경영과 정보연구 </a:t>
            </a:r>
            <a:r>
              <a:rPr lang="en-US" altLang="ko-KR" sz="1400" b="0" u="none" strike="noStrike" dirty="0">
                <a:effectLst/>
                <a:latin typeface="+mj-lt"/>
              </a:rPr>
              <a:t>= Management &amp; information systems review</a:t>
            </a:r>
            <a:r>
              <a:rPr lang="ko-KR" altLang="en-US" sz="1400" b="0" dirty="0">
                <a:effectLst/>
                <a:latin typeface="+mj-lt"/>
              </a:rPr>
              <a:t> </a:t>
            </a:r>
            <a:r>
              <a:rPr lang="en-US" altLang="ko-KR" sz="1400" b="0" u="none" strike="noStrike" dirty="0">
                <a:effectLst/>
                <a:latin typeface="+mj-lt"/>
              </a:rPr>
              <a:t>v.36 no.3</a:t>
            </a:r>
            <a:r>
              <a:rPr lang="ko-KR" altLang="en-US" sz="1400" b="0" dirty="0">
                <a:effectLst/>
                <a:latin typeface="+mj-lt"/>
              </a:rPr>
              <a:t> </a:t>
            </a:r>
            <a:r>
              <a:rPr lang="en-US" altLang="ko-KR" sz="1400" b="0" dirty="0">
                <a:effectLst/>
                <a:latin typeface="+mj-lt"/>
              </a:rPr>
              <a:t>, 2017</a:t>
            </a:r>
            <a:r>
              <a:rPr lang="ko-KR" altLang="en-US" sz="1400" b="0" dirty="0">
                <a:effectLst/>
                <a:latin typeface="+mj-lt"/>
              </a:rPr>
              <a:t>년</a:t>
            </a:r>
            <a:r>
              <a:rPr lang="en-US" altLang="ko-KR" sz="1400" b="0" dirty="0">
                <a:effectLst/>
                <a:latin typeface="+mj-lt"/>
              </a:rPr>
              <a:t>, pp.37 - 49  </a:t>
            </a:r>
          </a:p>
          <a:p>
            <a:endParaRPr lang="en-US" altLang="ko-KR" sz="1050" b="0" i="0" dirty="0">
              <a:solidFill>
                <a:srgbClr val="111111"/>
              </a:solidFill>
              <a:effectLst/>
              <a:latin typeface="Noto Sans KR"/>
            </a:endParaRPr>
          </a:p>
          <a:p>
            <a:endParaRPr lang="en-US" altLang="ko-KR" sz="1050" b="1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ko-KR" altLang="en-US" sz="1400" b="1" i="0" dirty="0">
              <a:solidFill>
                <a:srgbClr val="222222"/>
              </a:solidFill>
              <a:effectLst/>
              <a:latin typeface="NanumBarunGothic"/>
            </a:endParaRP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808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3E2A9-AC4A-450D-8871-809AAC08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      </a:t>
            </a:r>
            <a:r>
              <a:rPr lang="en-US" altLang="ko-KR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05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001F9-47A0-4A07-B62F-A978E1D4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3429000" cy="1325563"/>
          </a:xfrm>
        </p:spPr>
        <p:txBody>
          <a:bodyPr>
            <a:normAutofit/>
          </a:bodyPr>
          <a:lstStyle/>
          <a:p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Introduction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3E2A9-AC4A-450D-8871-809AAC08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＊ 국내 주식 투자 인구는 해마다 증가하고 있으며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좋은 수익률을 창출하기 위한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다양한 투자 방법이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등장하고 있다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＊최근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자산가격의 변동으로부터 발생하는 위험을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관리하기 위해 파생상품거래가 국제적으로 활발하게 이루어지고 있다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파생상품의 변동이 주가에 미치는 영향에 대해 분석하고자 함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＊자본시장은 시장을 구성하는 다양한 요소와 시장 사이의 관계에 영향을 받는다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＊ 금융시장을 예측하는 모형에 대한 연구는 활발하게 진행되고 있다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본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에서는 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 Learning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통한 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KOSPI200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선물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S&amp;P500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선물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KOSPI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주가지수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간 상관계수와 예측모형에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대해 분석을 함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＊본 실험 결과 표본 시장 간의 관계에 대해 분석하여 예측할 수 있다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ko-KR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정확도는 미미하나</a:t>
            </a: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상관계수 및 관계에 대한 분석을 통해 예측을 목표로 함</a:t>
            </a: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7863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001F9-47A0-4A07-B62F-A978E1D4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734175" cy="1325563"/>
          </a:xfrm>
        </p:spPr>
        <p:txBody>
          <a:bodyPr>
            <a:normAutofit/>
          </a:bodyPr>
          <a:lstStyle/>
          <a:p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What is Derivative?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3E2A9-AC4A-450D-8871-809AAC08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      </a:t>
            </a:r>
            <a:r>
              <a:rPr lang="ko-KR" alt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파생상품</a:t>
            </a: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A6AB8A-932C-4816-A414-DF2605B4306F}"/>
              </a:ext>
            </a:extLst>
          </p:cNvPr>
          <p:cNvSpPr/>
          <p:nvPr/>
        </p:nvSpPr>
        <p:spPr>
          <a:xfrm>
            <a:off x="1228725" y="2219325"/>
            <a:ext cx="2524125" cy="676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Commodity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205F019-1C62-42F7-A6A4-624161B9FA68}"/>
              </a:ext>
            </a:extLst>
          </p:cNvPr>
          <p:cNvSpPr/>
          <p:nvPr/>
        </p:nvSpPr>
        <p:spPr>
          <a:xfrm>
            <a:off x="4757737" y="2219325"/>
            <a:ext cx="2524125" cy="676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Currency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34E7CF8-8A7A-45D5-B2D0-E938F4B8B0DA}"/>
              </a:ext>
            </a:extLst>
          </p:cNvPr>
          <p:cNvSpPr/>
          <p:nvPr/>
        </p:nvSpPr>
        <p:spPr>
          <a:xfrm>
            <a:off x="8286749" y="2219324"/>
            <a:ext cx="2524125" cy="676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interest</a:t>
            </a:r>
            <a:endParaRPr lang="ko-KR" altLang="en-US" dirty="0"/>
          </a:p>
        </p:txBody>
      </p:sp>
      <p:sp>
        <p:nvSpPr>
          <p:cNvPr id="15" name="Shape 1016">
            <a:extLst>
              <a:ext uri="{FF2B5EF4-FFF2-40B4-BE49-F238E27FC236}">
                <a16:creationId xmlns:a16="http://schemas.microsoft.com/office/drawing/2014/main" id="{5F2F8854-49C9-488C-AD30-EE88A1794ECB}"/>
              </a:ext>
            </a:extLst>
          </p:cNvPr>
          <p:cNvSpPr/>
          <p:nvPr/>
        </p:nvSpPr>
        <p:spPr>
          <a:xfrm>
            <a:off x="448545" y="4301336"/>
            <a:ext cx="6197386" cy="2269327"/>
          </a:xfrm>
          <a:prstGeom prst="roundRect">
            <a:avLst>
              <a:gd name="adj" fmla="val 2915"/>
            </a:avLst>
          </a:prstGeom>
          <a:solidFill>
            <a:srgbClr val="FFFFFF">
              <a:alpha val="50000"/>
            </a:srgbClr>
          </a:solidFill>
          <a:ln w="25400">
            <a:solidFill>
              <a:schemeClr val="tx1">
                <a:lumMod val="50000"/>
                <a:alpha val="50000"/>
              </a:schemeClr>
            </a:solidFill>
            <a:round/>
          </a:ln>
        </p:spPr>
        <p:txBody>
          <a:bodyPr lIns="0" tIns="0" rIns="0" bIns="0"/>
          <a:lstStyle/>
          <a:p>
            <a:pPr defTabSz="171450">
              <a:defRPr sz="36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대표적인 파생상품은 선도</a:t>
            </a:r>
            <a:r>
              <a:rPr lang="en-US" altLang="ko-KR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(forward),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선물</a:t>
            </a:r>
            <a:r>
              <a:rPr lang="en-US" altLang="ko-KR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(futures), </a:t>
            </a:r>
            <a:r>
              <a:rPr lang="ko-KR" altLang="en-US" sz="1800" b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스왑</a:t>
            </a:r>
            <a:r>
              <a:rPr lang="en-US" altLang="ko-KR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(swap),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옵션</a:t>
            </a:r>
            <a:r>
              <a:rPr lang="en-US" altLang="ko-KR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(option)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등이 있다</a:t>
            </a:r>
            <a:r>
              <a:rPr lang="en-US" altLang="ko-KR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.</a:t>
            </a:r>
          </a:p>
          <a:p>
            <a:pPr defTabSz="171450">
              <a:defRPr sz="3600">
                <a:latin typeface="Open Sans"/>
                <a:ea typeface="Open Sans"/>
                <a:cs typeface="Open Sans"/>
                <a:sym typeface="Open Sans"/>
              </a:defRPr>
            </a:pPr>
            <a:endParaRPr lang="en-US" altLang="ko-KR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Lato" charset="0"/>
              <a:cs typeface="Times New Roman" panose="02020603050405020304" pitchFamily="18" charset="0"/>
            </a:endParaRPr>
          </a:p>
          <a:p>
            <a:pPr defTabSz="171450">
              <a:defRPr sz="36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선물</a:t>
            </a:r>
            <a:r>
              <a:rPr lang="en-US" altLang="ko-KR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(futures) :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현물시장에서 운용되는 기초자산</a:t>
            </a:r>
            <a:r>
              <a:rPr lang="en-US" altLang="ko-KR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(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채권</a:t>
            </a:r>
            <a:r>
              <a:rPr lang="en-US" altLang="ko-KR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,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외환</a:t>
            </a:r>
            <a:r>
              <a:rPr lang="en-US" altLang="ko-KR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,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주식 등</a:t>
            </a:r>
            <a:r>
              <a:rPr lang="en-US" altLang="ko-KR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)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의 가격변동에 의해 파생적으로 결정되는 파생상품 거래의 일종이다</a:t>
            </a:r>
            <a:r>
              <a:rPr lang="en-US" altLang="ko-KR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.</a:t>
            </a:r>
          </a:p>
          <a:p>
            <a:pPr defTabSz="171450">
              <a:defRPr sz="3600">
                <a:latin typeface="Open Sans"/>
                <a:ea typeface="Open Sans"/>
                <a:cs typeface="Open Sans"/>
                <a:sym typeface="Open Sans"/>
              </a:defRPr>
            </a:pPr>
            <a:endParaRPr lang="en-US" altLang="ko-KR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Lato" charset="0"/>
              <a:cs typeface="Times New Roman" panose="02020603050405020304" pitchFamily="18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F13CAC6-E623-47D0-A7DF-7F4BF74053FE}"/>
              </a:ext>
            </a:extLst>
          </p:cNvPr>
          <p:cNvSpPr/>
          <p:nvPr/>
        </p:nvSpPr>
        <p:spPr>
          <a:xfrm>
            <a:off x="2943223" y="3495111"/>
            <a:ext cx="2524125" cy="676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Equity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2C6EB73-5952-4920-9CA8-3F014A189140}"/>
              </a:ext>
            </a:extLst>
          </p:cNvPr>
          <p:cNvSpPr/>
          <p:nvPr/>
        </p:nvSpPr>
        <p:spPr>
          <a:xfrm>
            <a:off x="6724654" y="3495110"/>
            <a:ext cx="2524125" cy="676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Credit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97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001F9-47A0-4A07-B62F-A978E1D4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734175" cy="1325563"/>
          </a:xfrm>
        </p:spPr>
        <p:txBody>
          <a:bodyPr>
            <a:normAutofit/>
          </a:bodyPr>
          <a:lstStyle/>
          <a:p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Relation between futures and stocks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3E2A9-AC4A-450D-8871-809AAC08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325563"/>
            <a:ext cx="10515600" cy="51133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주가지수의 선물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ko-KR" altLang="en-US" sz="18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옵션 만기</a:t>
            </a:r>
            <a:r>
              <a:rPr lang="en-US" altLang="ko-KR" sz="18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개별주식 선물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lang="ko-KR" altLang="en-US" sz="18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옵션 만기 총 네 요소가 겹치는 날에는 주식시장 변동성이 굉장히 크다</a:t>
            </a:r>
            <a:r>
              <a:rPr lang="en-US" altLang="ko-KR" sz="18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1800" dirty="0">
              <a:solidFill>
                <a:srgbClr val="5555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8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그렇지만 선물과 옵션의 존재가 주식시장 변동성을 만드는 것은 아니다</a:t>
            </a:r>
            <a:r>
              <a:rPr lang="en-US" altLang="ko-KR" sz="18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18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만기일이 겹치는 경우 매도 물량이 많아져 변동성이 커진다</a:t>
            </a:r>
            <a:r>
              <a:rPr lang="en-US" altLang="ko-KR" sz="18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6227590-09AD-48BA-9D7D-B79F21FC02BA}"/>
              </a:ext>
            </a:extLst>
          </p:cNvPr>
          <p:cNvSpPr/>
          <p:nvPr/>
        </p:nvSpPr>
        <p:spPr>
          <a:xfrm>
            <a:off x="1778805" y="3795387"/>
            <a:ext cx="2984001" cy="11920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Futures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2058F1D-B661-4C1C-9DB7-84A579072717}"/>
              </a:ext>
            </a:extLst>
          </p:cNvPr>
          <p:cNvSpPr/>
          <p:nvPr/>
        </p:nvSpPr>
        <p:spPr>
          <a:xfrm>
            <a:off x="6718192" y="3795387"/>
            <a:ext cx="2984001" cy="11920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stock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7E05DFA-77D3-456E-ADF1-C21692C44380}"/>
              </a:ext>
            </a:extLst>
          </p:cNvPr>
          <p:cNvSpPr/>
          <p:nvPr/>
        </p:nvSpPr>
        <p:spPr>
          <a:xfrm>
            <a:off x="5473809" y="4106130"/>
            <a:ext cx="877814" cy="57057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E433A168-95F5-4DFC-BCBE-48FAA19F2AB1}"/>
              </a:ext>
            </a:extLst>
          </p:cNvPr>
          <p:cNvSpPr/>
          <p:nvPr/>
        </p:nvSpPr>
        <p:spPr>
          <a:xfrm>
            <a:off x="5340705" y="3593926"/>
            <a:ext cx="877814" cy="1504166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001F9-47A0-4A07-B62F-A978E1D4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734175" cy="1325563"/>
          </a:xfrm>
        </p:spPr>
        <p:txBody>
          <a:bodyPr>
            <a:normAutofit/>
          </a:bodyPr>
          <a:lstStyle/>
          <a:p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Method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3E2A9-AC4A-450D-8871-809AAC08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    Linear regression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1016">
            <a:extLst>
              <a:ext uri="{FF2B5EF4-FFF2-40B4-BE49-F238E27FC236}">
                <a16:creationId xmlns:a16="http://schemas.microsoft.com/office/drawing/2014/main" id="{CB6A46C1-5771-4877-A599-8E8AC3100E52}"/>
              </a:ext>
            </a:extLst>
          </p:cNvPr>
          <p:cNvSpPr/>
          <p:nvPr/>
        </p:nvSpPr>
        <p:spPr>
          <a:xfrm>
            <a:off x="6244705" y="2252862"/>
            <a:ext cx="5032895" cy="2876922"/>
          </a:xfrm>
          <a:prstGeom prst="roundRect">
            <a:avLst>
              <a:gd name="adj" fmla="val 2915"/>
            </a:avLst>
          </a:prstGeom>
          <a:solidFill>
            <a:srgbClr val="FFFFFF">
              <a:alpha val="50000"/>
            </a:srgbClr>
          </a:solidFill>
          <a:ln w="25400">
            <a:solidFill>
              <a:schemeClr val="tx1">
                <a:lumMod val="50000"/>
                <a:alpha val="50000"/>
              </a:schemeClr>
            </a:solidFill>
            <a:round/>
          </a:ln>
        </p:spPr>
        <p:txBody>
          <a:bodyPr lIns="0" tIns="0" rIns="0" bIns="0"/>
          <a:lstStyle/>
          <a:p>
            <a:pPr defTabSz="171450">
              <a:defRPr sz="36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Pros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Lato" charset="0"/>
              <a:cs typeface="Times New Roman" panose="02020603050405020304" pitchFamily="18" charset="0"/>
            </a:endParaRPr>
          </a:p>
          <a:p>
            <a:pPr defTabSz="171450">
              <a:defRPr sz="36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＊조건을 충족하기 심플하다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71450">
              <a:defRPr sz="3600">
                <a:latin typeface="Open Sans"/>
                <a:ea typeface="Open Sans"/>
                <a:cs typeface="Open Sans"/>
                <a:sym typeface="Open Sans"/>
              </a:defRPr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71450">
              <a:defRPr sz="36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＊다른 알고리즘보다 덜 복잡하다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171450">
              <a:defRPr sz="3600">
                <a:latin typeface="Open Sans"/>
                <a:ea typeface="Open Sans"/>
                <a:cs typeface="Open Sans"/>
                <a:sym typeface="Open Sans"/>
              </a:defRPr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71450">
              <a:defRPr sz="36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ko-KR" sz="1800" b="1" dirty="0">
                <a:solidFill>
                  <a:schemeClr val="tx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71450">
              <a:defRPr sz="36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＊ 변수 간의 선형관계를 통한 분석임으로 현실에서 적용하기에는 부적합하다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171450">
              <a:defRPr sz="3600">
                <a:latin typeface="Open Sans"/>
                <a:ea typeface="Open Sans"/>
                <a:cs typeface="Open Sans"/>
                <a:sym typeface="Open Sans"/>
              </a:defRPr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71450">
              <a:defRPr sz="36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＊특정 값은 알고리즘에 악 영향을 준다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171450">
              <a:defRPr sz="3600">
                <a:latin typeface="Open Sans"/>
                <a:ea typeface="Open Sans"/>
                <a:cs typeface="Open Sans"/>
                <a:sym typeface="Open Sans"/>
              </a:defRPr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4B21DB-AD44-4D1F-AEB8-BEF08094A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0" y="1779127"/>
            <a:ext cx="5941180" cy="389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1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001F9-47A0-4A07-B62F-A978E1D4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734175" cy="1325563"/>
          </a:xfrm>
        </p:spPr>
        <p:txBody>
          <a:bodyPr>
            <a:normAutofit/>
          </a:bodyPr>
          <a:lstStyle/>
          <a:p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Algorithm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3E2A9-AC4A-450D-8871-809AAC08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    System Model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 Analysis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Analysis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 :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평균 제곱 오차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(MSE)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1016">
            <a:extLst>
              <a:ext uri="{FF2B5EF4-FFF2-40B4-BE49-F238E27FC236}">
                <a16:creationId xmlns:a16="http://schemas.microsoft.com/office/drawing/2014/main" id="{CB6A46C1-5771-4877-A599-8E8AC3100E52}"/>
              </a:ext>
            </a:extLst>
          </p:cNvPr>
          <p:cNvSpPr/>
          <p:nvPr/>
        </p:nvSpPr>
        <p:spPr>
          <a:xfrm>
            <a:off x="6724651" y="1927226"/>
            <a:ext cx="4552949" cy="1768474"/>
          </a:xfrm>
          <a:prstGeom prst="roundRect">
            <a:avLst>
              <a:gd name="adj" fmla="val 2915"/>
            </a:avLst>
          </a:prstGeom>
          <a:solidFill>
            <a:srgbClr val="FFFFFF">
              <a:alpha val="50000"/>
            </a:srgbClr>
          </a:solidFill>
          <a:ln w="25400">
            <a:solidFill>
              <a:schemeClr val="tx1">
                <a:lumMod val="50000"/>
                <a:alpha val="50000"/>
              </a:schemeClr>
            </a:solidFill>
            <a:round/>
          </a:ln>
        </p:spPr>
        <p:txBody>
          <a:bodyPr lIns="0" tIns="0" rIns="0" bIns="0"/>
          <a:lstStyle/>
          <a:p>
            <a:pPr defTabSz="171450">
              <a:defRPr sz="36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Condition</a:t>
            </a:r>
            <a:endParaRPr lang="en-US" altLang="ko-KR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Lato" charset="0"/>
              <a:cs typeface="Times New Roman" panose="02020603050405020304" pitchFamily="18" charset="0"/>
            </a:endParaRPr>
          </a:p>
          <a:p>
            <a:pPr defTabSz="171450">
              <a:defRPr sz="36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ko-KR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 x is the independent variable</a:t>
            </a:r>
          </a:p>
          <a:p>
            <a:pPr defTabSz="171450">
              <a:defRPr sz="36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ko-KR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 y is the output</a:t>
            </a:r>
          </a:p>
          <a:p>
            <a:pPr defTabSz="171450">
              <a:defRPr sz="36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ko-KR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w is the weight</a:t>
            </a:r>
          </a:p>
          <a:p>
            <a:pPr defTabSz="171450">
              <a:defRPr sz="36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ko-KR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 b is the bias</a:t>
            </a:r>
          </a:p>
          <a:p>
            <a:pPr defTabSz="171450">
              <a:defRPr sz="3600">
                <a:latin typeface="Open Sans"/>
                <a:ea typeface="Open Sans"/>
                <a:cs typeface="Open Sans"/>
                <a:sym typeface="Open Sans"/>
              </a:defRPr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D4ABC0-FBEA-4D49-9FA8-598BCEC00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" y="2409284"/>
            <a:ext cx="1764792" cy="4836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A6FF31-853A-4099-9A4E-17C205BB4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078530"/>
            <a:ext cx="4090539" cy="4128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CA2174-2FD7-461B-908E-D93274A97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51" y="5422051"/>
            <a:ext cx="3808838" cy="8476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4F2607-227D-D8B3-CF62-D58EB487BC86}"/>
              </a:ext>
            </a:extLst>
          </p:cNvPr>
          <p:cNvSpPr/>
          <p:nvPr/>
        </p:nvSpPr>
        <p:spPr>
          <a:xfrm>
            <a:off x="618565" y="1541929"/>
            <a:ext cx="4025424" cy="1703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27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001F9-47A0-4A07-B62F-A978E1D4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734175" cy="1325563"/>
          </a:xfrm>
        </p:spPr>
        <p:txBody>
          <a:bodyPr>
            <a:normAutofit/>
          </a:bodyPr>
          <a:lstStyle/>
          <a:p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Programs and Dataset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3E2A9-AC4A-450D-8871-809AAC08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8" y="1373828"/>
            <a:ext cx="10551711" cy="5255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     Google </a:t>
            </a:r>
            <a:r>
              <a:rPr lang="en-US" altLang="ko-KR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altLang="ko-KR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investing.com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ython 코드 작성은 Colab! 📒">
            <a:extLst>
              <a:ext uri="{FF2B5EF4-FFF2-40B4-BE49-F238E27FC236}">
                <a16:creationId xmlns:a16="http://schemas.microsoft.com/office/drawing/2014/main" id="{8FF1A903-C92D-4E1F-AE4A-9ABBD6C13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61" y="2203102"/>
            <a:ext cx="5958592" cy="264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vesting.com: Stocks &amp; News - Google Play 앱">
            <a:extLst>
              <a:ext uri="{FF2B5EF4-FFF2-40B4-BE49-F238E27FC236}">
                <a16:creationId xmlns:a16="http://schemas.microsoft.com/office/drawing/2014/main" id="{E227DA33-B42E-4428-B4B7-B0F409522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344" y="2330379"/>
            <a:ext cx="3768133" cy="376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20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001F9-47A0-4A07-B62F-A978E1D4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64008"/>
            <a:ext cx="6734175" cy="1325563"/>
          </a:xfrm>
        </p:spPr>
        <p:txBody>
          <a:bodyPr>
            <a:normAutofit/>
          </a:bodyPr>
          <a:lstStyle/>
          <a:p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Simulation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3E2A9-AC4A-450D-8871-809AAC08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32556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Search and Sample Settings</a:t>
            </a: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각 표본을 선정 및 데이터 전처리를 통하여 전체 기간 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2013.03.10 ~ 2020.01.01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주간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선정하여 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356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개의 표본을 선정하였다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데이터는 기간별로 변동률을 선정하였음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(2017.10.01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제외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8F592420-9C04-4DD3-88C3-F84CF2C2D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475374"/>
              </p:ext>
            </p:extLst>
          </p:nvPr>
        </p:nvGraphicFramePr>
        <p:xfrm>
          <a:off x="1291336" y="2105583"/>
          <a:ext cx="8128000" cy="1170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387009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7459229"/>
                    </a:ext>
                  </a:extLst>
                </a:gridCol>
              </a:tblGrid>
              <a:tr h="250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표본 선정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표본 수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34633"/>
                  </a:ext>
                </a:extLst>
              </a:tr>
              <a:tr h="865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KOSPI200 Future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S&amp;P500 Future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KOSPI200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356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356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722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08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001F9-47A0-4A07-B62F-A978E1D4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734175" cy="1325563"/>
          </a:xfrm>
        </p:spPr>
        <p:txBody>
          <a:bodyPr>
            <a:normAutofit/>
          </a:bodyPr>
          <a:lstStyle/>
          <a:p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Simulation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3E2A9-AC4A-450D-8871-809AAC08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325563"/>
            <a:ext cx="10515600" cy="531336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>
              <a:buFontTx/>
              <a:buChar char="-"/>
            </a:pPr>
            <a:endParaRPr lang="en-US" altLang="ko-KR" sz="18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>
              <a:buFontTx/>
              <a:buChar char="-"/>
            </a:pPr>
            <a:endParaRPr lang="en-US" altLang="ko-KR" sz="8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>
              <a:buFontTx/>
              <a:buChar char="-"/>
            </a:pPr>
            <a:endParaRPr lang="en-US" altLang="ko-KR" sz="8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>
              <a:buFontTx/>
              <a:buChar char="-"/>
            </a:pPr>
            <a:endParaRPr lang="en-US" altLang="ko-KR" sz="18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ko-KR" sz="18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ko-KR" sz="18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ko-KR" sz="18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ko-KR" sz="18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endParaRPr lang="en-US" altLang="ko-KR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777B41-DF1F-461B-B450-A6972E423B51}"/>
              </a:ext>
            </a:extLst>
          </p:cNvPr>
          <p:cNvSpPr/>
          <p:nvPr/>
        </p:nvSpPr>
        <p:spPr>
          <a:xfrm>
            <a:off x="2714939" y="2326159"/>
            <a:ext cx="514350" cy="21272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828EA6-2C71-6F20-4931-15AD29C1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764826"/>
            <a:ext cx="1773385" cy="16641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01082C-02BE-7EB2-CDEE-01F717A55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858" y="1673312"/>
            <a:ext cx="2576122" cy="17195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8F34B8-CD2B-2D38-9C52-2BE1C9318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473" y="4649689"/>
            <a:ext cx="1181100" cy="4191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D608873-F490-D358-6CB8-A5B3A716A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97" y="4208280"/>
            <a:ext cx="2958379" cy="1425725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29918E2-217E-8317-8BD5-F6C8E6EE2955}"/>
              </a:ext>
            </a:extLst>
          </p:cNvPr>
          <p:cNvSpPr/>
          <p:nvPr/>
        </p:nvSpPr>
        <p:spPr>
          <a:xfrm>
            <a:off x="3776196" y="4752876"/>
            <a:ext cx="514350" cy="21272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EB2C054-A268-897D-4C5D-2E47C4726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3758"/>
              </p:ext>
            </p:extLst>
          </p:nvPr>
        </p:nvGraphicFramePr>
        <p:xfrm>
          <a:off x="787232" y="5795237"/>
          <a:ext cx="4523555" cy="623730"/>
        </p:xfrm>
        <a:graphic>
          <a:graphicData uri="http://schemas.openxmlformats.org/drawingml/2006/table">
            <a:tbl>
              <a:tblPr/>
              <a:tblGrid>
                <a:gridCol w="4523555">
                  <a:extLst>
                    <a:ext uri="{9D8B030D-6E8A-4147-A177-3AD203B41FA5}">
                      <a16:colId xmlns:a16="http://schemas.microsoft.com/office/drawing/2014/main" val="422463854"/>
                    </a:ext>
                  </a:extLst>
                </a:gridCol>
              </a:tblGrid>
              <a:tr h="623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KOSPI and KOSPI future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294342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CF9E10BB-F5C5-14FA-EE2C-379C5F4CB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9882" y="1642601"/>
            <a:ext cx="1830401" cy="1772447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D0EB505-F79C-4E05-C9BE-C80308824B61}"/>
              </a:ext>
            </a:extLst>
          </p:cNvPr>
          <p:cNvSpPr/>
          <p:nvPr/>
        </p:nvSpPr>
        <p:spPr>
          <a:xfrm>
            <a:off x="8374107" y="2462710"/>
            <a:ext cx="514350" cy="21272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ADFF205-5311-873B-D1EB-A0BCB4513D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9359" y="1673312"/>
            <a:ext cx="2634934" cy="174173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E4FC090-4F49-6D24-34E0-33C1201814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6313" y="4789389"/>
            <a:ext cx="1047750" cy="352425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78347A4-B99C-E99E-DC3B-D079084B6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87877"/>
              </p:ext>
            </p:extLst>
          </p:nvPr>
        </p:nvGraphicFramePr>
        <p:xfrm>
          <a:off x="6389882" y="5801499"/>
          <a:ext cx="4523555" cy="623730"/>
        </p:xfrm>
        <a:graphic>
          <a:graphicData uri="http://schemas.openxmlformats.org/drawingml/2006/table">
            <a:tbl>
              <a:tblPr/>
              <a:tblGrid>
                <a:gridCol w="4523555">
                  <a:extLst>
                    <a:ext uri="{9D8B030D-6E8A-4147-A177-3AD203B41FA5}">
                      <a16:colId xmlns:a16="http://schemas.microsoft.com/office/drawing/2014/main" val="422463854"/>
                    </a:ext>
                  </a:extLst>
                </a:gridCol>
              </a:tblGrid>
              <a:tr h="623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KOSPI future and S&amp;P 500 future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294342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68F65E25-635F-329B-0821-06F24F897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410" y="4106712"/>
            <a:ext cx="2958379" cy="1425725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D624974-7D9D-804E-E838-DE7AB981973B}"/>
              </a:ext>
            </a:extLst>
          </p:cNvPr>
          <p:cNvSpPr/>
          <p:nvPr/>
        </p:nvSpPr>
        <p:spPr>
          <a:xfrm>
            <a:off x="9540229" y="4819629"/>
            <a:ext cx="514350" cy="21272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5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604</Words>
  <Application>Microsoft Office PowerPoint</Application>
  <PresentationFormat>와이드스크린</PresentationFormat>
  <Paragraphs>153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NanumBarunGothic</vt:lpstr>
      <vt:lpstr>Noto Sans KR</vt:lpstr>
      <vt:lpstr>맑은 고딕</vt:lpstr>
      <vt:lpstr>Arial</vt:lpstr>
      <vt:lpstr>Corbel</vt:lpstr>
      <vt:lpstr>Lato</vt:lpstr>
      <vt:lpstr>Times New Roman</vt:lpstr>
      <vt:lpstr>Office 테마</vt:lpstr>
      <vt:lpstr>Python for Linear Regression</vt:lpstr>
      <vt:lpstr>Introduction</vt:lpstr>
      <vt:lpstr>What is Derivative?</vt:lpstr>
      <vt:lpstr>Relation between futures and stocks</vt:lpstr>
      <vt:lpstr>Method</vt:lpstr>
      <vt:lpstr>Algorithm</vt:lpstr>
      <vt:lpstr>Programs and Dataset</vt:lpstr>
      <vt:lpstr>Simulation</vt:lpstr>
      <vt:lpstr>Simulation</vt:lpstr>
      <vt:lpstr>Simulation</vt:lpstr>
      <vt:lpstr>Conclusion</vt:lpstr>
      <vt:lpstr>Reference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D2D Resource Allocation for joint Power Control in Heterogeneous Cellular Networks</dc:title>
  <dc:creator>정 현기</dc:creator>
  <cp:lastModifiedBy>정 현기</cp:lastModifiedBy>
  <cp:revision>7</cp:revision>
  <dcterms:created xsi:type="dcterms:W3CDTF">2022-03-08T13:10:02Z</dcterms:created>
  <dcterms:modified xsi:type="dcterms:W3CDTF">2022-05-29T09:40:46Z</dcterms:modified>
</cp:coreProperties>
</file>