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6574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69225"/>
            <a:ext cx="7772400" cy="689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600">
                <a:latin typeface="Helvetica Neue"/>
                <a:ea typeface="Helvetica Neue"/>
                <a:cs typeface="Helvetica Neue"/>
                <a:sym typeface="Helvetica Neue"/>
              </a:rPr>
              <a:t>Theia UI Project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91875" y="2604925"/>
            <a:ext cx="75044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Progress (Integration Target Date: 10/31)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1205675" y="758325"/>
            <a:ext cx="7504499" cy="157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algn="l" rtl="0">
              <a:buClr>
                <a:schemeClr val="dk2"/>
              </a:buClr>
              <a:buSzPct val="100000"/>
              <a:buFont typeface="Helvetica Neue"/>
              <a:buChar char="❏"/>
            </a:pPr>
            <a:r>
              <a:rPr lang="en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Upgrades CSS and JS with Foundation &amp; Angular</a:t>
            </a:r>
          </a:p>
          <a:p>
            <a:pPr marL="457200" lvl="0" indent="-368300" algn="l" rtl="0">
              <a:buClr>
                <a:schemeClr val="dk2"/>
              </a:buClr>
              <a:buSzPct val="100000"/>
              <a:buFont typeface="Helvetica Neue"/>
              <a:buChar char="❏"/>
            </a:pPr>
            <a:r>
              <a:rPr lang="en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Enables faster feature/module development</a:t>
            </a:r>
          </a:p>
          <a:p>
            <a:pPr marL="457200" lvl="0" indent="-368300" algn="l" rtl="0">
              <a:buClr>
                <a:schemeClr val="dk2"/>
              </a:buClr>
              <a:buSzPct val="100000"/>
              <a:buFont typeface="Helvetica Neue"/>
              <a:buChar char="❏"/>
            </a:pPr>
            <a:r>
              <a:rPr lang="en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lines of maintainable code</a:t>
            </a:r>
          </a:p>
          <a:p>
            <a:pPr marL="457200" lvl="0" indent="-368300" algn="l" rtl="0">
              <a:buClr>
                <a:schemeClr val="dk2"/>
              </a:buClr>
              <a:buSzPct val="100000"/>
              <a:buFont typeface="Helvetica Neue"/>
              <a:buChar char="❏"/>
            </a:pPr>
            <a:r>
              <a:rPr lang="en" sz="2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modular design for agility/flexibility 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ubTitle" idx="3"/>
          </p:nvPr>
        </p:nvSpPr>
        <p:spPr>
          <a:xfrm>
            <a:off x="291875" y="4101850"/>
            <a:ext cx="57779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the Numbers: Lines of Code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368075" y="2455075"/>
            <a:ext cx="8417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368062" y="3923225"/>
            <a:ext cx="84177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29"/>
          <p:cNvSpPr/>
          <p:nvPr/>
        </p:nvSpPr>
        <p:spPr>
          <a:xfrm>
            <a:off x="4417225" y="4228024"/>
            <a:ext cx="4363450" cy="2438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0" name="Shape 30"/>
          <p:cNvSpPr/>
          <p:nvPr/>
        </p:nvSpPr>
        <p:spPr>
          <a:xfrm>
            <a:off x="381000" y="3210525"/>
            <a:ext cx="8417700" cy="4369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1" name="Shape 31"/>
          <p:cNvSpPr txBox="1"/>
          <p:nvPr/>
        </p:nvSpPr>
        <p:spPr>
          <a:xfrm>
            <a:off x="397125" y="4738675"/>
            <a:ext cx="3848099" cy="192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Theia will shrink the codebase, making Athena code easier to debug, revise, and extend. 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Readability and reusability are emphasized.</a:t>
            </a:r>
          </a:p>
          <a:p>
            <a:endParaRPr lang="en"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</vt:lpstr>
      <vt:lpstr>Theia UI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Theia UI Project</dc:title>
  <cp:lastModifiedBy>jglibert</cp:lastModifiedBy>
  <cp:revision>1</cp:revision>
  <dcterms:modified xsi:type="dcterms:W3CDTF">2013-10-29T02:04:44Z</dcterms:modified>
</cp:coreProperties>
</file>