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341c15d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341c15d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4dd1bd4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4dd1bd4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4dd1bd4c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4dd1bd4c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eVTOL Design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2025-07-19 Joe Gorse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4759625" y="1482575"/>
            <a:ext cx="1649700" cy="163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 State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355850" y="1919375"/>
            <a:ext cx="873300" cy="8625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953175" y="1919375"/>
            <a:ext cx="873300" cy="862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Fly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550500" y="1919375"/>
            <a:ext cx="873300" cy="8625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Queue</a:t>
            </a:r>
            <a:endParaRPr sz="1500"/>
          </a:p>
        </p:txBody>
      </p:sp>
      <p:sp>
        <p:nvSpPr>
          <p:cNvPr id="65" name="Google Shape;65;p14"/>
          <p:cNvSpPr/>
          <p:nvPr/>
        </p:nvSpPr>
        <p:spPr>
          <a:xfrm>
            <a:off x="5147825" y="1919375"/>
            <a:ext cx="873300" cy="8625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Charge</a:t>
            </a:r>
            <a:endParaRPr/>
          </a:p>
        </p:txBody>
      </p:sp>
      <p:cxnSp>
        <p:nvCxnSpPr>
          <p:cNvPr id="66" name="Google Shape;66;p14"/>
          <p:cNvCxnSpPr>
            <a:stCxn id="62" idx="6"/>
            <a:endCxn id="63" idx="2"/>
          </p:cNvCxnSpPr>
          <p:nvPr/>
        </p:nvCxnSpPr>
        <p:spPr>
          <a:xfrm>
            <a:off x="1229150" y="2350625"/>
            <a:ext cx="723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>
            <a:stCxn id="63" idx="6"/>
            <a:endCxn id="64" idx="2"/>
          </p:cNvCxnSpPr>
          <p:nvPr/>
        </p:nvCxnSpPr>
        <p:spPr>
          <a:xfrm>
            <a:off x="2826475" y="2350625"/>
            <a:ext cx="723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>
            <a:stCxn id="64" idx="6"/>
            <a:endCxn id="65" idx="2"/>
          </p:cNvCxnSpPr>
          <p:nvPr/>
        </p:nvCxnSpPr>
        <p:spPr>
          <a:xfrm>
            <a:off x="4423800" y="2350625"/>
            <a:ext cx="723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5" idx="4"/>
            <a:endCxn id="63" idx="4"/>
          </p:cNvCxnSpPr>
          <p:nvPr/>
        </p:nvCxnSpPr>
        <p:spPr>
          <a:xfrm rot="5400000">
            <a:off x="3986825" y="1184825"/>
            <a:ext cx="600" cy="3194700"/>
          </a:xfrm>
          <a:prstGeom prst="curvedConnector3">
            <a:avLst>
              <a:gd fmla="val 125825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 txBox="1"/>
          <p:nvPr/>
        </p:nvSpPr>
        <p:spPr>
          <a:xfrm>
            <a:off x="5147825" y="1482575"/>
            <a:ext cx="87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 Max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147825" y="3116375"/>
            <a:ext cx="97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Unplug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688500" y="1944275"/>
            <a:ext cx="97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Pull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 flipH="1">
            <a:off x="622042" y="0"/>
            <a:ext cx="5309400" cy="5076600"/>
          </a:xfrm>
          <a:prstGeom prst="snip1Rect">
            <a:avLst>
              <a:gd fmla="val 29883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" name="Google Shape;78;p15"/>
          <p:cNvCxnSpPr>
            <a:stCxn id="79" idx="0"/>
            <a:endCxn id="80" idx="1"/>
          </p:cNvCxnSpPr>
          <p:nvPr/>
        </p:nvCxnSpPr>
        <p:spPr>
          <a:xfrm rot="-5400000">
            <a:off x="4975125" y="-2044775"/>
            <a:ext cx="121800" cy="6765900"/>
          </a:xfrm>
          <a:prstGeom prst="curvedConnector3">
            <a:avLst>
              <a:gd fmla="val 110810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/>
          <p:nvPr/>
        </p:nvSpPr>
        <p:spPr>
          <a:xfrm>
            <a:off x="4792000" y="173600"/>
            <a:ext cx="670200" cy="565200"/>
          </a:xfrm>
          <a:prstGeom prst="rect">
            <a:avLst/>
          </a:prstGeom>
          <a:solidFill>
            <a:schemeClr val="lt2"/>
          </a:solidFill>
          <a:ln cap="flat" cmpd="sng" w="89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5650" lIns="85650" spcFirstLastPara="1" rIns="85650" wrap="square" tIns="8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11"/>
              <a:t>Alpha</a:t>
            </a:r>
            <a:endParaRPr sz="1311"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97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1109925" y="1399075"/>
            <a:ext cx="1086300" cy="6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1-10626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2487075" y="1399075"/>
            <a:ext cx="1665300" cy="6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Aircraft of 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x1 x2 x3 x3 x5</a:t>
            </a:r>
            <a:endParaRPr/>
          </a:p>
        </p:txBody>
      </p:sp>
      <p:cxnSp>
        <p:nvCxnSpPr>
          <p:cNvPr id="84" name="Google Shape;84;p15"/>
          <p:cNvCxnSpPr>
            <a:stCxn id="79" idx="3"/>
            <a:endCxn id="83" idx="1"/>
          </p:cNvCxnSpPr>
          <p:nvPr/>
        </p:nvCxnSpPr>
        <p:spPr>
          <a:xfrm>
            <a:off x="2196225" y="1700725"/>
            <a:ext cx="29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/>
          <p:nvPr/>
        </p:nvSpPr>
        <p:spPr>
          <a:xfrm>
            <a:off x="4934782" y="316381"/>
            <a:ext cx="670200" cy="565200"/>
          </a:xfrm>
          <a:prstGeom prst="rect">
            <a:avLst/>
          </a:prstGeom>
          <a:solidFill>
            <a:schemeClr val="lt2"/>
          </a:solidFill>
          <a:ln cap="flat" cmpd="sng" w="89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85650" lIns="85650" spcFirstLastPara="1" rIns="85650" wrap="square" tIns="8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11"/>
              <a:t>Alpha</a:t>
            </a:r>
            <a:endParaRPr sz="1311"/>
          </a:p>
        </p:txBody>
      </p:sp>
      <p:sp>
        <p:nvSpPr>
          <p:cNvPr id="86" name="Google Shape;86;p15"/>
          <p:cNvSpPr/>
          <p:nvPr/>
        </p:nvSpPr>
        <p:spPr>
          <a:xfrm>
            <a:off x="5077563" y="459163"/>
            <a:ext cx="670200" cy="565200"/>
          </a:xfrm>
          <a:prstGeom prst="rect">
            <a:avLst/>
          </a:prstGeom>
          <a:solidFill>
            <a:schemeClr val="lt2"/>
          </a:solidFill>
          <a:ln cap="flat" cmpd="sng" w="89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5650" lIns="85650" spcFirstLastPara="1" rIns="85650" wrap="square" tIns="8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11"/>
              <a:t>Alpha</a:t>
            </a:r>
            <a:endParaRPr sz="1311"/>
          </a:p>
        </p:txBody>
      </p:sp>
      <p:sp>
        <p:nvSpPr>
          <p:cNvPr id="87" name="Google Shape;87;p15"/>
          <p:cNvSpPr/>
          <p:nvPr/>
        </p:nvSpPr>
        <p:spPr>
          <a:xfrm>
            <a:off x="4792000" y="1152294"/>
            <a:ext cx="670200" cy="565200"/>
          </a:xfrm>
          <a:prstGeom prst="rect">
            <a:avLst/>
          </a:prstGeom>
          <a:solidFill>
            <a:schemeClr val="lt2"/>
          </a:solidFill>
          <a:ln cap="flat" cmpd="sng" w="89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5650" lIns="85650" spcFirstLastPara="1" rIns="85650" wrap="square" tIns="8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11"/>
              <a:t>Bravo</a:t>
            </a:r>
            <a:endParaRPr sz="1311"/>
          </a:p>
        </p:txBody>
      </p:sp>
      <p:sp>
        <p:nvSpPr>
          <p:cNvPr id="88" name="Google Shape;88;p15"/>
          <p:cNvSpPr/>
          <p:nvPr/>
        </p:nvSpPr>
        <p:spPr>
          <a:xfrm>
            <a:off x="4934782" y="1295076"/>
            <a:ext cx="670200" cy="565200"/>
          </a:xfrm>
          <a:prstGeom prst="rect">
            <a:avLst/>
          </a:prstGeom>
          <a:solidFill>
            <a:schemeClr val="lt2"/>
          </a:solidFill>
          <a:ln cap="flat" cmpd="sng" w="89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85650" lIns="85650" spcFirstLastPara="1" rIns="85650" wrap="square" tIns="8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11"/>
              <a:t>Bravo</a:t>
            </a:r>
            <a:endParaRPr sz="1311"/>
          </a:p>
        </p:txBody>
      </p:sp>
      <p:sp>
        <p:nvSpPr>
          <p:cNvPr id="89" name="Google Shape;89;p15"/>
          <p:cNvSpPr/>
          <p:nvPr/>
        </p:nvSpPr>
        <p:spPr>
          <a:xfrm>
            <a:off x="5077563" y="1437857"/>
            <a:ext cx="670200" cy="565200"/>
          </a:xfrm>
          <a:prstGeom prst="rect">
            <a:avLst/>
          </a:prstGeom>
          <a:solidFill>
            <a:schemeClr val="lt2"/>
          </a:solidFill>
          <a:ln cap="flat" cmpd="sng" w="89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5650" lIns="85650" spcFirstLastPara="1" rIns="85650" wrap="square" tIns="8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11"/>
              <a:t>Bravo</a:t>
            </a:r>
            <a:endParaRPr sz="1311"/>
          </a:p>
        </p:txBody>
      </p:sp>
      <p:sp>
        <p:nvSpPr>
          <p:cNvPr id="90" name="Google Shape;90;p15"/>
          <p:cNvSpPr/>
          <p:nvPr/>
        </p:nvSpPr>
        <p:spPr>
          <a:xfrm>
            <a:off x="4792000" y="2130988"/>
            <a:ext cx="670200" cy="565200"/>
          </a:xfrm>
          <a:prstGeom prst="rect">
            <a:avLst/>
          </a:prstGeom>
          <a:solidFill>
            <a:schemeClr val="lt2"/>
          </a:solidFill>
          <a:ln cap="flat" cmpd="sng" w="89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5650" lIns="85650" spcFirstLastPara="1" rIns="0" wrap="square" tIns="8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11"/>
              <a:t>Charlie</a:t>
            </a:r>
            <a:endParaRPr sz="1311"/>
          </a:p>
        </p:txBody>
      </p:sp>
      <p:sp>
        <p:nvSpPr>
          <p:cNvPr id="91" name="Google Shape;91;p15"/>
          <p:cNvSpPr/>
          <p:nvPr/>
        </p:nvSpPr>
        <p:spPr>
          <a:xfrm>
            <a:off x="4934782" y="2273770"/>
            <a:ext cx="670200" cy="565200"/>
          </a:xfrm>
          <a:prstGeom prst="rect">
            <a:avLst/>
          </a:prstGeom>
          <a:solidFill>
            <a:schemeClr val="lt2"/>
          </a:solidFill>
          <a:ln cap="flat" cmpd="sng" w="89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85650" lIns="85650" spcFirstLastPara="1" rIns="0" wrap="square" tIns="8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11"/>
              <a:t>Charlie</a:t>
            </a:r>
            <a:endParaRPr sz="1311"/>
          </a:p>
        </p:txBody>
      </p:sp>
      <p:sp>
        <p:nvSpPr>
          <p:cNvPr id="92" name="Google Shape;92;p15"/>
          <p:cNvSpPr/>
          <p:nvPr/>
        </p:nvSpPr>
        <p:spPr>
          <a:xfrm>
            <a:off x="5077563" y="2416551"/>
            <a:ext cx="670200" cy="565200"/>
          </a:xfrm>
          <a:prstGeom prst="rect">
            <a:avLst/>
          </a:prstGeom>
          <a:solidFill>
            <a:schemeClr val="lt2"/>
          </a:solidFill>
          <a:ln cap="flat" cmpd="sng" w="89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5650" lIns="85650" spcFirstLastPara="1" rIns="0" wrap="square" tIns="8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11"/>
              <a:t>Charlie</a:t>
            </a:r>
            <a:endParaRPr sz="1311"/>
          </a:p>
        </p:txBody>
      </p:sp>
      <p:sp>
        <p:nvSpPr>
          <p:cNvPr id="93" name="Google Shape;93;p15"/>
          <p:cNvSpPr/>
          <p:nvPr/>
        </p:nvSpPr>
        <p:spPr>
          <a:xfrm>
            <a:off x="4792000" y="3109683"/>
            <a:ext cx="670200" cy="565200"/>
          </a:xfrm>
          <a:prstGeom prst="rect">
            <a:avLst/>
          </a:prstGeom>
          <a:solidFill>
            <a:schemeClr val="lt2"/>
          </a:solidFill>
          <a:ln cap="flat" cmpd="sng" w="89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5650" lIns="85650" spcFirstLastPara="1" rIns="0" wrap="square" tIns="8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11"/>
              <a:t>Delta</a:t>
            </a:r>
            <a:endParaRPr sz="1311"/>
          </a:p>
        </p:txBody>
      </p:sp>
      <p:sp>
        <p:nvSpPr>
          <p:cNvPr id="94" name="Google Shape;94;p15"/>
          <p:cNvSpPr/>
          <p:nvPr/>
        </p:nvSpPr>
        <p:spPr>
          <a:xfrm>
            <a:off x="4934782" y="3252464"/>
            <a:ext cx="670200" cy="565200"/>
          </a:xfrm>
          <a:prstGeom prst="rect">
            <a:avLst/>
          </a:prstGeom>
          <a:solidFill>
            <a:schemeClr val="lt2"/>
          </a:solidFill>
          <a:ln cap="flat" cmpd="sng" w="89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85650" lIns="85650" spcFirstLastPara="1" rIns="0" wrap="square" tIns="8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11"/>
              <a:t>Delta</a:t>
            </a:r>
            <a:endParaRPr sz="1311"/>
          </a:p>
        </p:txBody>
      </p:sp>
      <p:sp>
        <p:nvSpPr>
          <p:cNvPr id="95" name="Google Shape;95;p15"/>
          <p:cNvSpPr/>
          <p:nvPr/>
        </p:nvSpPr>
        <p:spPr>
          <a:xfrm>
            <a:off x="5077563" y="3395245"/>
            <a:ext cx="670200" cy="565200"/>
          </a:xfrm>
          <a:prstGeom prst="rect">
            <a:avLst/>
          </a:prstGeom>
          <a:solidFill>
            <a:schemeClr val="lt2"/>
          </a:solidFill>
          <a:ln cap="flat" cmpd="sng" w="89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5650" lIns="85650" spcFirstLastPara="1" rIns="0" wrap="square" tIns="8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11"/>
              <a:t>Delta</a:t>
            </a:r>
            <a:endParaRPr sz="1311"/>
          </a:p>
        </p:txBody>
      </p:sp>
      <p:sp>
        <p:nvSpPr>
          <p:cNvPr id="96" name="Google Shape;96;p15"/>
          <p:cNvSpPr/>
          <p:nvPr/>
        </p:nvSpPr>
        <p:spPr>
          <a:xfrm>
            <a:off x="4792000" y="4088377"/>
            <a:ext cx="670200" cy="565200"/>
          </a:xfrm>
          <a:prstGeom prst="rect">
            <a:avLst/>
          </a:prstGeom>
          <a:solidFill>
            <a:schemeClr val="lt2"/>
          </a:solidFill>
          <a:ln cap="flat" cmpd="sng" w="89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5650" lIns="85650" spcFirstLastPara="1" rIns="0" wrap="square" tIns="8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11"/>
              <a:t>Echo</a:t>
            </a:r>
            <a:endParaRPr sz="1311"/>
          </a:p>
        </p:txBody>
      </p:sp>
      <p:sp>
        <p:nvSpPr>
          <p:cNvPr id="97" name="Google Shape;97;p15"/>
          <p:cNvSpPr/>
          <p:nvPr/>
        </p:nvSpPr>
        <p:spPr>
          <a:xfrm>
            <a:off x="4944400" y="4240777"/>
            <a:ext cx="670200" cy="565200"/>
          </a:xfrm>
          <a:prstGeom prst="rect">
            <a:avLst/>
          </a:prstGeom>
          <a:solidFill>
            <a:schemeClr val="lt2"/>
          </a:solidFill>
          <a:ln cap="flat" cmpd="sng" w="89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85650" lIns="85650" spcFirstLastPara="1" rIns="0" wrap="square" tIns="8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11"/>
              <a:t>Echo</a:t>
            </a:r>
            <a:endParaRPr sz="1311"/>
          </a:p>
        </p:txBody>
      </p:sp>
      <p:sp>
        <p:nvSpPr>
          <p:cNvPr id="98" name="Google Shape;98;p15"/>
          <p:cNvSpPr/>
          <p:nvPr/>
        </p:nvSpPr>
        <p:spPr>
          <a:xfrm>
            <a:off x="5096800" y="4393177"/>
            <a:ext cx="670200" cy="565200"/>
          </a:xfrm>
          <a:prstGeom prst="rect">
            <a:avLst/>
          </a:prstGeom>
          <a:solidFill>
            <a:schemeClr val="lt2"/>
          </a:solidFill>
          <a:ln cap="flat" cmpd="sng" w="89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5650" lIns="85650" spcFirstLastPara="1" rIns="0" wrap="square" tIns="8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11"/>
              <a:t>Echo</a:t>
            </a:r>
            <a:endParaRPr sz="1311"/>
          </a:p>
        </p:txBody>
      </p:sp>
      <p:cxnSp>
        <p:nvCxnSpPr>
          <p:cNvPr id="99" name="Google Shape;99;p15"/>
          <p:cNvCxnSpPr>
            <a:stCxn id="83" idx="3"/>
            <a:endCxn id="81" idx="1"/>
          </p:cNvCxnSpPr>
          <p:nvPr/>
        </p:nvCxnSpPr>
        <p:spPr>
          <a:xfrm flipH="1" rot="10800000">
            <a:off x="4152375" y="456325"/>
            <a:ext cx="639600" cy="12444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5"/>
          <p:cNvCxnSpPr>
            <a:stCxn id="83" idx="3"/>
            <a:endCxn id="90" idx="1"/>
          </p:cNvCxnSpPr>
          <p:nvPr/>
        </p:nvCxnSpPr>
        <p:spPr>
          <a:xfrm>
            <a:off x="4152375" y="1700725"/>
            <a:ext cx="639600" cy="7128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5"/>
          <p:cNvCxnSpPr>
            <a:stCxn id="83" idx="3"/>
            <a:endCxn id="93" idx="1"/>
          </p:cNvCxnSpPr>
          <p:nvPr/>
        </p:nvCxnSpPr>
        <p:spPr>
          <a:xfrm>
            <a:off x="4152375" y="1700725"/>
            <a:ext cx="639600" cy="16917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>
            <a:stCxn id="83" idx="3"/>
            <a:endCxn id="96" idx="1"/>
          </p:cNvCxnSpPr>
          <p:nvPr/>
        </p:nvCxnSpPr>
        <p:spPr>
          <a:xfrm>
            <a:off x="4152375" y="1700725"/>
            <a:ext cx="639600" cy="26703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>
            <a:stCxn id="83" idx="3"/>
            <a:endCxn id="87" idx="1"/>
          </p:cNvCxnSpPr>
          <p:nvPr/>
        </p:nvCxnSpPr>
        <p:spPr>
          <a:xfrm flipH="1" rot="10800000">
            <a:off x="4152375" y="1434925"/>
            <a:ext cx="639600" cy="2658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5"/>
          <p:cNvSpPr/>
          <p:nvPr/>
        </p:nvSpPr>
        <p:spPr>
          <a:xfrm>
            <a:off x="3271075" y="2318125"/>
            <a:ext cx="744300" cy="3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cxnSp>
        <p:nvCxnSpPr>
          <p:cNvPr id="105" name="Google Shape;105;p15"/>
          <p:cNvCxnSpPr>
            <a:stCxn id="104" idx="3"/>
          </p:cNvCxnSpPr>
          <p:nvPr/>
        </p:nvCxnSpPr>
        <p:spPr>
          <a:xfrm>
            <a:off x="4015375" y="2508625"/>
            <a:ext cx="456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5"/>
          <p:cNvSpPr/>
          <p:nvPr/>
        </p:nvSpPr>
        <p:spPr>
          <a:xfrm>
            <a:off x="6100400" y="176875"/>
            <a:ext cx="291000" cy="844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6100400" y="1155575"/>
            <a:ext cx="291000" cy="844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6100400" y="2134275"/>
            <a:ext cx="291000" cy="844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6100400" y="3112975"/>
            <a:ext cx="291000" cy="844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6100400" y="4101275"/>
            <a:ext cx="291000" cy="844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6515100" y="363475"/>
            <a:ext cx="6321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Stats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6515100" y="1342175"/>
            <a:ext cx="6321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Stats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6515100" y="2336250"/>
            <a:ext cx="6321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Stats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6515100" y="3299575"/>
            <a:ext cx="6321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Stats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6515100" y="4309025"/>
            <a:ext cx="6321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Stats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7981125" y="1277361"/>
            <a:ext cx="875700" cy="603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</a:t>
            </a:r>
            <a:endParaRPr/>
          </a:p>
        </p:txBody>
      </p:sp>
      <p:cxnSp>
        <p:nvCxnSpPr>
          <p:cNvPr id="116" name="Google Shape;116;p15"/>
          <p:cNvCxnSpPr>
            <a:stCxn id="111" idx="3"/>
            <a:endCxn id="80" idx="1"/>
          </p:cNvCxnSpPr>
          <p:nvPr/>
        </p:nvCxnSpPr>
        <p:spPr>
          <a:xfrm>
            <a:off x="7147200" y="598975"/>
            <a:ext cx="1271700" cy="6783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5"/>
          <p:cNvCxnSpPr>
            <a:stCxn id="112" idx="3"/>
            <a:endCxn id="80" idx="2"/>
          </p:cNvCxnSpPr>
          <p:nvPr/>
        </p:nvCxnSpPr>
        <p:spPr>
          <a:xfrm>
            <a:off x="7147200" y="1577675"/>
            <a:ext cx="834000" cy="12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5"/>
          <p:cNvCxnSpPr>
            <a:stCxn id="113" idx="3"/>
            <a:endCxn id="80" idx="3"/>
          </p:cNvCxnSpPr>
          <p:nvPr/>
        </p:nvCxnSpPr>
        <p:spPr>
          <a:xfrm flipH="1" rot="10800000">
            <a:off x="7147200" y="1880550"/>
            <a:ext cx="1271700" cy="6912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5"/>
          <p:cNvCxnSpPr>
            <a:stCxn id="114" idx="3"/>
            <a:endCxn id="80" idx="3"/>
          </p:cNvCxnSpPr>
          <p:nvPr/>
        </p:nvCxnSpPr>
        <p:spPr>
          <a:xfrm flipH="1" rot="10800000">
            <a:off x="7147200" y="1880575"/>
            <a:ext cx="1271700" cy="16545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5"/>
          <p:cNvCxnSpPr>
            <a:stCxn id="115" idx="3"/>
            <a:endCxn id="80" idx="3"/>
          </p:cNvCxnSpPr>
          <p:nvPr/>
        </p:nvCxnSpPr>
        <p:spPr>
          <a:xfrm flipH="1" rot="10800000">
            <a:off x="7147200" y="1880525"/>
            <a:ext cx="1271700" cy="26640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1" name="Google Shape;121;p15"/>
          <p:cNvGrpSpPr/>
          <p:nvPr/>
        </p:nvGrpSpPr>
        <p:grpSpPr>
          <a:xfrm>
            <a:off x="853125" y="3260575"/>
            <a:ext cx="824775" cy="1292100"/>
            <a:chOff x="309900" y="3252475"/>
            <a:chExt cx="824775" cy="1292100"/>
          </a:xfrm>
        </p:grpSpPr>
        <p:sp>
          <p:nvSpPr>
            <p:cNvPr id="122" name="Google Shape;122;p15"/>
            <p:cNvSpPr/>
            <p:nvPr/>
          </p:nvSpPr>
          <p:spPr>
            <a:xfrm>
              <a:off x="311700" y="3252475"/>
              <a:ext cx="818700" cy="1292100"/>
            </a:xfrm>
            <a:prstGeom prst="rect">
              <a:avLst/>
            </a:prstGeom>
            <a:solidFill>
              <a:schemeClr val="lt2"/>
            </a:solidFill>
            <a:ln cap="flat" cmpd="sng" w="89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85650" lIns="85650" spcFirstLastPara="1" rIns="85650" wrap="square" tIns="85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11"/>
                <a:t>Queue</a:t>
              </a:r>
              <a:endParaRPr sz="1311"/>
            </a:p>
          </p:txBody>
        </p:sp>
        <p:cxnSp>
          <p:nvCxnSpPr>
            <p:cNvPr id="123" name="Google Shape;123;p15"/>
            <p:cNvCxnSpPr/>
            <p:nvPr/>
          </p:nvCxnSpPr>
          <p:spPr>
            <a:xfrm>
              <a:off x="312375" y="3613825"/>
              <a:ext cx="822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5"/>
            <p:cNvCxnSpPr/>
            <p:nvPr/>
          </p:nvCxnSpPr>
          <p:spPr>
            <a:xfrm>
              <a:off x="309900" y="3927925"/>
              <a:ext cx="822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5"/>
            <p:cNvCxnSpPr/>
            <p:nvPr/>
          </p:nvCxnSpPr>
          <p:spPr>
            <a:xfrm>
              <a:off x="309900" y="4240775"/>
              <a:ext cx="822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6" name="Google Shape;126;p15"/>
          <p:cNvGrpSpPr/>
          <p:nvPr/>
        </p:nvGrpSpPr>
        <p:grpSpPr>
          <a:xfrm>
            <a:off x="2091375" y="3261289"/>
            <a:ext cx="824775" cy="1292100"/>
            <a:chOff x="309900" y="3252475"/>
            <a:chExt cx="824775" cy="1292100"/>
          </a:xfrm>
        </p:grpSpPr>
        <p:sp>
          <p:nvSpPr>
            <p:cNvPr id="127" name="Google Shape;127;p15"/>
            <p:cNvSpPr/>
            <p:nvPr/>
          </p:nvSpPr>
          <p:spPr>
            <a:xfrm>
              <a:off x="311700" y="3252475"/>
              <a:ext cx="818700" cy="1292100"/>
            </a:xfrm>
            <a:prstGeom prst="rect">
              <a:avLst/>
            </a:prstGeom>
            <a:solidFill>
              <a:schemeClr val="lt2"/>
            </a:solidFill>
            <a:ln cap="flat" cmpd="sng" w="89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85650" lIns="85650" spcFirstLastPara="1" rIns="85650" wrap="square" tIns="85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11"/>
                <a:t>Charger</a:t>
              </a:r>
              <a:endParaRPr sz="1311"/>
            </a:p>
          </p:txBody>
        </p:sp>
        <p:cxnSp>
          <p:nvCxnSpPr>
            <p:cNvPr id="128" name="Google Shape;128;p15"/>
            <p:cNvCxnSpPr/>
            <p:nvPr/>
          </p:nvCxnSpPr>
          <p:spPr>
            <a:xfrm>
              <a:off x="312375" y="3613825"/>
              <a:ext cx="822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15"/>
            <p:cNvCxnSpPr/>
            <p:nvPr/>
          </p:nvCxnSpPr>
          <p:spPr>
            <a:xfrm>
              <a:off x="309900" y="3927925"/>
              <a:ext cx="822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15"/>
            <p:cNvCxnSpPr/>
            <p:nvPr/>
          </p:nvCxnSpPr>
          <p:spPr>
            <a:xfrm>
              <a:off x="309900" y="4240775"/>
              <a:ext cx="822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31" name="Google Shape;131;p15"/>
          <p:cNvCxnSpPr>
            <a:stCxn id="127" idx="1"/>
            <a:endCxn id="122" idx="3"/>
          </p:cNvCxnSpPr>
          <p:nvPr/>
        </p:nvCxnSpPr>
        <p:spPr>
          <a:xfrm rot="10800000">
            <a:off x="1673775" y="3906739"/>
            <a:ext cx="419400" cy="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132" name="Google Shape;132;p15"/>
          <p:cNvGrpSpPr/>
          <p:nvPr/>
        </p:nvGrpSpPr>
        <p:grpSpPr>
          <a:xfrm>
            <a:off x="1672000" y="3473122"/>
            <a:ext cx="462542" cy="338700"/>
            <a:chOff x="2494950" y="3615897"/>
            <a:chExt cx="462542" cy="338700"/>
          </a:xfrm>
        </p:grpSpPr>
        <p:cxnSp>
          <p:nvCxnSpPr>
            <p:cNvPr id="133" name="Google Shape;133;p15"/>
            <p:cNvCxnSpPr/>
            <p:nvPr/>
          </p:nvCxnSpPr>
          <p:spPr>
            <a:xfrm rot="10800000">
              <a:off x="2494950" y="3858544"/>
              <a:ext cx="420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4" name="Google Shape;134;p15"/>
            <p:cNvSpPr txBox="1"/>
            <p:nvPr/>
          </p:nvSpPr>
          <p:spPr>
            <a:xfrm>
              <a:off x="2538092" y="3615897"/>
              <a:ext cx="419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Pull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sp>
        <p:nvSpPr>
          <p:cNvPr id="135" name="Google Shape;135;p15"/>
          <p:cNvSpPr txBox="1"/>
          <p:nvPr>
            <p:ph type="title"/>
          </p:nvPr>
        </p:nvSpPr>
        <p:spPr>
          <a:xfrm>
            <a:off x="1853276" y="737800"/>
            <a:ext cx="273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Simulator eVTOL</a:t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3452372" y="3770583"/>
            <a:ext cx="834000" cy="3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Aircraft</a:t>
            </a:r>
            <a:endParaRPr/>
          </a:p>
        </p:txBody>
      </p:sp>
      <p:grpSp>
        <p:nvGrpSpPr>
          <p:cNvPr id="137" name="Google Shape;137;p15"/>
          <p:cNvGrpSpPr/>
          <p:nvPr/>
        </p:nvGrpSpPr>
        <p:grpSpPr>
          <a:xfrm>
            <a:off x="2910725" y="3706744"/>
            <a:ext cx="623500" cy="338700"/>
            <a:chOff x="2910725" y="3706744"/>
            <a:chExt cx="623500" cy="338700"/>
          </a:xfrm>
        </p:grpSpPr>
        <p:cxnSp>
          <p:nvCxnSpPr>
            <p:cNvPr id="138" name="Google Shape;138;p15"/>
            <p:cNvCxnSpPr/>
            <p:nvPr/>
          </p:nvCxnSpPr>
          <p:spPr>
            <a:xfrm rot="10800000">
              <a:off x="2910725" y="3963175"/>
              <a:ext cx="538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9" name="Google Shape;139;p15"/>
            <p:cNvSpPr txBox="1"/>
            <p:nvPr/>
          </p:nvSpPr>
          <p:spPr>
            <a:xfrm>
              <a:off x="2943525" y="3706744"/>
              <a:ext cx="590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Unplug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sp>
        <p:nvSpPr>
          <p:cNvPr id="140" name="Google Shape;140;p15"/>
          <p:cNvSpPr/>
          <p:nvPr/>
        </p:nvSpPr>
        <p:spPr>
          <a:xfrm>
            <a:off x="3100075" y="2685213"/>
            <a:ext cx="1086300" cy="33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 Calc</a:t>
            </a:r>
            <a:endParaRPr/>
          </a:p>
        </p:txBody>
      </p:sp>
      <p:cxnSp>
        <p:nvCxnSpPr>
          <p:cNvPr id="141" name="Google Shape;141;p15"/>
          <p:cNvCxnSpPr>
            <a:endCxn id="104" idx="3"/>
          </p:cNvCxnSpPr>
          <p:nvPr/>
        </p:nvCxnSpPr>
        <p:spPr>
          <a:xfrm rot="10800000">
            <a:off x="4015375" y="2508625"/>
            <a:ext cx="437400" cy="20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/>
          <p:nvPr/>
        </p:nvSpPr>
        <p:spPr>
          <a:xfrm>
            <a:off x="4694050" y="3772025"/>
            <a:ext cx="4449900" cy="13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3241148" y="803075"/>
            <a:ext cx="1949100" cy="110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Aircraft Fleet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Container of Aircraft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16"/>
          <p:cNvSpPr txBox="1"/>
          <p:nvPr>
            <p:ph type="title"/>
          </p:nvPr>
        </p:nvSpPr>
        <p:spPr>
          <a:xfrm>
            <a:off x="311700" y="445025"/>
            <a:ext cx="262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Diagrams</a:t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660600" y="1116550"/>
            <a:ext cx="2124900" cy="110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 </a:t>
            </a:r>
            <a:r>
              <a:rPr b="1" lang="en">
                <a:solidFill>
                  <a:schemeClr val="dk1"/>
                </a:solidFill>
              </a:rPr>
              <a:t>eVTOL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 init fleet of 20 x 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next()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0" name="Google Shape;150;p16"/>
          <p:cNvSpPr/>
          <p:nvPr/>
        </p:nvSpPr>
        <p:spPr>
          <a:xfrm>
            <a:off x="4106050" y="1408875"/>
            <a:ext cx="3033300" cy="121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Aircraft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 AircraftType&amp;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State-&gt; Charging, Flying, Waiting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Charger::unplug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ChargerQueue::requestCharge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5190249" y="4213500"/>
            <a:ext cx="1949100" cy="93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Charger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 getNextFromQueue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660600" y="2442125"/>
            <a:ext cx="2905200" cy="98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Charger Queue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/>
              <a:t>std::vector wrapper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ChargerQueue(size_t chargers)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16"/>
          <p:cNvGrpSpPr/>
          <p:nvPr/>
        </p:nvGrpSpPr>
        <p:grpSpPr>
          <a:xfrm>
            <a:off x="7374400" y="1116550"/>
            <a:ext cx="1733700" cy="2380213"/>
            <a:chOff x="5935725" y="1893175"/>
            <a:chExt cx="1733700" cy="2380213"/>
          </a:xfrm>
        </p:grpSpPr>
        <p:sp>
          <p:nvSpPr>
            <p:cNvPr id="154" name="Google Shape;154;p16"/>
            <p:cNvSpPr/>
            <p:nvPr/>
          </p:nvSpPr>
          <p:spPr>
            <a:xfrm>
              <a:off x="5935725" y="1893175"/>
              <a:ext cx="1733700" cy="238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Run Stats Record</a:t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5935725" y="2422388"/>
              <a:ext cx="1215900" cy="37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Stat Metrics</a:t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5935725" y="2792588"/>
              <a:ext cx="1215900" cy="37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Stat </a:t>
              </a:r>
              <a:r>
                <a:rPr b="1" lang="en">
                  <a:solidFill>
                    <a:schemeClr val="dk1"/>
                  </a:solidFill>
                </a:rPr>
                <a:t>Metrics</a:t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5935725" y="3162788"/>
              <a:ext cx="1215900" cy="37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Stat </a:t>
              </a:r>
              <a:r>
                <a:rPr b="1" lang="en">
                  <a:solidFill>
                    <a:schemeClr val="dk1"/>
                  </a:solidFill>
                </a:rPr>
                <a:t>Metrics</a:t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5935725" y="3532988"/>
              <a:ext cx="1215900" cy="37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Stat </a:t>
              </a:r>
              <a:r>
                <a:rPr b="1" lang="en">
                  <a:solidFill>
                    <a:schemeClr val="dk1"/>
                  </a:solidFill>
                </a:rPr>
                <a:t>Metrics</a:t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5935725" y="3903188"/>
              <a:ext cx="1215900" cy="370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Stat </a:t>
              </a:r>
              <a:r>
                <a:rPr b="1" lang="en">
                  <a:solidFill>
                    <a:schemeClr val="dk1"/>
                  </a:solidFill>
                </a:rPr>
                <a:t>Metrics</a:t>
              </a:r>
              <a:endParaRPr/>
            </a:p>
          </p:txBody>
        </p:sp>
      </p:grpSp>
      <p:sp>
        <p:nvSpPr>
          <p:cNvPr id="160" name="Google Shape;160;p16"/>
          <p:cNvSpPr/>
          <p:nvPr/>
        </p:nvSpPr>
        <p:spPr>
          <a:xfrm>
            <a:off x="5495300" y="173225"/>
            <a:ext cx="2905200" cy="84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Aircraft Type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 name - Alpha…EchoCompany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 6 Params + 2 derived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7339150" y="4733100"/>
            <a:ext cx="1804200" cy="41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Aircraft Factory</a:t>
            </a:r>
            <a:endParaRPr/>
          </a:p>
        </p:txBody>
      </p:sp>
      <p:sp>
        <p:nvSpPr>
          <p:cNvPr id="162" name="Google Shape;162;p16"/>
          <p:cNvSpPr txBox="1"/>
          <p:nvPr/>
        </p:nvSpPr>
        <p:spPr>
          <a:xfrm>
            <a:off x="4671650" y="3772000"/>
            <a:ext cx="159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Unused: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