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07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80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41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3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39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5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7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14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43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89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35469-93A7-4965-BEB4-E25ABA08B202}" type="datetimeFigureOut">
              <a:rPr lang="ko-KR" altLang="en-US" smtClean="0"/>
              <a:t>2019-09-27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31F5-A77F-4BDC-AA69-F123D72A06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15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79429"/>
            <a:ext cx="1800000" cy="3703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79430"/>
            <a:ext cx="1800000" cy="370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9427"/>
            <a:ext cx="1800000" cy="370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279425"/>
            <a:ext cx="1800000" cy="3703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43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화면 슬라이드 쇼(4:3)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D7701</dc:creator>
  <cp:lastModifiedBy>D7701</cp:lastModifiedBy>
  <cp:revision>2</cp:revision>
  <dcterms:created xsi:type="dcterms:W3CDTF">2019-09-27T07:06:57Z</dcterms:created>
  <dcterms:modified xsi:type="dcterms:W3CDTF">2019-09-27T07:23:57Z</dcterms:modified>
</cp:coreProperties>
</file>