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1" autoAdjust="0"/>
    <p:restoredTop sz="9466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5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7C21-668C-4BF6-9259-C107926C384A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B2-E37E-4BAE-98D0-33400C11B10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7C21-668C-4BF6-9259-C107926C384A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B2-E37E-4BAE-98D0-33400C11B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7C21-668C-4BF6-9259-C107926C384A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B2-E37E-4BAE-98D0-33400C11B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7C21-668C-4BF6-9259-C107926C384A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B2-E37E-4BAE-98D0-33400C11B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7C21-668C-4BF6-9259-C107926C384A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B2-E37E-4BAE-98D0-33400C11B10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7C21-668C-4BF6-9259-C107926C384A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B2-E37E-4BAE-98D0-33400C11B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7C21-668C-4BF6-9259-C107926C384A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B2-E37E-4BAE-98D0-33400C11B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7C21-668C-4BF6-9259-C107926C384A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B2-E37E-4BAE-98D0-33400C11B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7C21-668C-4BF6-9259-C107926C384A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B2-E37E-4BAE-98D0-33400C11B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7C21-668C-4BF6-9259-C107926C384A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B2-E37E-4BAE-98D0-33400C11B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7C21-668C-4BF6-9259-C107926C384A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B2-E37E-4BAE-98D0-33400C11B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D97B7C21-668C-4BF6-9259-C107926C384A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FA589B2-E37E-4BAE-98D0-33400C11B10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95400"/>
            <a:ext cx="8001000" cy="1524000"/>
          </a:xfrm>
        </p:spPr>
        <p:txBody>
          <a:bodyPr/>
          <a:lstStyle/>
          <a:p>
            <a:r>
              <a:rPr lang="en-US" sz="6000" dirty="0" smtClean="0">
                <a:solidFill>
                  <a:schemeClr val="bg1"/>
                </a:solidFill>
              </a:rPr>
              <a:t>Case 5.5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5400" dirty="0" smtClean="0"/>
              <a:t>The Topper Travel Agency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05200"/>
            <a:ext cx="2514600" cy="2209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Group 6</a:t>
            </a:r>
          </a:p>
          <a:p>
            <a:r>
              <a:rPr lang="en-US" dirty="0" smtClean="0"/>
              <a:t>Jessica Hoffman</a:t>
            </a:r>
          </a:p>
          <a:p>
            <a:r>
              <a:rPr lang="en-US" dirty="0" smtClean="0"/>
              <a:t>Grant Holloway</a:t>
            </a:r>
          </a:p>
          <a:p>
            <a:r>
              <a:rPr lang="en-US" dirty="0" smtClean="0"/>
              <a:t>Mariah </a:t>
            </a:r>
            <a:r>
              <a:rPr lang="en-US" dirty="0" err="1" smtClean="0"/>
              <a:t>Skeeters</a:t>
            </a:r>
            <a:endParaRPr lang="en-US" dirty="0" smtClean="0"/>
          </a:p>
          <a:p>
            <a:r>
              <a:rPr lang="en-US" dirty="0" smtClean="0"/>
              <a:t>Felisha Stanley </a:t>
            </a:r>
          </a:p>
          <a:p>
            <a:r>
              <a:rPr lang="en-US" dirty="0" smtClean="0"/>
              <a:t>Aaron Timberlake</a:t>
            </a:r>
            <a:endParaRPr lang="en-US" dirty="0"/>
          </a:p>
        </p:txBody>
      </p:sp>
      <p:pic>
        <p:nvPicPr>
          <p:cNvPr id="1026" name="Picture 2" descr="C:\Users\libs-eks\AppData\Local\Microsoft\Windows\Temporary Internet Files\Content.IE5\DHUJFU6G\travel-clipart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696" y="3200400"/>
            <a:ext cx="346363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326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of Action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b="1" dirty="0" smtClean="0"/>
              <a:t>Davis could resign from her position as director of human resources</a:t>
            </a:r>
          </a:p>
          <a:p>
            <a:r>
              <a:rPr lang="en-US" dirty="0" smtClean="0"/>
              <a:t>She sees pros and cons of the situation and feels there is no right or wrong </a:t>
            </a:r>
            <a:r>
              <a:rPr lang="en-US" dirty="0" smtClean="0"/>
              <a:t>answer</a:t>
            </a:r>
            <a:endParaRPr lang="en-US" dirty="0" smtClean="0"/>
          </a:p>
          <a:p>
            <a:r>
              <a:rPr lang="en-US" dirty="0" smtClean="0"/>
              <a:t> Regardless of her recommendation, TTA is most likely going to </a:t>
            </a:r>
            <a:r>
              <a:rPr lang="en-US" dirty="0" smtClean="0"/>
              <a:t>continue </a:t>
            </a:r>
            <a:r>
              <a:rPr lang="en-US" dirty="0" smtClean="0"/>
              <a:t>monitoring</a:t>
            </a:r>
          </a:p>
          <a:p>
            <a:r>
              <a:rPr lang="en-US" dirty="0" smtClean="0"/>
              <a:t>She cannot adequately represent the employees’ voice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0162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Deontological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b="1" dirty="0" smtClean="0"/>
              <a:t>Defend the travel agents’ right to </a:t>
            </a:r>
            <a:r>
              <a:rPr lang="en-US" sz="2800" b="1" dirty="0" smtClean="0"/>
              <a:t>privacy and reject the EM system</a:t>
            </a:r>
            <a:endParaRPr lang="en-US" sz="2800" b="1" dirty="0" smtClean="0"/>
          </a:p>
          <a:p>
            <a:r>
              <a:rPr lang="en-US" dirty="0" smtClean="0"/>
              <a:t>EM erodes loyalty and trust </a:t>
            </a:r>
            <a:r>
              <a:rPr lang="en-US" dirty="0" smtClean="0">
                <a:sym typeface="Wingdings" panose="05000000000000000000" pitchFamily="2" charset="2"/>
              </a:rPr>
              <a:t> could cause a strike and high turnover rate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EM increases stress  increased health insurance costs to the company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Makes it difficult to be courteous and attentive to clients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Referred to as “electronic whip” 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Brief, personal calls should be kept private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78653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Teleological </a:t>
            </a:r>
            <a:r>
              <a:rPr lang="en-US" dirty="0" smtClean="0"/>
              <a:t>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534400" cy="388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Defend the company’s </a:t>
            </a:r>
            <a:r>
              <a:rPr lang="en-US" sz="2800" b="1" dirty="0" smtClean="0"/>
              <a:t>right to implement EM system</a:t>
            </a:r>
            <a:endParaRPr lang="en-US" sz="2800" b="1" dirty="0" smtClean="0"/>
          </a:p>
          <a:p>
            <a:r>
              <a:rPr lang="en-US" dirty="0" smtClean="0"/>
              <a:t>TTA negatively affected by recession in 2001</a:t>
            </a:r>
          </a:p>
          <a:p>
            <a:r>
              <a:rPr lang="en-US" dirty="0" smtClean="0"/>
              <a:t>Agent productivity rose 15</a:t>
            </a:r>
            <a:r>
              <a:rPr lang="en-US" dirty="0" smtClean="0"/>
              <a:t>%</a:t>
            </a:r>
          </a:p>
          <a:p>
            <a:r>
              <a:rPr lang="en-US" dirty="0" smtClean="0"/>
              <a:t>Right to monitor the productivity of employees</a:t>
            </a:r>
            <a:endParaRPr lang="en-US" dirty="0" smtClean="0"/>
          </a:p>
          <a:p>
            <a:r>
              <a:rPr lang="en-US" dirty="0" smtClean="0"/>
              <a:t>Max </a:t>
            </a:r>
            <a:r>
              <a:rPr lang="en-US" dirty="0" smtClean="0"/>
              <a:t>efficiency (the end) justifies employee disapproval (the means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Benefits of productivity outweigh the disgruntled employees and their health 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17756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4676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Normative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3886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b="1" dirty="0" smtClean="0"/>
              <a:t>Urge Donaldson to implement modified EM system</a:t>
            </a:r>
          </a:p>
          <a:p>
            <a:r>
              <a:rPr lang="en-US" dirty="0" smtClean="0"/>
              <a:t>Company property rights outweigh employee privacy rights (1986 ECPA)</a:t>
            </a:r>
          </a:p>
          <a:p>
            <a:r>
              <a:rPr lang="en-US" dirty="0" smtClean="0"/>
              <a:t>Davis should represent the employees’ concerns by urging a reduction in monitoring while respecting the company’s interests in profits and productivity</a:t>
            </a:r>
          </a:p>
          <a:p>
            <a:r>
              <a:rPr lang="en-US" dirty="0" smtClean="0"/>
              <a:t>Reduce the time restraints on length of calls to ensure good customer service</a:t>
            </a:r>
          </a:p>
          <a:p>
            <a:r>
              <a:rPr lang="en-US" dirty="0" smtClean="0"/>
              <a:t>Change continuous monitoring to random screening (calls, internet use, idle time, etc.)</a:t>
            </a:r>
            <a:endParaRPr lang="en-US" dirty="0" smtClean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1160611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Impact on 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Donaldson still achieves his productivity and profit goals</a:t>
            </a:r>
          </a:p>
          <a:p>
            <a:r>
              <a:rPr lang="en-US" dirty="0" smtClean="0"/>
              <a:t>Katherine Davis keeps her position and respect of both parties</a:t>
            </a:r>
          </a:p>
          <a:p>
            <a:r>
              <a:rPr lang="en-US" dirty="0" smtClean="0"/>
              <a:t> Employees are less stressed, privacy intact, and feeling trust restored</a:t>
            </a:r>
          </a:p>
          <a:p>
            <a:r>
              <a:rPr lang="en-US" dirty="0" smtClean="0"/>
              <a:t>Clients receive adequate </a:t>
            </a:r>
            <a:r>
              <a:rPr lang="en-US" smtClean="0"/>
              <a:t>customer service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5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libs-eks\AppData\Local\Microsoft\Windows\Temporary Internet Files\Content.IE5\DHUJFU6G\ves[1]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40"/>
          <a:stretch/>
        </p:blipFill>
        <p:spPr bwMode="auto">
          <a:xfrm>
            <a:off x="6477000" y="3886200"/>
            <a:ext cx="2590800" cy="221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Ethical Dilemma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594826"/>
            <a:ext cx="7543800" cy="3886200"/>
          </a:xfrm>
        </p:spPr>
        <p:txBody>
          <a:bodyPr/>
          <a:lstStyle/>
          <a:p>
            <a:r>
              <a:rPr lang="en-US" dirty="0" smtClean="0"/>
              <a:t>Is it right for an employer to monitor all professional and personal actions of employees? </a:t>
            </a:r>
          </a:p>
          <a:p>
            <a:r>
              <a:rPr lang="en-US" dirty="0" smtClean="0"/>
              <a:t>Does improved efficiency trump the added stress and anxiety on employees and the related health costs?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14434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Monitoring system that measures the duration of phone calls and listen in</a:t>
            </a:r>
          </a:p>
          <a:p>
            <a:r>
              <a:rPr lang="en-US" dirty="0" smtClean="0"/>
              <a:t>Phone </a:t>
            </a:r>
            <a:r>
              <a:rPr lang="en-US" dirty="0" smtClean="0"/>
              <a:t>system used for client reservations</a:t>
            </a:r>
          </a:p>
          <a:p>
            <a:r>
              <a:rPr lang="en-US" dirty="0" smtClean="0"/>
              <a:t>Servers</a:t>
            </a:r>
          </a:p>
          <a:p>
            <a:r>
              <a:rPr lang="en-US" dirty="0" smtClean="0"/>
              <a:t>Databases</a:t>
            </a:r>
          </a:p>
          <a:p>
            <a:r>
              <a:rPr lang="en-US" dirty="0" smtClean="0"/>
              <a:t>Computers</a:t>
            </a:r>
          </a:p>
          <a:p>
            <a:r>
              <a:rPr lang="en-US" dirty="0" smtClean="0"/>
              <a:t>Internet</a:t>
            </a:r>
            <a:endParaRPr lang="en-US" dirty="0"/>
          </a:p>
        </p:txBody>
      </p:sp>
      <p:pic>
        <p:nvPicPr>
          <p:cNvPr id="3074" name="Picture 2" descr="C:\Program Files\Microsoft Office\MEDIA\CAGCAT10\j02055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4191000"/>
            <a:ext cx="1942755" cy="178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libs-eks\AppData\Local\Microsoft\Windows\Temporary Internet Files\Content.IE5\WC4C6BUU\clipart0135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895600"/>
            <a:ext cx="2159000" cy="160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4212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Katherine Davis, human resources director</a:t>
            </a:r>
          </a:p>
          <a:p>
            <a:r>
              <a:rPr lang="en-US" dirty="0" smtClean="0"/>
              <a:t>Topper Travel Agency employees</a:t>
            </a:r>
          </a:p>
          <a:p>
            <a:r>
              <a:rPr lang="en-US" dirty="0" smtClean="0"/>
              <a:t>President Robert Donaldson</a:t>
            </a:r>
          </a:p>
          <a:p>
            <a:r>
              <a:rPr lang="en-US" dirty="0" smtClean="0"/>
              <a:t>TTA 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336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Stakeholder’s Rights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Katherine </a:t>
            </a:r>
            <a:r>
              <a:rPr lang="en-US" b="1" dirty="0" smtClean="0"/>
              <a:t>Davis</a:t>
            </a:r>
            <a:endParaRPr lang="en-US" dirty="0"/>
          </a:p>
          <a:p>
            <a:r>
              <a:rPr lang="en-US" dirty="0" smtClean="0"/>
              <a:t>She has a right and obligation to speak for the employees’ best interests and to handle their petition in </a:t>
            </a:r>
            <a:r>
              <a:rPr lang="en-US" dirty="0"/>
              <a:t>a just and humane </a:t>
            </a:r>
            <a:r>
              <a:rPr lang="en-US" dirty="0" smtClean="0"/>
              <a:t>way</a:t>
            </a:r>
          </a:p>
          <a:p>
            <a:r>
              <a:rPr lang="en-US" dirty="0" smtClean="0"/>
              <a:t>She </a:t>
            </a:r>
            <a:r>
              <a:rPr lang="en-US" dirty="0"/>
              <a:t>was stuck between showing favor </a:t>
            </a:r>
            <a:r>
              <a:rPr lang="en-US" dirty="0" smtClean="0"/>
              <a:t>for the company </a:t>
            </a:r>
            <a:r>
              <a:rPr lang="en-US" dirty="0"/>
              <a:t>or the TTA Employees. </a:t>
            </a:r>
          </a:p>
          <a:p>
            <a:pPr marL="0" indent="0">
              <a:buNone/>
            </a:pPr>
            <a:r>
              <a:rPr lang="en-US" b="1" dirty="0"/>
              <a:t>The </a:t>
            </a:r>
            <a:r>
              <a:rPr lang="en-US" b="1" dirty="0" smtClean="0"/>
              <a:t>TTA </a:t>
            </a:r>
            <a:r>
              <a:rPr lang="en-US" b="1" dirty="0" smtClean="0"/>
              <a:t>Employees</a:t>
            </a:r>
          </a:p>
          <a:p>
            <a:r>
              <a:rPr lang="en-US" dirty="0"/>
              <a:t>Right to privacy for brief, personal calls</a:t>
            </a:r>
          </a:p>
          <a:p>
            <a:r>
              <a:rPr lang="en-US" dirty="0" smtClean="0"/>
              <a:t>Employees </a:t>
            </a:r>
            <a:r>
              <a:rPr lang="en-US" dirty="0" smtClean="0"/>
              <a:t>felt like the system was intrusive</a:t>
            </a:r>
          </a:p>
          <a:p>
            <a:r>
              <a:rPr lang="en-US" dirty="0" smtClean="0"/>
              <a:t>The </a:t>
            </a:r>
            <a:r>
              <a:rPr lang="en-US" dirty="0"/>
              <a:t>system </a:t>
            </a:r>
            <a:r>
              <a:rPr lang="en-US" dirty="0" smtClean="0"/>
              <a:t>was also not explained well which might have caused some of the opposition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830385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Stakeholder’s Rights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President Robert </a:t>
            </a:r>
            <a:r>
              <a:rPr lang="en-US" b="1" dirty="0" smtClean="0"/>
              <a:t>Donaldson</a:t>
            </a:r>
            <a:endParaRPr lang="en-US" b="1" dirty="0"/>
          </a:p>
          <a:p>
            <a:r>
              <a:rPr lang="en-US" dirty="0"/>
              <a:t>R</a:t>
            </a:r>
            <a:r>
              <a:rPr lang="en-US" dirty="0" smtClean="0"/>
              <a:t>ight </a:t>
            </a:r>
            <a:r>
              <a:rPr lang="en-US" dirty="0" smtClean="0"/>
              <a:t>to increase productivity of his employees in regards to his </a:t>
            </a:r>
            <a:r>
              <a:rPr lang="en-US" dirty="0" smtClean="0"/>
              <a:t>company</a:t>
            </a:r>
          </a:p>
          <a:p>
            <a:r>
              <a:rPr lang="en-US" dirty="0" smtClean="0"/>
              <a:t>Obligation to stockholders to provide a return on their investments through profits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TTA Clients</a:t>
            </a:r>
            <a:endParaRPr lang="en-US" b="1" dirty="0" smtClean="0"/>
          </a:p>
          <a:p>
            <a:r>
              <a:rPr lang="en-US" dirty="0" smtClean="0"/>
              <a:t>Right to adequate customer service, which doesn’t include a rushed and pressured employee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2651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of Action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b="1" dirty="0" smtClean="0"/>
              <a:t>Agree </a:t>
            </a:r>
            <a:r>
              <a:rPr lang="en-US" sz="2800" b="1" dirty="0" smtClean="0"/>
              <a:t>with Donaldson’s decision to improve and maximize efficiency and </a:t>
            </a:r>
            <a:r>
              <a:rPr lang="en-US" sz="2800" b="1" dirty="0" smtClean="0"/>
              <a:t>productivity</a:t>
            </a:r>
            <a:endParaRPr lang="en-US" sz="2800" b="1" dirty="0" smtClean="0"/>
          </a:p>
          <a:p>
            <a:r>
              <a:rPr lang="en-US" dirty="0" smtClean="0"/>
              <a:t>15% increase in productivity</a:t>
            </a:r>
          </a:p>
          <a:p>
            <a:r>
              <a:rPr lang="en-US" dirty="0" smtClean="0"/>
              <a:t>On-task employees should not have anything to worry about</a:t>
            </a:r>
          </a:p>
          <a:p>
            <a:r>
              <a:rPr lang="en-US" dirty="0" smtClean="0"/>
              <a:t>Management could set up training modules to educate employees about EM, instead of just telling them to 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29364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of Action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b="1" dirty="0" smtClean="0"/>
              <a:t>Object to the monitoring </a:t>
            </a:r>
            <a:r>
              <a:rPr lang="en-US" sz="2800" b="1" dirty="0" smtClean="0"/>
              <a:t>systems</a:t>
            </a:r>
          </a:p>
          <a:p>
            <a:r>
              <a:rPr lang="en-US" dirty="0" smtClean="0"/>
              <a:t>Despite the legality of the system, it created an overwhelming amount of anxiety and stress </a:t>
            </a:r>
          </a:p>
          <a:p>
            <a:r>
              <a:rPr lang="en-US" dirty="0" smtClean="0"/>
              <a:t>Profits were declining because of a recession, not agents’ performance</a:t>
            </a:r>
          </a:p>
          <a:p>
            <a:r>
              <a:rPr lang="en-US" dirty="0" smtClean="0"/>
              <a:t>75% of employees felt that their privacy was violated and were uncomfortable with the amount of screening by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2768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of Action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b="1" dirty="0" smtClean="0"/>
              <a:t>Modify the extent of the monitoring</a:t>
            </a:r>
          </a:p>
          <a:p>
            <a:r>
              <a:rPr lang="en-US" dirty="0" smtClean="0"/>
              <a:t>Quality assurance is necessary, but being able to determine length of bathroom breaks is excessive</a:t>
            </a:r>
          </a:p>
          <a:p>
            <a:r>
              <a:rPr lang="en-US" dirty="0" smtClean="0"/>
              <a:t>Relaxing the restraints would allow time to adapt and relieve stress on employees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24089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92</TotalTime>
  <Words>642</Words>
  <Application>Microsoft Office PowerPoint</Application>
  <PresentationFormat>On-screen Show (4:3)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Impact</vt:lpstr>
      <vt:lpstr>Times New Roman</vt:lpstr>
      <vt:lpstr>Wingdings</vt:lpstr>
      <vt:lpstr>NewsPrint</vt:lpstr>
      <vt:lpstr>Case 5.5  The Topper Travel Agency</vt:lpstr>
      <vt:lpstr>The Ethical Dilemma</vt:lpstr>
      <vt:lpstr>IT Components</vt:lpstr>
      <vt:lpstr>Stakeholders</vt:lpstr>
      <vt:lpstr>Stakeholder’s Rights</vt:lpstr>
      <vt:lpstr>Stakeholder’s Rights</vt:lpstr>
      <vt:lpstr>Course of Action #1</vt:lpstr>
      <vt:lpstr>Course of Action #2</vt:lpstr>
      <vt:lpstr>Course of Action #3</vt:lpstr>
      <vt:lpstr>Course of Action #4</vt:lpstr>
      <vt:lpstr>Deontological Perspective</vt:lpstr>
      <vt:lpstr>Teleological Perspective</vt:lpstr>
      <vt:lpstr>Normative Recommendation</vt:lpstr>
      <vt:lpstr>Impact on Stakeholders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5.5  The Topper Travel Agency</dc:title>
  <dc:creator>Ekstrom Library Public User</dc:creator>
  <cp:lastModifiedBy>Saltsman Iii, Cleo (Jefferson Student)</cp:lastModifiedBy>
  <cp:revision>10</cp:revision>
  <dcterms:created xsi:type="dcterms:W3CDTF">2016-04-04T18:56:33Z</dcterms:created>
  <dcterms:modified xsi:type="dcterms:W3CDTF">2016-04-04T20:45:08Z</dcterms:modified>
</cp:coreProperties>
</file>