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F057309-0A81-4850-8EA4-5EDA38A17BA3}" type="datetimeFigureOut">
              <a:rPr lang="en-US" smtClean="0"/>
              <a:t>2/1/2016</a:t>
            </a:fld>
            <a:endParaRPr lang="en-US"/>
          </a:p>
        </p:txBody>
      </p:sp>
      <p:sp>
        <p:nvSpPr>
          <p:cNvPr id="8" name="Slide Number Placeholder 7"/>
          <p:cNvSpPr>
            <a:spLocks noGrp="1"/>
          </p:cNvSpPr>
          <p:nvPr>
            <p:ph type="sldNum" sz="quarter" idx="11"/>
          </p:nvPr>
        </p:nvSpPr>
        <p:spPr/>
        <p:txBody>
          <a:bodyPr/>
          <a:lstStyle/>
          <a:p>
            <a:fld id="{817CFD0C-FD00-48AA-A4E3-60ABD323D0B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57309-0A81-4850-8EA4-5EDA38A17BA3}"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057309-0A81-4850-8EA4-5EDA38A17BA3}" type="datetimeFigureOut">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CFD0C-FD00-48AA-A4E3-60ABD323D0B2}"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57309-0A81-4850-8EA4-5EDA38A17BA3}" type="datetimeFigureOut">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57309-0A81-4850-8EA4-5EDA38A17BA3}" type="datetimeFigureOut">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57309-0A81-4850-8EA4-5EDA38A17BA3}"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F057309-0A81-4850-8EA4-5EDA38A17BA3}" type="datetimeFigureOut">
              <a:rPr lang="en-US" smtClean="0"/>
              <a:t>2/1/2016</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17CFD0C-FD00-48AA-A4E3-60ABD323D0B2}"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Veil of Censorship</a:t>
            </a:r>
            <a:endParaRPr lang="en-US" dirty="0"/>
          </a:p>
        </p:txBody>
      </p:sp>
      <p:sp>
        <p:nvSpPr>
          <p:cNvPr id="3" name="Subtitle 2"/>
          <p:cNvSpPr>
            <a:spLocks noGrp="1"/>
          </p:cNvSpPr>
          <p:nvPr>
            <p:ph type="subTitle" idx="1"/>
          </p:nvPr>
        </p:nvSpPr>
        <p:spPr/>
        <p:txBody>
          <a:bodyPr/>
          <a:lstStyle/>
          <a:p>
            <a:r>
              <a:rPr lang="en-US" dirty="0" smtClean="0"/>
              <a:t>Mariah </a:t>
            </a:r>
            <a:r>
              <a:rPr lang="en-US" dirty="0" err="1" smtClean="0"/>
              <a:t>Skeeters</a:t>
            </a:r>
            <a:r>
              <a:rPr lang="en-US" dirty="0" smtClean="0"/>
              <a:t>, Jessica Hoffman, Felisha Stanley, Grant Holloway, &amp; Aaron Timberlake</a:t>
            </a:r>
            <a:endParaRPr lang="en-US" dirty="0"/>
          </a:p>
        </p:txBody>
      </p:sp>
      <p:pic>
        <p:nvPicPr>
          <p:cNvPr id="3074" name="Picture 2" descr="C:\Users\Mariah\AppData\Local\Microsoft\Windows\INetCache\IE\QY0ENSE0\censorship-154076_6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709"/>
            <a:ext cx="20574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6834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Deontological Standpoint</a:t>
            </a:r>
            <a:endParaRPr lang="en-US" dirty="0"/>
          </a:p>
        </p:txBody>
      </p:sp>
      <p:sp>
        <p:nvSpPr>
          <p:cNvPr id="3" name="Content Placeholder 2"/>
          <p:cNvSpPr>
            <a:spLocks noGrp="1"/>
          </p:cNvSpPr>
          <p:nvPr>
            <p:ph idx="1"/>
          </p:nvPr>
        </p:nvSpPr>
        <p:spPr/>
        <p:txBody>
          <a:bodyPr/>
          <a:lstStyle/>
          <a:p>
            <a:r>
              <a:rPr lang="en-US" dirty="0" smtClean="0"/>
              <a:t>Websense should step back and avoid selling to the client</a:t>
            </a:r>
          </a:p>
          <a:p>
            <a:r>
              <a:rPr lang="en-US" dirty="0" smtClean="0"/>
              <a:t>Saudi Arabian citizens’ rights are put first </a:t>
            </a:r>
            <a:endParaRPr lang="en-US" dirty="0"/>
          </a:p>
        </p:txBody>
      </p:sp>
    </p:spTree>
    <p:extLst>
      <p:ext uri="{BB962C8B-B14F-4D97-AF65-F5344CB8AC3E}">
        <p14:creationId xmlns:p14="http://schemas.microsoft.com/office/powerpoint/2010/main" val="42262588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Teleological Standpoint</a:t>
            </a:r>
            <a:endParaRPr lang="en-US" dirty="0"/>
          </a:p>
        </p:txBody>
      </p:sp>
      <p:sp>
        <p:nvSpPr>
          <p:cNvPr id="3" name="Content Placeholder 2"/>
          <p:cNvSpPr>
            <a:spLocks noGrp="1"/>
          </p:cNvSpPr>
          <p:nvPr>
            <p:ph idx="1"/>
          </p:nvPr>
        </p:nvSpPr>
        <p:spPr/>
        <p:txBody>
          <a:bodyPr/>
          <a:lstStyle/>
          <a:p>
            <a:r>
              <a:rPr lang="en-US" dirty="0" smtClean="0"/>
              <a:t>“The end </a:t>
            </a:r>
            <a:r>
              <a:rPr lang="en-US" dirty="0" smtClean="0"/>
              <a:t>justifies </a:t>
            </a:r>
            <a:r>
              <a:rPr lang="en-US" dirty="0" smtClean="0"/>
              <a:t>the means”</a:t>
            </a:r>
          </a:p>
          <a:p>
            <a:r>
              <a:rPr lang="en-US" dirty="0" smtClean="0"/>
              <a:t>The sale (means) results in the goal of business-profit (end)</a:t>
            </a:r>
          </a:p>
          <a:p>
            <a:r>
              <a:rPr lang="en-US" dirty="0" smtClean="0"/>
              <a:t>Websense’s right to sell their product trumps the violation of the rights of citizens of another country</a:t>
            </a:r>
          </a:p>
          <a:p>
            <a:r>
              <a:rPr lang="en-US" dirty="0" smtClean="0"/>
              <a:t>Even though there are more Saudi Arabian citizens, benefits for the employees of Websense outweigh the freedoms of another country’s citizens</a:t>
            </a:r>
            <a:endParaRPr lang="en-US" dirty="0"/>
          </a:p>
        </p:txBody>
      </p:sp>
    </p:spTree>
    <p:extLst>
      <p:ext uri="{BB962C8B-B14F-4D97-AF65-F5344CB8AC3E}">
        <p14:creationId xmlns:p14="http://schemas.microsoft.com/office/powerpoint/2010/main" val="3711644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Recommendation</a:t>
            </a:r>
            <a:endParaRPr lang="en-US" dirty="0"/>
          </a:p>
        </p:txBody>
      </p:sp>
      <p:sp>
        <p:nvSpPr>
          <p:cNvPr id="3" name="Content Placeholder 2"/>
          <p:cNvSpPr>
            <a:spLocks noGrp="1"/>
          </p:cNvSpPr>
          <p:nvPr>
            <p:ph idx="1"/>
          </p:nvPr>
        </p:nvSpPr>
        <p:spPr/>
        <p:txBody>
          <a:bodyPr/>
          <a:lstStyle/>
          <a:p>
            <a:r>
              <a:rPr lang="en-US" dirty="0" smtClean="0"/>
              <a:t>Sell product to Saudi Arabia with minimized censoring</a:t>
            </a:r>
          </a:p>
          <a:p>
            <a:r>
              <a:rPr lang="en-US" dirty="0" smtClean="0"/>
              <a:t>Give them the tools to censor </a:t>
            </a:r>
            <a:r>
              <a:rPr lang="en-US" smtClean="0"/>
              <a:t>how they see fit, but </a:t>
            </a:r>
            <a:endParaRPr lang="en-US" dirty="0"/>
          </a:p>
        </p:txBody>
      </p:sp>
    </p:spTree>
    <p:extLst>
      <p:ext uri="{BB962C8B-B14F-4D97-AF65-F5344CB8AC3E}">
        <p14:creationId xmlns:p14="http://schemas.microsoft.com/office/powerpoint/2010/main" val="232906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45720" indent="0">
              <a:buNone/>
            </a:pPr>
            <a:r>
              <a:rPr lang="en-US" dirty="0" smtClean="0"/>
              <a:t>Websense has an opportunity to take over a contract with Saudi Arabia for Internet filtering software. This enables Saudi Arabia to heavily censor what their citizens can access online. Unlike the United States, this country is much more restrictive and controlling.</a:t>
            </a:r>
          </a:p>
        </p:txBody>
      </p:sp>
    </p:spTree>
    <p:extLst>
      <p:ext uri="{BB962C8B-B14F-4D97-AF65-F5344CB8AC3E}">
        <p14:creationId xmlns:p14="http://schemas.microsoft.com/office/powerpoint/2010/main" val="33260699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or Not?</a:t>
            </a:r>
            <a:endParaRPr lang="en-US" dirty="0"/>
          </a:p>
        </p:txBody>
      </p:sp>
      <p:sp>
        <p:nvSpPr>
          <p:cNvPr id="3" name="Content Placeholder 2"/>
          <p:cNvSpPr>
            <a:spLocks noGrp="1"/>
          </p:cNvSpPr>
          <p:nvPr>
            <p:ph idx="1"/>
          </p:nvPr>
        </p:nvSpPr>
        <p:spPr/>
        <p:txBody>
          <a:bodyPr/>
          <a:lstStyle/>
          <a:p>
            <a:pPr marL="45720" indent="0">
              <a:buNone/>
            </a:pPr>
            <a:r>
              <a:rPr lang="en-US" dirty="0" smtClean="0"/>
              <a:t>Saudi </a:t>
            </a:r>
            <a:r>
              <a:rPr lang="en-US" dirty="0" smtClean="0"/>
              <a:t>Arabia’s government and culture is drastically different than the United States’, is it unethical for a U.S. company to sell software that will prohibit citizens’ of another country  human rights? </a:t>
            </a:r>
          </a:p>
          <a:p>
            <a:pPr marL="45720" indent="0">
              <a:buNone/>
            </a:pPr>
            <a:endParaRPr lang="en-US" dirty="0"/>
          </a:p>
          <a:p>
            <a:pPr marL="45720" indent="0">
              <a:buNone/>
            </a:pPr>
            <a:r>
              <a:rPr lang="en-US" dirty="0" smtClean="0"/>
              <a:t>Should Websense concern themselves with such a blatant infringement of privacy or mind their own business and concentrate on profit? </a:t>
            </a:r>
            <a:endParaRPr lang="en-US" dirty="0"/>
          </a:p>
        </p:txBody>
      </p:sp>
      <p:pic>
        <p:nvPicPr>
          <p:cNvPr id="2051" name="Picture 3" descr="C:\Users\Mariah\AppData\Local\Microsoft\Windows\INetCache\IE\66TUK66N\scales-310963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3573" y="4648200"/>
            <a:ext cx="1957354" cy="196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128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Components</a:t>
            </a:r>
            <a:endParaRPr lang="en-US" dirty="0"/>
          </a:p>
        </p:txBody>
      </p:sp>
      <p:sp>
        <p:nvSpPr>
          <p:cNvPr id="3" name="Content Placeholder 2"/>
          <p:cNvSpPr>
            <a:spLocks noGrp="1"/>
          </p:cNvSpPr>
          <p:nvPr>
            <p:ph idx="1"/>
          </p:nvPr>
        </p:nvSpPr>
        <p:spPr/>
        <p:txBody>
          <a:bodyPr/>
          <a:lstStyle/>
          <a:p>
            <a:r>
              <a:rPr lang="en-US" dirty="0" smtClean="0"/>
              <a:t>Filtering software</a:t>
            </a:r>
          </a:p>
          <a:p>
            <a:r>
              <a:rPr lang="en-US" dirty="0" smtClean="0"/>
              <a:t>Internet connection</a:t>
            </a:r>
            <a:endParaRPr lang="en-US" dirty="0"/>
          </a:p>
        </p:txBody>
      </p:sp>
      <p:pic>
        <p:nvPicPr>
          <p:cNvPr id="1027" name="Picture 3" descr="C:\Users\Mariah\AppData\Local\Microsoft\Windows\INetCache\IE\99FXPB1D\internet-42584_6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90800"/>
            <a:ext cx="3617595" cy="3651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iah\AppData\Local\Microsoft\Windows\INetCache\IE\QY0ENSE0\primary-filter[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22774">
            <a:off x="157905" y="462704"/>
            <a:ext cx="1314126" cy="131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45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Stakeholders</a:t>
            </a:r>
            <a:endParaRPr lang="en-US" dirty="0"/>
          </a:p>
        </p:txBody>
      </p:sp>
      <p:sp>
        <p:nvSpPr>
          <p:cNvPr id="3" name="Content Placeholder 2"/>
          <p:cNvSpPr>
            <a:spLocks noGrp="1"/>
          </p:cNvSpPr>
          <p:nvPr>
            <p:ph idx="1"/>
          </p:nvPr>
        </p:nvSpPr>
        <p:spPr/>
        <p:txBody>
          <a:bodyPr/>
          <a:lstStyle/>
          <a:p>
            <a:r>
              <a:rPr lang="en-US" dirty="0" smtClean="0"/>
              <a:t>Saudi Arabian government</a:t>
            </a:r>
          </a:p>
          <a:p>
            <a:r>
              <a:rPr lang="en-US" dirty="0" smtClean="0"/>
              <a:t>Websense and their employees</a:t>
            </a:r>
          </a:p>
          <a:p>
            <a:r>
              <a:rPr lang="en-US" dirty="0" smtClean="0"/>
              <a:t>Saudi Arabian citizens</a:t>
            </a:r>
          </a:p>
          <a:p>
            <a:r>
              <a:rPr lang="en-US" dirty="0" smtClean="0"/>
              <a:t>Secure Computing</a:t>
            </a:r>
            <a:endParaRPr lang="en-US" dirty="0"/>
          </a:p>
        </p:txBody>
      </p:sp>
    </p:spTree>
    <p:extLst>
      <p:ext uri="{BB962C8B-B14F-4D97-AF65-F5344CB8AC3E}">
        <p14:creationId xmlns:p14="http://schemas.microsoft.com/office/powerpoint/2010/main" val="31887902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Saudi Arabian Government</a:t>
            </a:r>
            <a:endParaRPr lang="en-US" dirty="0"/>
          </a:p>
        </p:txBody>
      </p:sp>
      <p:sp>
        <p:nvSpPr>
          <p:cNvPr id="3" name="Text Placeholder 2"/>
          <p:cNvSpPr>
            <a:spLocks noGrp="1"/>
          </p:cNvSpPr>
          <p:nvPr>
            <p:ph type="body" sz="quarter" idx="3"/>
          </p:nvPr>
        </p:nvSpPr>
        <p:spPr/>
        <p:txBody>
          <a:bodyPr/>
          <a:lstStyle/>
          <a:p>
            <a:r>
              <a:rPr lang="en-US" dirty="0" smtClean="0"/>
              <a:t>Saudi Arabian Citizens</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lstStyle/>
          <a:p>
            <a:r>
              <a:rPr lang="en-US" dirty="0" smtClean="0"/>
              <a:t>Right to govern as they please</a:t>
            </a:r>
          </a:p>
          <a:p>
            <a:r>
              <a:rPr lang="en-US" dirty="0" smtClean="0"/>
              <a:t>Not a democracy</a:t>
            </a:r>
          </a:p>
          <a:p>
            <a:r>
              <a:rPr lang="en-US" dirty="0" smtClean="0"/>
              <a:t>Culture based upon Islam</a:t>
            </a:r>
          </a:p>
          <a:p>
            <a:r>
              <a:rPr lang="en-US" dirty="0" smtClean="0"/>
              <a:t>Defying the Islam or the government is prohibited</a:t>
            </a:r>
            <a:endParaRPr lang="en-US" dirty="0"/>
          </a:p>
        </p:txBody>
      </p:sp>
      <p:sp>
        <p:nvSpPr>
          <p:cNvPr id="6" name="Content Placeholder 5"/>
          <p:cNvSpPr>
            <a:spLocks noGrp="1"/>
          </p:cNvSpPr>
          <p:nvPr>
            <p:ph sz="quarter" idx="14"/>
          </p:nvPr>
        </p:nvSpPr>
        <p:spPr/>
        <p:txBody>
          <a:bodyPr>
            <a:normAutofit/>
          </a:bodyPr>
          <a:lstStyle/>
          <a:p>
            <a:r>
              <a:rPr lang="en-US" dirty="0" smtClean="0"/>
              <a:t>They do not have the same rights as U.S. citizens, such as freedom of religion or speech</a:t>
            </a:r>
          </a:p>
          <a:p>
            <a:r>
              <a:rPr lang="en-US" dirty="0" err="1" smtClean="0"/>
              <a:t>Culturnal</a:t>
            </a:r>
            <a:r>
              <a:rPr lang="en-US" dirty="0" smtClean="0"/>
              <a:t> norms include prohibition of alcohol and movie theaters as well as limited internet and media access</a:t>
            </a:r>
            <a:endParaRPr lang="en-US" dirty="0"/>
          </a:p>
        </p:txBody>
      </p:sp>
    </p:spTree>
    <p:extLst>
      <p:ext uri="{BB962C8B-B14F-4D97-AF65-F5344CB8AC3E}">
        <p14:creationId xmlns:p14="http://schemas.microsoft.com/office/powerpoint/2010/main" val="24299863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Websense and Employees</a:t>
            </a:r>
            <a:endParaRPr lang="en-US" dirty="0"/>
          </a:p>
        </p:txBody>
      </p:sp>
      <p:sp>
        <p:nvSpPr>
          <p:cNvPr id="3" name="Text Placeholder 2"/>
          <p:cNvSpPr>
            <a:spLocks noGrp="1"/>
          </p:cNvSpPr>
          <p:nvPr>
            <p:ph type="body" sz="quarter" idx="3"/>
          </p:nvPr>
        </p:nvSpPr>
        <p:spPr/>
        <p:txBody>
          <a:bodyPr/>
          <a:lstStyle/>
          <a:p>
            <a:r>
              <a:rPr lang="en-US" dirty="0" smtClean="0"/>
              <a:t>Secure Computing</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normAutofit/>
          </a:bodyPr>
          <a:lstStyle/>
          <a:p>
            <a:r>
              <a:rPr lang="en-US" dirty="0" smtClean="0"/>
              <a:t>Their primary goal is to sell software and gain profits</a:t>
            </a:r>
          </a:p>
          <a:p>
            <a:r>
              <a:rPr lang="en-US" dirty="0" smtClean="0"/>
              <a:t>Use of the software is the customer’s choice</a:t>
            </a:r>
          </a:p>
          <a:p>
            <a:r>
              <a:rPr lang="en-US" dirty="0" smtClean="0"/>
              <a:t>Right to achieve competitive advantage</a:t>
            </a:r>
          </a:p>
          <a:p>
            <a:r>
              <a:rPr lang="en-US" dirty="0" smtClean="0"/>
              <a:t>Employees have the right to strike if they disagree </a:t>
            </a:r>
            <a:endParaRPr lang="en-US" dirty="0"/>
          </a:p>
        </p:txBody>
      </p:sp>
      <p:sp>
        <p:nvSpPr>
          <p:cNvPr id="6" name="Content Placeholder 5"/>
          <p:cNvSpPr>
            <a:spLocks noGrp="1"/>
          </p:cNvSpPr>
          <p:nvPr>
            <p:ph sz="quarter" idx="14"/>
          </p:nvPr>
        </p:nvSpPr>
        <p:spPr/>
        <p:txBody>
          <a:bodyPr/>
          <a:lstStyle/>
          <a:p>
            <a:r>
              <a:rPr lang="en-US" dirty="0" smtClean="0"/>
              <a:t>Right to expand business if Websense declines to sell</a:t>
            </a:r>
          </a:p>
          <a:p>
            <a:r>
              <a:rPr lang="en-US" dirty="0" smtClean="0"/>
              <a:t>Cannot be held accountable for how the software is used</a:t>
            </a:r>
            <a:endParaRPr lang="en-US" dirty="0"/>
          </a:p>
        </p:txBody>
      </p:sp>
    </p:spTree>
    <p:extLst>
      <p:ext uri="{BB962C8B-B14F-4D97-AF65-F5344CB8AC3E}">
        <p14:creationId xmlns:p14="http://schemas.microsoft.com/office/powerpoint/2010/main" val="380937623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lstStyle/>
          <a:p>
            <a:pPr marL="502920" indent="-457200">
              <a:buFont typeface="+mj-lt"/>
              <a:buAutoNum type="arabicPeriod"/>
            </a:pPr>
            <a:r>
              <a:rPr lang="en-US" b="1" dirty="0" smtClean="0"/>
              <a:t>Do Nothing</a:t>
            </a:r>
          </a:p>
          <a:p>
            <a:pPr lvl="1"/>
            <a:r>
              <a:rPr lang="en-US" dirty="0" smtClean="0"/>
              <a:t>Websense continues to sell their product and disregard the intended use by the Saudi Arabian government</a:t>
            </a:r>
          </a:p>
          <a:p>
            <a:pPr lvl="1"/>
            <a:r>
              <a:rPr lang="en-US" dirty="0" smtClean="0"/>
              <a:t>Even though the U.S. views this censorship as a violation of human and civil rights, making profit is the goal of business</a:t>
            </a:r>
          </a:p>
          <a:p>
            <a:pPr lvl="1"/>
            <a:r>
              <a:rPr lang="en-US" dirty="0" smtClean="0"/>
              <a:t>Results in less-informed and under-mobilized citizens, but their ethics are embedded in their religion and culture</a:t>
            </a:r>
          </a:p>
          <a:p>
            <a:pPr marL="502920" indent="-457200">
              <a:buFont typeface="+mj-lt"/>
              <a:buAutoNum type="arabicPeriod"/>
            </a:pPr>
            <a:r>
              <a:rPr lang="en-US" b="1" dirty="0" smtClean="0"/>
              <a:t>Decline Business with Saudi Arabia</a:t>
            </a:r>
          </a:p>
          <a:p>
            <a:pPr lvl="1"/>
            <a:r>
              <a:rPr lang="en-US" dirty="0" smtClean="0"/>
              <a:t>Maintain reputation and uphold U.S. beliefs of freedom of speech and expression</a:t>
            </a:r>
          </a:p>
          <a:p>
            <a:pPr lvl="1"/>
            <a:r>
              <a:rPr lang="en-US" dirty="0" smtClean="0"/>
              <a:t>Risk </a:t>
            </a:r>
            <a:r>
              <a:rPr lang="en-US" dirty="0"/>
              <a:t>losing a large client </a:t>
            </a:r>
            <a:r>
              <a:rPr lang="en-US" dirty="0" smtClean="0"/>
              <a:t>needed to expedite business</a:t>
            </a:r>
          </a:p>
          <a:p>
            <a:pPr lvl="1"/>
            <a:r>
              <a:rPr lang="en-US" dirty="0" smtClean="0"/>
              <a:t>Secure Computing will still offer the product and renew contract </a:t>
            </a:r>
          </a:p>
          <a:p>
            <a:pPr lvl="1"/>
            <a:endParaRPr lang="en-US" dirty="0"/>
          </a:p>
        </p:txBody>
      </p:sp>
    </p:spTree>
    <p:extLst>
      <p:ext uri="{BB962C8B-B14F-4D97-AF65-F5344CB8AC3E}">
        <p14:creationId xmlns:p14="http://schemas.microsoft.com/office/powerpoint/2010/main" val="9056331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lstStyle/>
          <a:p>
            <a:pPr marL="502920" indent="-457200">
              <a:buFont typeface="+mj-lt"/>
              <a:buAutoNum type="arabicPeriod" startAt="3"/>
            </a:pPr>
            <a:r>
              <a:rPr lang="en-US" b="1" dirty="0" smtClean="0"/>
              <a:t>Offer alternative version of software &amp; Saudi Arabia complies</a:t>
            </a:r>
          </a:p>
          <a:p>
            <a:pPr lvl="1"/>
            <a:r>
              <a:rPr lang="en-US" dirty="0" smtClean="0"/>
              <a:t>Offer altered software that limits how much censorship is involved</a:t>
            </a:r>
            <a:endParaRPr lang="en-US" dirty="0"/>
          </a:p>
          <a:p>
            <a:pPr lvl="1"/>
            <a:r>
              <a:rPr lang="en-US" dirty="0" smtClean="0"/>
              <a:t>Websense can maintain reputation and secure a large client</a:t>
            </a:r>
          </a:p>
          <a:p>
            <a:pPr marL="388620" indent="-342900">
              <a:buFont typeface="+mj-lt"/>
              <a:buAutoNum type="arabicPeriod" startAt="3"/>
            </a:pPr>
            <a:r>
              <a:rPr lang="en-US" b="1" dirty="0" smtClean="0"/>
              <a:t>Offer alternative version of software &amp; Saudi Arabia declines</a:t>
            </a:r>
          </a:p>
          <a:p>
            <a:pPr lvl="1"/>
            <a:r>
              <a:rPr lang="en-US" dirty="0" smtClean="0"/>
              <a:t>Unlikely Saudi Arabia’s government will change their cultural norms and beliefs</a:t>
            </a:r>
          </a:p>
          <a:p>
            <a:pPr lvl="1"/>
            <a:r>
              <a:rPr lang="en-US" dirty="0" smtClean="0"/>
              <a:t>They would refuse to purchase from Websense</a:t>
            </a:r>
          </a:p>
          <a:p>
            <a:pPr lvl="1"/>
            <a:r>
              <a:rPr lang="en-US" dirty="0" smtClean="0"/>
              <a:t>Websense loses the client, but upholds reputation</a:t>
            </a:r>
          </a:p>
          <a:p>
            <a:pPr lvl="1"/>
            <a:r>
              <a:rPr lang="en-US" dirty="0" smtClean="0"/>
              <a:t>Citizens basic human rights are still violated</a:t>
            </a:r>
          </a:p>
          <a:p>
            <a:pPr lvl="1"/>
            <a:endParaRPr lang="en-US" dirty="0"/>
          </a:p>
        </p:txBody>
      </p:sp>
    </p:spTree>
    <p:extLst>
      <p:ext uri="{BB962C8B-B14F-4D97-AF65-F5344CB8AC3E}">
        <p14:creationId xmlns:p14="http://schemas.microsoft.com/office/powerpoint/2010/main" val="193806587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2727</TotalTime>
  <Words>543</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Perspective</vt:lpstr>
      <vt:lpstr>Veil of Censorship</vt:lpstr>
      <vt:lpstr>Background</vt:lpstr>
      <vt:lpstr>Ethical or Not?</vt:lpstr>
      <vt:lpstr>IT Components</vt:lpstr>
      <vt:lpstr>The Stakeholders</vt:lpstr>
      <vt:lpstr>The Stakeholders</vt:lpstr>
      <vt:lpstr>The Stakeholders</vt:lpstr>
      <vt:lpstr>Course of Action</vt:lpstr>
      <vt:lpstr>Course of Action</vt:lpstr>
      <vt:lpstr>Deontological Standpoint</vt:lpstr>
      <vt:lpstr>Teleological Standpoint</vt:lpstr>
      <vt:lpstr>Our Recommendation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 of Censorship</dc:title>
  <dc:creator>Mariah</dc:creator>
  <cp:lastModifiedBy>Jessica Hoffman</cp:lastModifiedBy>
  <cp:revision>12</cp:revision>
  <dcterms:created xsi:type="dcterms:W3CDTF">2016-01-30T02:48:46Z</dcterms:created>
  <dcterms:modified xsi:type="dcterms:W3CDTF">2016-02-01T22:30:59Z</dcterms:modified>
</cp:coreProperties>
</file>