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94660"/>
  </p:normalViewPr>
  <p:slideViewPr>
    <p:cSldViewPr>
      <p:cViewPr varScale="1">
        <p:scale>
          <a:sx n="54" d="100"/>
          <a:sy n="54" d="100"/>
        </p:scale>
        <p:origin x="9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BB73A-CA0B-4F83-8F9C-04D8DF2C2A6A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1EF50-B379-4822-9CDD-86869D91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1EF50-B379-4822-9CDD-86869D916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9AD9-0289-404B-BFD2-521140578C13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44D1-CC11-495B-A4D6-D100F68DF6D9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6772-63BA-4ADA-BD3F-FEE863A80B10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F39B-C5CC-4D06-BA36-D530815E08E1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E8FB-CB6F-410E-A4FF-20D323191AC6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7B31-6833-4912-B343-0D01EF4E55C5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A2F4-EF4F-4219-934A-750C35E56B90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C7B3-AB46-4709-980B-433CC8D498AF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6F8-82F7-4252-ABEA-CA09649765B0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CB5A-9918-4B99-B598-D5564F4C2E34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E14B-936D-4B40-8F90-394ADD2A72E4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DDAA15-429B-497A-83DC-F6E2CFD2BA8B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The Topper Travel Agency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FA589B2-E37E-4BAE-98D0-33400C11B1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8001000" cy="1524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Case 5.5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5400" dirty="0" smtClean="0"/>
              <a:t>The Topper Travel Agency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2514600" cy="2209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Group 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Jessica Hoffman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Grant Holloway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Mariah </a:t>
            </a:r>
            <a:r>
              <a:rPr lang="en-US" dirty="0" err="1" smtClean="0">
                <a:latin typeface="Calibri" panose="020F0502020204030204" pitchFamily="34" charset="0"/>
              </a:rPr>
              <a:t>Skeeters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Felisha Stanley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Aaron Timberlake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libs-eks\AppData\Local\Microsoft\Windows\Temporary Internet Files\Content.IE5\DHUJFU6G\travel-clipart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2" y="3218688"/>
            <a:ext cx="34636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4592" y="620456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April 6</a:t>
            </a:r>
            <a:r>
              <a:rPr lang="en-US" b="1" baseline="30000" dirty="0" smtClean="0">
                <a:latin typeface="Calibri" panose="020F0502020204030204" pitchFamily="34" charset="0"/>
              </a:rPr>
              <a:t>th</a:t>
            </a:r>
            <a:r>
              <a:rPr lang="en-US" b="1" dirty="0" smtClean="0">
                <a:latin typeface="Calibri" panose="020F0502020204030204" pitchFamily="34" charset="0"/>
              </a:rPr>
              <a:t>, 2016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Davis could resign from her position as director of human resources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She sees pros and cons of the situation and feels there is no right or wrong answer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Regardless of her recommendation, TTA is most likely going to continue monitoring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She cannot adequately represent the employees’ voice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6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Deontological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Defend the travel agents’ right to privacy and reject the EM system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EM erodes loyalty and trust </a:t>
            </a:r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could cause a strike and high turnover rate</a:t>
            </a:r>
          </a:p>
          <a:p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EM increases stress  increased health insurance costs to the company</a:t>
            </a:r>
          </a:p>
          <a:p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Makes it difficult to be courteous and attentive to clients</a:t>
            </a:r>
          </a:p>
          <a:p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Referred to as “electronic whip” </a:t>
            </a:r>
          </a:p>
          <a:p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Brief, personal calls should be kept private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653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Teleological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534400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Defend the company’s right to implement EM system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TTA negatively affected by recession in 2001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Agent productivity rose 15%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Right to monitor the productivity of employees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Max efficiency (the end) justifies employee disapproval (the means)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Benefits of productivity outweigh the disgruntled employees’ stress and their health costs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7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467600" cy="1600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Normative Recommendation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1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Urge Donaldson to implement modified EM system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Company property rights outweigh employee privacy rights (1986 ECPA)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Davis should represent the employees’ concerns while respecting the company’s interests in profits and productivity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Relax the time restraints on length of calls to ensure good customer service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Change continuous monitoring to random screening (calls, internet use, idle time, etc</a:t>
            </a:r>
            <a:r>
              <a:rPr lang="en-US" dirty="0" smtClean="0">
                <a:latin typeface="Calibri" panose="020F0502020204030204" pitchFamily="34" charset="0"/>
              </a:rPr>
              <a:t>.)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Performance-based investigations with EM evidence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6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3048000"/>
          </a:xfrm>
        </p:spPr>
        <p:txBody>
          <a:bodyPr>
            <a:normAutofit fontScale="92500"/>
          </a:bodyPr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sz="2600" b="1" dirty="0" smtClean="0">
                <a:latin typeface="Calibri" panose="020F0502020204030204" pitchFamily="34" charset="0"/>
              </a:rPr>
              <a:t>President Donaldson: </a:t>
            </a:r>
            <a:r>
              <a:rPr lang="en-US" sz="2600" dirty="0" smtClean="0">
                <a:latin typeface="Calibri" panose="020F0502020204030204" pitchFamily="34" charset="0"/>
              </a:rPr>
              <a:t>achieves his productivity and profit goals</a:t>
            </a:r>
          </a:p>
          <a:p>
            <a:r>
              <a:rPr lang="en-US" sz="2600" b="1" dirty="0" smtClean="0">
                <a:latin typeface="Calibri" panose="020F0502020204030204" pitchFamily="34" charset="0"/>
              </a:rPr>
              <a:t>Katherine Davis: </a:t>
            </a:r>
            <a:r>
              <a:rPr lang="en-US" sz="2600" dirty="0" smtClean="0">
                <a:latin typeface="Calibri" panose="020F0502020204030204" pitchFamily="34" charset="0"/>
              </a:rPr>
              <a:t>keeps her job and the respect of both parties</a:t>
            </a:r>
          </a:p>
          <a:p>
            <a:r>
              <a:rPr lang="en-US" sz="2600" b="1" dirty="0" smtClean="0">
                <a:latin typeface="Calibri" panose="020F0502020204030204" pitchFamily="34" charset="0"/>
              </a:rPr>
              <a:t>Employees: </a:t>
            </a:r>
            <a:r>
              <a:rPr lang="en-US" sz="2600" dirty="0" smtClean="0">
                <a:latin typeface="Calibri" panose="020F0502020204030204" pitchFamily="34" charset="0"/>
              </a:rPr>
              <a:t>less stressed, privacy intact, and </a:t>
            </a:r>
            <a:r>
              <a:rPr lang="en-US" sz="2600" dirty="0" smtClean="0">
                <a:latin typeface="Calibri" panose="020F0502020204030204" pitchFamily="34" charset="0"/>
              </a:rPr>
              <a:t>feelings of </a:t>
            </a:r>
            <a:r>
              <a:rPr lang="en-US" sz="2600" dirty="0" smtClean="0">
                <a:latin typeface="Calibri" panose="020F0502020204030204" pitchFamily="34" charset="0"/>
              </a:rPr>
              <a:t>trust restored</a:t>
            </a:r>
          </a:p>
          <a:p>
            <a:r>
              <a:rPr lang="en-US" sz="2600" b="1" dirty="0" smtClean="0">
                <a:latin typeface="Calibri" panose="020F0502020204030204" pitchFamily="34" charset="0"/>
              </a:rPr>
              <a:t>Clients: </a:t>
            </a:r>
            <a:r>
              <a:rPr lang="en-US" sz="2600" dirty="0" smtClean="0">
                <a:latin typeface="Calibri" panose="020F0502020204030204" pitchFamily="34" charset="0"/>
              </a:rPr>
              <a:t>receive adequate customer service </a:t>
            </a:r>
            <a:endParaRPr lang="en-US" sz="26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bs-eks\AppData\Local\Microsoft\Windows\Temporary Internet Files\Content.IE5\DHUJFU6G\ves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0"/>
          <a:stretch/>
        </p:blipFill>
        <p:spPr bwMode="auto">
          <a:xfrm>
            <a:off x="6477000" y="3886200"/>
            <a:ext cx="2590800" cy="221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Ethical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4826"/>
            <a:ext cx="7543800" cy="38862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Is it ethical for an employer to monitor all professional and personal actions of employees?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Does improved efficiency trump the added stress and anxiety on employees and the related health costs?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43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Monitoring system that measures the duration of phone calls and listen in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Phone system used for client reservations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Servers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Databases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Computers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Internet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191000"/>
            <a:ext cx="1942755" cy="17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ibs-eks\AppData\Local\Microsoft\Windows\Temporary Internet Files\Content.IE5\WC4C6BUU\clipart013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215900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12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Katherine Davis, human resources director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Topper Travel Agency employees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President Robert Donaldson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TTA clients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3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Stakeholder’s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Katherine </a:t>
            </a:r>
            <a:r>
              <a:rPr lang="en-US" b="1" dirty="0" smtClean="0">
                <a:latin typeface="Calibri" panose="020F0502020204030204" pitchFamily="34" charset="0"/>
              </a:rPr>
              <a:t>Davis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She has a right and obligation to speak for the employees’ best interests and to handle their petition in </a:t>
            </a:r>
            <a:r>
              <a:rPr lang="en-US" dirty="0">
                <a:latin typeface="Calibri" panose="020F0502020204030204" pitchFamily="34" charset="0"/>
              </a:rPr>
              <a:t>a just and humane </a:t>
            </a:r>
            <a:r>
              <a:rPr lang="en-US" dirty="0" smtClean="0">
                <a:latin typeface="Calibri" panose="020F0502020204030204" pitchFamily="34" charset="0"/>
              </a:rPr>
              <a:t>way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She </a:t>
            </a:r>
            <a:r>
              <a:rPr lang="en-US" dirty="0">
                <a:latin typeface="Calibri" panose="020F0502020204030204" pitchFamily="34" charset="0"/>
              </a:rPr>
              <a:t>was stuck between showing favor </a:t>
            </a:r>
            <a:r>
              <a:rPr lang="en-US" dirty="0" smtClean="0">
                <a:latin typeface="Calibri" panose="020F0502020204030204" pitchFamily="34" charset="0"/>
              </a:rPr>
              <a:t>for the company </a:t>
            </a:r>
            <a:r>
              <a:rPr lang="en-US" dirty="0">
                <a:latin typeface="Calibri" panose="020F0502020204030204" pitchFamily="34" charset="0"/>
              </a:rPr>
              <a:t>or the TTA Employees. 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The </a:t>
            </a:r>
            <a:r>
              <a:rPr lang="en-US" b="1" dirty="0" smtClean="0">
                <a:latin typeface="Calibri" panose="020F0502020204030204" pitchFamily="34" charset="0"/>
              </a:rPr>
              <a:t>TTA Employees</a:t>
            </a:r>
          </a:p>
          <a:p>
            <a:r>
              <a:rPr lang="en-US" dirty="0">
                <a:latin typeface="Calibri" panose="020F0502020204030204" pitchFamily="34" charset="0"/>
              </a:rPr>
              <a:t>Right to privacy for brief, personal calls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Employees felt like the system was intrusive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</a:t>
            </a:r>
            <a:r>
              <a:rPr lang="en-US" dirty="0" smtClean="0">
                <a:latin typeface="Calibri" panose="020F0502020204030204" pitchFamily="34" charset="0"/>
              </a:rPr>
              <a:t>was also not explained well which might have caused some of the opposition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38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Stakeholder’s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President Robert </a:t>
            </a:r>
            <a:r>
              <a:rPr lang="en-US" b="1" dirty="0" smtClean="0">
                <a:latin typeface="Calibri" panose="020F0502020204030204" pitchFamily="34" charset="0"/>
              </a:rPr>
              <a:t>Donaldson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R</a:t>
            </a:r>
            <a:r>
              <a:rPr lang="en-US" dirty="0" smtClean="0">
                <a:latin typeface="Calibri" panose="020F0502020204030204" pitchFamily="34" charset="0"/>
              </a:rPr>
              <a:t>ight to increase productivity of his employees in regards to his company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Obligation to stockholders to provide a return on their investments through profits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</a:rPr>
              <a:t>TTA Clients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Right to adequate customer service, which doesn’t include a rushed and pressured employee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5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Agree with Donaldson’s decision to improve and maximize efficiency and productivity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15% increase in productivity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On-task employees should not have anything to worry about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Management could set up training modules to educate employees about EM, instead of just telling them to cope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Object to the monitoring systems and defend the travel agents’ privacy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Despite the legality of the system, it created an overwhelming amount of anxiety and stress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Profits were declining because of a recession, not agents’ performance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75% of employees felt that their privacy was violated and were uncomfortable with the amount of screening by management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76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of Action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</a:rPr>
              <a:t>Modify the extent of the monitoring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Quality assurance is necessary, but being able to determine length of bathroom breaks is excessive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Relaxing the restraints would allow time to adapt and relieve stress on </a:t>
            </a:r>
            <a:r>
              <a:rPr lang="en-US" dirty="0" smtClean="0">
                <a:latin typeface="Calibri" panose="020F0502020204030204" pitchFamily="34" charset="0"/>
              </a:rPr>
              <a:t>employees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Random Screening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Performance-based investigations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Topper Travel Agency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B2-E37E-4BAE-98D0-33400C11B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40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386</TotalTime>
  <Words>733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NewsPrint</vt:lpstr>
      <vt:lpstr>Case 5.5  The Topper Travel Agency</vt:lpstr>
      <vt:lpstr>The Ethical Dilemma</vt:lpstr>
      <vt:lpstr>IT Components</vt:lpstr>
      <vt:lpstr>Stakeholders</vt:lpstr>
      <vt:lpstr>Stakeholder’s Rights</vt:lpstr>
      <vt:lpstr>Stakeholder’s Rights</vt:lpstr>
      <vt:lpstr>Course of Action #1</vt:lpstr>
      <vt:lpstr>Course of Action #2</vt:lpstr>
      <vt:lpstr>Course of Action #3</vt:lpstr>
      <vt:lpstr>Course of Action #4</vt:lpstr>
      <vt:lpstr>Deontological Perspective</vt:lpstr>
      <vt:lpstr>Teleological Perspective</vt:lpstr>
      <vt:lpstr>Normative Recommendation</vt:lpstr>
      <vt:lpstr>Impact on Stakeholders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5.5  The Topper Travel Agency</dc:title>
  <dc:creator>Ekstrom Library Public User</dc:creator>
  <cp:lastModifiedBy>Saltsman Iii, Cleo (Jefferson Student)</cp:lastModifiedBy>
  <cp:revision>20</cp:revision>
  <dcterms:created xsi:type="dcterms:W3CDTF">2016-04-04T18:56:33Z</dcterms:created>
  <dcterms:modified xsi:type="dcterms:W3CDTF">2016-04-05T22:50:28Z</dcterms:modified>
</cp:coreProperties>
</file>