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rah_and_duck.jp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Sarah and Duck Fan Club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what a fun show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Sarah and Duck Fan Club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Sarah and Duck Fan Club</vt:lpstr>
      <vt:lpstr>Sarah and Duck Fan Club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