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F46"/>
    <a:srgbClr val="FAB948"/>
    <a:srgbClr val="EC5047"/>
    <a:srgbClr val="FEE7BE"/>
    <a:srgbClr val="FF574E"/>
    <a:srgbClr val="F8544B"/>
    <a:srgbClr val="FFEEC7"/>
    <a:srgbClr val="471816"/>
    <a:srgbClr val="AF3C35"/>
    <a:srgbClr val="FFF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234" autoAdjust="0"/>
  </p:normalViewPr>
  <p:slideViewPr>
    <p:cSldViewPr snapToGrid="0" snapToObjects="1">
      <p:cViewPr varScale="1">
        <p:scale>
          <a:sx n="137" d="100"/>
          <a:sy n="137" d="100"/>
        </p:scale>
        <p:origin x="-2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8DA9-0E9B-F04D-8FD3-4185AF203547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0022-1162-4742-8DEC-F080F2C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8DA9-0E9B-F04D-8FD3-4185AF203547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0022-1162-4742-8DEC-F080F2C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8DA9-0E9B-F04D-8FD3-4185AF203547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0022-1162-4742-8DEC-F080F2C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0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8DA9-0E9B-F04D-8FD3-4185AF203547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0022-1162-4742-8DEC-F080F2C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8DA9-0E9B-F04D-8FD3-4185AF203547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0022-1162-4742-8DEC-F080F2C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8DA9-0E9B-F04D-8FD3-4185AF203547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0022-1162-4742-8DEC-F080F2C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8DA9-0E9B-F04D-8FD3-4185AF203547}" type="datetimeFigureOut">
              <a:rPr lang="en-US" smtClean="0"/>
              <a:t>12/3/15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0022-1162-4742-8DEC-F080F2C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3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8DA9-0E9B-F04D-8FD3-4185AF203547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0022-1162-4742-8DEC-F080F2C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8DA9-0E9B-F04D-8FD3-4185AF203547}" type="datetimeFigureOut">
              <a:rPr lang="en-US" smtClean="0"/>
              <a:t>12/3/15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0022-1162-4742-8DEC-F080F2C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0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8DA9-0E9B-F04D-8FD3-4185AF203547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0022-1162-4742-8DEC-F080F2C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8DA9-0E9B-F04D-8FD3-4185AF203547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0022-1162-4742-8DEC-F080F2C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18DA9-0E9B-F04D-8FD3-4185AF203547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0022-1162-4742-8DEC-F080F2C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4.wdp"/><Relationship Id="rId13" Type="http://schemas.openxmlformats.org/officeDocument/2006/relationships/image" Target="../media/image8.emf"/><Relationship Id="rId14" Type="http://schemas.microsoft.com/office/2007/relationships/hdphoto" Target="../media/hdphoto5.wdp"/><Relationship Id="rId15" Type="http://schemas.openxmlformats.org/officeDocument/2006/relationships/image" Target="../media/image9.jpg"/><Relationship Id="rId16" Type="http://schemas.microsoft.com/office/2007/relationships/hdphoto" Target="../media/hdphoto6.wdp"/><Relationship Id="rId17" Type="http://schemas.openxmlformats.org/officeDocument/2006/relationships/image" Target="../media/image10.jpg"/><Relationship Id="rId18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jpg"/><Relationship Id="rId7" Type="http://schemas.openxmlformats.org/officeDocument/2006/relationships/image" Target="../media/image4.png"/><Relationship Id="rId8" Type="http://schemas.microsoft.com/office/2007/relationships/hdphoto" Target="../media/hdphoto3.wdp"/><Relationship Id="rId9" Type="http://schemas.openxmlformats.org/officeDocument/2006/relationships/image" Target="../media/image5.jpg"/><Relationship Id="rId10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793058f-c56d-4694-8091-c286ca3dd055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3" t="6316" r="4287" b="4011"/>
          <a:stretch/>
        </p:blipFill>
        <p:spPr>
          <a:xfrm>
            <a:off x="0" y="-1"/>
            <a:ext cx="9157234" cy="68580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504" y="3057111"/>
            <a:ext cx="141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71816"/>
                </a:solidFill>
                <a:latin typeface="Bebas Neue Regular"/>
                <a:cs typeface="Bebas Neue Regular"/>
              </a:rPr>
              <a:t>Set a focus timer to </a:t>
            </a:r>
            <a:r>
              <a:rPr lang="en-US" sz="1200" dirty="0" smtClean="0">
                <a:solidFill>
                  <a:srgbClr val="471816"/>
                </a:solidFill>
                <a:latin typeface="Bebas Neue Regular"/>
                <a:cs typeface="Bebas Neue Regular"/>
              </a:rPr>
              <a:t>resist distraction and </a:t>
            </a:r>
            <a:r>
              <a:rPr lang="en-US" sz="1200" dirty="0" smtClean="0">
                <a:solidFill>
                  <a:srgbClr val="471816"/>
                </a:solidFill>
                <a:latin typeface="Bebas Neue Regular"/>
                <a:cs typeface="Bebas Neue Regular"/>
              </a:rPr>
              <a:t>measure attention span</a:t>
            </a:r>
            <a:endParaRPr lang="en-US" sz="1200" dirty="0">
              <a:solidFill>
                <a:srgbClr val="471816"/>
              </a:solidFill>
              <a:latin typeface="Bebas Neue Regular"/>
              <a:cs typeface="Bebas Neue Regula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9616" y="3057111"/>
            <a:ext cx="1444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71816"/>
                </a:solidFill>
                <a:latin typeface="Bebas Neue Regular"/>
                <a:cs typeface="Bebas Neue Regular"/>
              </a:rPr>
              <a:t>Track your progress over time, SEE where and when you focus best</a:t>
            </a:r>
            <a:endParaRPr lang="en-US" sz="1200" dirty="0">
              <a:solidFill>
                <a:srgbClr val="471816"/>
              </a:solidFill>
              <a:latin typeface="Bebas Neue Regular"/>
              <a:cs typeface="Bebas Neue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7333" y="3057111"/>
            <a:ext cx="149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71816"/>
                </a:solidFill>
                <a:latin typeface="Bebas Neue Regular"/>
                <a:cs typeface="Bebas Neue Regular"/>
              </a:rPr>
              <a:t>See where you rank against friends on  leaderboard</a:t>
            </a:r>
            <a:endParaRPr lang="en-US" sz="1200" dirty="0">
              <a:solidFill>
                <a:srgbClr val="471816"/>
              </a:solidFill>
              <a:latin typeface="Bebas Neue Regular"/>
              <a:cs typeface="Bebas Neue Regular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84743" y="488516"/>
            <a:ext cx="858309" cy="1555832"/>
            <a:chOff x="2182852" y="4680987"/>
            <a:chExt cx="1094503" cy="198397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416" b="100000" l="7447" r="100000"/>
                      </a14:imgEffect>
                    </a14:imgLayer>
                  </a14:imgProps>
                </a:ext>
              </a:extLst>
            </a:blip>
            <a:srcRect l="50544" r="8021"/>
            <a:stretch/>
          </p:blipFill>
          <p:spPr>
            <a:xfrm>
              <a:off x="2182852" y="4680987"/>
              <a:ext cx="1094503" cy="1983974"/>
            </a:xfrm>
            <a:prstGeom prst="rect">
              <a:avLst/>
            </a:prstGeom>
          </p:spPr>
        </p:pic>
        <p:pic>
          <p:nvPicPr>
            <p:cNvPr id="19" name="image04.jpg" descr="1Home.jpg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2344681" y="4981590"/>
              <a:ext cx="755700" cy="1351412"/>
            </a:xfrm>
            <a:prstGeom prst="rect">
              <a:avLst/>
            </a:prstGeom>
            <a:ln/>
          </p:spPr>
        </p:pic>
      </p:grpSp>
      <p:grpSp>
        <p:nvGrpSpPr>
          <p:cNvPr id="52" name="Group 51"/>
          <p:cNvGrpSpPr/>
          <p:nvPr/>
        </p:nvGrpSpPr>
        <p:grpSpPr>
          <a:xfrm>
            <a:off x="8034372" y="123247"/>
            <a:ext cx="978198" cy="1921101"/>
            <a:chOff x="3592608" y="3541104"/>
            <a:chExt cx="978198" cy="192110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29" b="97570" l="0" r="89727">
                          <a14:foregroundMark x1="32560" y1="2187" x2="32560" y2="2187"/>
                        </a14:backgroundRemoval>
                      </a14:imgEffect>
                    </a14:imgLayer>
                  </a14:imgProps>
                </a:ext>
              </a:extLst>
            </a:blip>
            <a:srcRect l="32983" r="32298"/>
            <a:stretch/>
          </p:blipFill>
          <p:spPr>
            <a:xfrm>
              <a:off x="3592608" y="3541104"/>
              <a:ext cx="978198" cy="1921101"/>
            </a:xfrm>
            <a:prstGeom prst="rect">
              <a:avLst/>
            </a:prstGeom>
          </p:spPr>
        </p:pic>
        <p:pic>
          <p:nvPicPr>
            <p:cNvPr id="21" name="image20.jpg" descr="1 Progress (day view).jpg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3700799" y="3844456"/>
              <a:ext cx="747349" cy="1328529"/>
            </a:xfrm>
            <a:prstGeom prst="rect">
              <a:avLst/>
            </a:prstGeom>
            <a:ln/>
          </p:spPr>
        </p:pic>
      </p:grpSp>
      <p:pic>
        <p:nvPicPr>
          <p:cNvPr id="31" name="image07.jpg" descr="IMG_0263.JPG"/>
          <p:cNvPicPr/>
          <p:nvPr/>
        </p:nvPicPr>
        <p:blipFill rotWithShape="1">
          <a:blip r:embed="rId10"/>
          <a:srcRect l="7274" t="5077" r="14366" b="4558"/>
          <a:stretch/>
        </p:blipFill>
        <p:spPr>
          <a:xfrm>
            <a:off x="6224387" y="866765"/>
            <a:ext cx="711943" cy="1098189"/>
          </a:xfrm>
          <a:prstGeom prst="rect">
            <a:avLst/>
          </a:prstGeom>
          <a:ln>
            <a:solidFill>
              <a:srgbClr val="471816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758849" y="2202659"/>
            <a:ext cx="2810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FF574E"/>
                </a:solidFill>
                <a:latin typeface="Bebas Neue Bold"/>
                <a:cs typeface="Bebas Neue Bold"/>
              </a:rPr>
              <a:t>Empowering users to </a:t>
            </a:r>
            <a:r>
              <a:rPr lang="en-US" sz="1600" dirty="0" smtClean="0">
                <a:solidFill>
                  <a:srgbClr val="FF574E"/>
                </a:solidFill>
                <a:latin typeface="Bebas Neue Bold"/>
                <a:cs typeface="Bebas Neue Bold"/>
              </a:rPr>
              <a:t>train </a:t>
            </a:r>
            <a:r>
              <a:rPr lang="en-US" sz="1600" dirty="0" smtClean="0">
                <a:solidFill>
                  <a:srgbClr val="FF574E"/>
                </a:solidFill>
                <a:latin typeface="Bebas Neue Bold"/>
                <a:cs typeface="Bebas Neue Bold"/>
              </a:rPr>
              <a:t>their focus</a:t>
            </a:r>
            <a:endParaRPr lang="en-US" sz="1600" dirty="0">
              <a:solidFill>
                <a:srgbClr val="FF574E"/>
              </a:solidFill>
              <a:latin typeface="Bebas Neue Bold"/>
              <a:cs typeface="Bebas Neue Bold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59759" y="1972911"/>
            <a:ext cx="82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71816"/>
                </a:solidFill>
                <a:latin typeface="Bebas Neue Regular"/>
                <a:cs typeface="Bebas Neue Regular"/>
              </a:rPr>
              <a:t>CONCEPT SKETCH</a:t>
            </a:r>
            <a:endParaRPr lang="en-US" sz="1200" dirty="0">
              <a:solidFill>
                <a:srgbClr val="471816"/>
              </a:solidFill>
              <a:latin typeface="Bebas Neue Regular"/>
              <a:cs typeface="Bebas Neue Regular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84743" y="1972911"/>
            <a:ext cx="82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71816"/>
                </a:solidFill>
                <a:latin typeface="Bebas Neue Regular"/>
                <a:cs typeface="Bebas Neue Regular"/>
              </a:rPr>
              <a:t>MED-FI CONCEPT</a:t>
            </a:r>
            <a:endParaRPr lang="en-US" sz="1200" dirty="0">
              <a:solidFill>
                <a:srgbClr val="471816"/>
              </a:solidFill>
              <a:latin typeface="Bebas Neue Regular"/>
              <a:cs typeface="Bebas Neue Regular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02493" y="1972911"/>
            <a:ext cx="82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71816"/>
                </a:solidFill>
                <a:latin typeface="Bebas Neue Regular"/>
                <a:cs typeface="Bebas Neue Regular"/>
              </a:rPr>
              <a:t>HI-FI PROTOTYPE</a:t>
            </a:r>
            <a:endParaRPr lang="en-US" sz="1200" dirty="0">
              <a:solidFill>
                <a:srgbClr val="471816"/>
              </a:solidFill>
              <a:latin typeface="Bebas Neue Regular"/>
              <a:cs typeface="Bebas Neue Regula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3882" y="5672142"/>
            <a:ext cx="37806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471816"/>
                </a:solidFill>
                <a:latin typeface="Bebas Neue Light"/>
                <a:cs typeface="Bebas Neue Light"/>
              </a:rPr>
              <a:t>NOWADAYS, OUR  </a:t>
            </a:r>
            <a:r>
              <a:rPr lang="en-US" sz="1200" dirty="0" smtClean="0">
                <a:solidFill>
                  <a:srgbClr val="471816"/>
                </a:solidFill>
                <a:latin typeface="Bebas Neue Light"/>
                <a:cs typeface="Bebas Neue Light"/>
              </a:rPr>
              <a:t>lives are full of distractions.</a:t>
            </a:r>
            <a:r>
              <a:rPr lang="en-US" sz="1200" dirty="0">
                <a:solidFill>
                  <a:srgbClr val="471816"/>
                </a:solidFill>
                <a:latin typeface="Bebas Neue Light"/>
                <a:cs typeface="Bebas Neue Light"/>
              </a:rPr>
              <a:t> </a:t>
            </a:r>
            <a:endParaRPr lang="en-US" sz="1200" dirty="0" smtClean="0">
              <a:solidFill>
                <a:srgbClr val="471816"/>
              </a:solidFill>
              <a:latin typeface="Bebas Neue Light"/>
              <a:cs typeface="Bebas Neue Light"/>
            </a:endParaRPr>
          </a:p>
          <a:p>
            <a:pPr algn="ctr"/>
            <a:r>
              <a:rPr lang="en-US" sz="1200" dirty="0" err="1" smtClean="0">
                <a:solidFill>
                  <a:srgbClr val="471816"/>
                </a:solidFill>
                <a:latin typeface="Bebas Neue Light"/>
                <a:cs typeface="Bebas Neue Light"/>
              </a:rPr>
              <a:t>Slaptitude</a:t>
            </a:r>
            <a:r>
              <a:rPr lang="en-US" sz="1200" dirty="0" smtClean="0">
                <a:solidFill>
                  <a:srgbClr val="471816"/>
                </a:solidFill>
                <a:latin typeface="Bebas Neue Light"/>
                <a:cs typeface="Bebas Neue Light"/>
              </a:rPr>
              <a:t> helps users focus </a:t>
            </a:r>
            <a:r>
              <a:rPr lang="en-US" sz="1200" dirty="0" smtClean="0">
                <a:solidFill>
                  <a:srgbClr val="471816"/>
                </a:solidFill>
                <a:latin typeface="Bebas Neue Light"/>
                <a:cs typeface="Bebas Neue Light"/>
              </a:rPr>
              <a:t>on the task at hand, with Personalized feedback that takes the guesswork out of productivity. </a:t>
            </a:r>
            <a:r>
              <a:rPr lang="en-US" sz="1200" dirty="0">
                <a:solidFill>
                  <a:srgbClr val="471816"/>
                </a:solidFill>
                <a:latin typeface="Bebas Neue Light"/>
                <a:cs typeface="Bebas Neue Light"/>
              </a:rPr>
              <a:t> </a:t>
            </a:r>
            <a:r>
              <a:rPr lang="en-US" sz="1200" dirty="0">
                <a:solidFill>
                  <a:srgbClr val="471816"/>
                </a:solidFill>
                <a:latin typeface="Bebas Neue Light"/>
                <a:cs typeface="Bebas Neue Light"/>
              </a:rPr>
              <a:t> </a:t>
            </a:r>
            <a:endParaRPr lang="en-US" sz="1200" dirty="0" smtClean="0">
              <a:solidFill>
                <a:srgbClr val="471816"/>
              </a:solidFill>
              <a:latin typeface="Bebas Neue Light"/>
              <a:cs typeface="Bebas Neue Light"/>
            </a:endParaRPr>
          </a:p>
          <a:p>
            <a:pPr algn="ctr"/>
            <a:r>
              <a:rPr lang="en-US" sz="1200" dirty="0" smtClean="0">
                <a:solidFill>
                  <a:srgbClr val="471816"/>
                </a:solidFill>
                <a:latin typeface="Bebas Neue Light"/>
                <a:cs typeface="Bebas Neue Light"/>
              </a:rPr>
              <a:t>Challenge </a:t>
            </a:r>
            <a:r>
              <a:rPr lang="en-US" sz="1200" dirty="0" smtClean="0">
                <a:solidFill>
                  <a:srgbClr val="471816"/>
                </a:solidFill>
                <a:latin typeface="Bebas Neue Light"/>
                <a:cs typeface="Bebas Neue Light"/>
              </a:rPr>
              <a:t>yourself to stay focused with </a:t>
            </a:r>
            <a:r>
              <a:rPr lang="en-US" sz="1200" dirty="0" err="1" smtClean="0">
                <a:solidFill>
                  <a:srgbClr val="471816"/>
                </a:solidFill>
                <a:latin typeface="Bebas Neue Light"/>
                <a:cs typeface="Bebas Neue Light"/>
              </a:rPr>
              <a:t>slaptitude</a:t>
            </a:r>
            <a:r>
              <a:rPr lang="en-US" sz="1200" dirty="0" smtClean="0">
                <a:solidFill>
                  <a:srgbClr val="471816"/>
                </a:solidFill>
                <a:latin typeface="Bebas Neue Light"/>
                <a:cs typeface="Bebas Neue Light"/>
              </a:rPr>
              <a:t>!</a:t>
            </a:r>
            <a:r>
              <a:rPr lang="en-US" sz="1200" dirty="0">
                <a:solidFill>
                  <a:srgbClr val="471816"/>
                </a:solidFill>
                <a:latin typeface="Bebas Neue Light"/>
                <a:cs typeface="Bebas Neue Light"/>
              </a:rPr>
              <a:t> </a:t>
            </a:r>
          </a:p>
        </p:txBody>
      </p:sp>
      <p:pic>
        <p:nvPicPr>
          <p:cNvPr id="62" name="Picture 61" descr="0 logo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5" y="106428"/>
            <a:ext cx="3847005" cy="2773142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306007" y="3744093"/>
            <a:ext cx="1354735" cy="2660589"/>
            <a:chOff x="3681190" y="263134"/>
            <a:chExt cx="2150075" cy="4222572"/>
          </a:xfrm>
          <a:scene3d>
            <a:camera prst="perspectiveHeroicExtremeLeftFacing"/>
            <a:lightRig rig="threePt" dir="t"/>
          </a:scene3d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29" b="97570" l="0" r="89727">
                          <a14:foregroundMark x1="32560" y1="2187" x2="32560" y2="2187"/>
                        </a14:backgroundRemoval>
                      </a14:imgEffect>
                    </a14:imgLayer>
                  </a14:imgProps>
                </a:ext>
              </a:extLst>
            </a:blip>
            <a:srcRect l="32983" r="32298"/>
            <a:stretch/>
          </p:blipFill>
          <p:spPr>
            <a:xfrm>
              <a:off x="3681190" y="263134"/>
              <a:ext cx="2150075" cy="4222572"/>
            </a:xfrm>
            <a:prstGeom prst="rect">
              <a:avLst/>
            </a:prstGeom>
          </p:spPr>
        </p:pic>
        <p:pic>
          <p:nvPicPr>
            <p:cNvPr id="17" name="Picture 16" descr="Timer (grey back button).ai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261" y="902300"/>
              <a:ext cx="1654344" cy="2942156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3560502" y="3744093"/>
            <a:ext cx="1354735" cy="2660589"/>
            <a:chOff x="6936255" y="3714978"/>
            <a:chExt cx="2150075" cy="4222572"/>
          </a:xfrm>
          <a:scene3d>
            <a:camera prst="perspectiveHeroicExtremeRightFacing"/>
            <a:lightRig rig="threePt" dir="t"/>
          </a:scene3d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729" b="97570" l="0" r="89727">
                          <a14:foregroundMark x1="32560" y1="2187" x2="32560" y2="2187"/>
                        </a14:backgroundRemoval>
                      </a14:imgEffect>
                    </a14:imgLayer>
                  </a14:imgProps>
                </a:ext>
              </a:extLst>
            </a:blip>
            <a:srcRect l="32983" r="32298"/>
            <a:stretch/>
          </p:blipFill>
          <p:spPr>
            <a:xfrm>
              <a:off x="6936255" y="3714978"/>
              <a:ext cx="2150075" cy="4222572"/>
            </a:xfrm>
            <a:prstGeom prst="rect">
              <a:avLst/>
            </a:prstGeom>
          </p:spPr>
        </p:pic>
        <p:pic>
          <p:nvPicPr>
            <p:cNvPr id="25" name="Picture 24" descr="2 Leaderboard (best friends).jp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427" y="4350772"/>
              <a:ext cx="1655492" cy="2942154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1929616" y="3744093"/>
            <a:ext cx="1354735" cy="2660589"/>
            <a:chOff x="5605316" y="600822"/>
            <a:chExt cx="2150075" cy="422257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729" b="97570" l="0" r="89727">
                          <a14:foregroundMark x1="32560" y1="2187" x2="32560" y2="2187"/>
                        </a14:backgroundRemoval>
                      </a14:imgEffect>
                    </a14:imgLayer>
                  </a14:imgProps>
                </a:ext>
              </a:extLst>
            </a:blip>
            <a:srcRect l="32983" r="32298"/>
            <a:stretch/>
          </p:blipFill>
          <p:spPr>
            <a:xfrm>
              <a:off x="5605316" y="600822"/>
              <a:ext cx="2150075" cy="4222572"/>
            </a:xfrm>
            <a:prstGeom prst="rect">
              <a:avLst/>
            </a:prstGeom>
          </p:spPr>
        </p:pic>
        <p:pic>
          <p:nvPicPr>
            <p:cNvPr id="46" name="Picture 45" descr="1 Progress (day view).jp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265" y="1224820"/>
              <a:ext cx="1655492" cy="2942156"/>
            </a:xfrm>
            <a:prstGeom prst="rect">
              <a:avLst/>
            </a:prstGeom>
          </p:spPr>
        </p:pic>
      </p:grpSp>
      <p:pic>
        <p:nvPicPr>
          <p:cNvPr id="14" name="Picture 13" descr="man at desk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62" y="2691549"/>
            <a:ext cx="2687321" cy="292414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6581413"/>
            <a:ext cx="9157234" cy="289842"/>
          </a:xfrm>
          <a:prstGeom prst="rect">
            <a:avLst/>
          </a:prstGeom>
          <a:solidFill>
            <a:srgbClr val="EC5047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4759" y="6581001"/>
            <a:ext cx="856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BE5"/>
                </a:solidFill>
                <a:latin typeface="Bebas Neue Regular"/>
                <a:cs typeface="Bebas Neue Regular"/>
              </a:rPr>
              <a:t>JOCELYN </a:t>
            </a:r>
            <a:r>
              <a:rPr lang="en-US" sz="1200" dirty="0" smtClean="0">
                <a:solidFill>
                  <a:srgbClr val="FFFBE5"/>
                </a:solidFill>
                <a:latin typeface="Bebas Neue Regular"/>
                <a:cs typeface="Bebas Neue Regular"/>
              </a:rPr>
              <a:t>HICKCOX </a:t>
            </a:r>
            <a:r>
              <a:rPr lang="en-US" sz="1200" dirty="0">
                <a:solidFill>
                  <a:srgbClr val="FFFBE5"/>
                </a:solidFill>
                <a:latin typeface="Bebas Neue Regular"/>
                <a:cs typeface="Bebas Neue Regular"/>
              </a:rPr>
              <a:t>| </a:t>
            </a:r>
            <a:r>
              <a:rPr lang="en-US" sz="1200" dirty="0" smtClean="0">
                <a:solidFill>
                  <a:srgbClr val="FFFBE5"/>
                </a:solidFill>
                <a:latin typeface="Bebas Neue Regular"/>
                <a:cs typeface="Bebas Neue Regular"/>
              </a:rPr>
              <a:t>DANIEL </a:t>
            </a:r>
            <a:r>
              <a:rPr lang="en-US" sz="1200" dirty="0">
                <a:solidFill>
                  <a:srgbClr val="FFFBE5"/>
                </a:solidFill>
                <a:latin typeface="Bebas Neue Regular"/>
                <a:cs typeface="Bebas Neue Regular"/>
              </a:rPr>
              <a:t>MELENDEZ | ASHLEY MILLS </a:t>
            </a:r>
            <a:r>
              <a:rPr lang="en-US" sz="1200" dirty="0" smtClean="0">
                <a:solidFill>
                  <a:srgbClr val="FFFBE5"/>
                </a:solidFill>
                <a:latin typeface="Bebas Neue Regular"/>
                <a:cs typeface="Bebas Neue Regular"/>
              </a:rPr>
              <a:t>|  </a:t>
            </a:r>
            <a:r>
              <a:rPr lang="en-US" sz="1200" dirty="0" err="1" smtClean="0">
                <a:solidFill>
                  <a:srgbClr val="FFFBE5"/>
                </a:solidFill>
                <a:latin typeface="Bebas Neue Regular"/>
                <a:cs typeface="Bebas Neue Regular"/>
              </a:rPr>
              <a:t>www.stanford.io</a:t>
            </a:r>
            <a:r>
              <a:rPr lang="en-US" sz="1200" dirty="0" smtClean="0">
                <a:solidFill>
                  <a:srgbClr val="FFFBE5"/>
                </a:solidFill>
                <a:latin typeface="Bebas Neue Regular"/>
                <a:cs typeface="Bebas Neue Regular"/>
              </a:rPr>
              <a:t>/1RlhOR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498" y="65810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974851" y="56087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98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Academic Computing Services</dc:creator>
  <cp:lastModifiedBy>Academic Computing Services</cp:lastModifiedBy>
  <cp:revision>52</cp:revision>
  <dcterms:created xsi:type="dcterms:W3CDTF">2015-12-01T05:58:29Z</dcterms:created>
  <dcterms:modified xsi:type="dcterms:W3CDTF">2015-12-04T00:10:17Z</dcterms:modified>
</cp:coreProperties>
</file>