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4"/>
  </p:notesMasterIdLst>
  <p:sldIdLst>
    <p:sldId id="256" r:id="rId3"/>
    <p:sldId id="294" r:id="rId4"/>
    <p:sldId id="272" r:id="rId5"/>
    <p:sldId id="269" r:id="rId6"/>
    <p:sldId id="341" r:id="rId7"/>
    <p:sldId id="318" r:id="rId8"/>
    <p:sldId id="342" r:id="rId9"/>
    <p:sldId id="319" r:id="rId10"/>
    <p:sldId id="343" r:id="rId11"/>
    <p:sldId id="312" r:id="rId12"/>
    <p:sldId id="313" r:id="rId13"/>
    <p:sldId id="314" r:id="rId14"/>
    <p:sldId id="315" r:id="rId15"/>
    <p:sldId id="320" r:id="rId16"/>
    <p:sldId id="321" r:id="rId17"/>
    <p:sldId id="344" r:id="rId18"/>
    <p:sldId id="291" r:id="rId19"/>
    <p:sldId id="257" r:id="rId20"/>
    <p:sldId id="277" r:id="rId21"/>
    <p:sldId id="278" r:id="rId22"/>
    <p:sldId id="260" r:id="rId23"/>
    <p:sldId id="263" r:id="rId24"/>
    <p:sldId id="262" r:id="rId25"/>
    <p:sldId id="259" r:id="rId26"/>
    <p:sldId id="273" r:id="rId27"/>
    <p:sldId id="307" r:id="rId28"/>
    <p:sldId id="295" r:id="rId29"/>
    <p:sldId id="296" r:id="rId30"/>
    <p:sldId id="297" r:id="rId31"/>
    <p:sldId id="275" r:id="rId32"/>
    <p:sldId id="298" r:id="rId33"/>
    <p:sldId id="299" r:id="rId34"/>
    <p:sldId id="261" r:id="rId35"/>
    <p:sldId id="304" r:id="rId36"/>
    <p:sldId id="300" r:id="rId37"/>
    <p:sldId id="301" r:id="rId38"/>
    <p:sldId id="302" r:id="rId39"/>
    <p:sldId id="303" r:id="rId40"/>
    <p:sldId id="265" r:id="rId41"/>
    <p:sldId id="266" r:id="rId42"/>
    <p:sldId id="274" r:id="rId43"/>
    <p:sldId id="268" r:id="rId44"/>
    <p:sldId id="316" r:id="rId45"/>
    <p:sldId id="317" r:id="rId46"/>
    <p:sldId id="328" r:id="rId47"/>
    <p:sldId id="329" r:id="rId48"/>
    <p:sldId id="330" r:id="rId49"/>
    <p:sldId id="305" r:id="rId50"/>
    <p:sldId id="306" r:id="rId51"/>
    <p:sldId id="340" r:id="rId52"/>
    <p:sldId id="258"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114" d="100"/>
          <a:sy n="114" d="100"/>
        </p:scale>
        <p:origin x="834"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5/13/2021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25.xml"/><Relationship Id="rId6" Type="http://schemas.openxmlformats.org/officeDocument/2006/relationships/customXml" Target="../ink/ink10.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7.xml"/><Relationship Id="rId14" Type="http://schemas.openxmlformats.org/officeDocument/2006/relationships/image" Target="NUL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or constructors to affect the state of the object that the method is called on?</a:t>
            </a:r>
          </a:p>
          <a:p>
            <a:r>
              <a:rPr lang="en-US" dirty="0"/>
              <a:t>That’s why we have the ‘</a:t>
            </a:r>
            <a:r>
              <a:rPr lang="en-US" i="1" dirty="0">
                <a:latin typeface="Courier New" panose="02070309020205020404" pitchFamily="49" charset="0"/>
                <a:cs typeface="Courier New" panose="02070309020205020404" pitchFamily="49" charset="0"/>
              </a:rPr>
              <a:t>this</a:t>
            </a:r>
            <a:r>
              <a:rPr lang="en-US" i="1" dirty="0"/>
              <a:t>’ </a:t>
            </a:r>
            <a:r>
              <a:rPr lang="en-US" dirty="0"/>
              <a:t>keyword- a reference to the current object. </a:t>
            </a:r>
          </a:p>
          <a:p>
            <a:r>
              <a:rPr lang="en-US" dirty="0"/>
              <a:t>So, let’s see </a:t>
            </a:r>
            <a:r>
              <a:rPr lang="en-US" i="1" dirty="0">
                <a:latin typeface="Courier New" panose="02070309020205020404" pitchFamily="49" charset="0"/>
                <a:cs typeface="Courier New" panose="02070309020205020404" pitchFamily="49" charset="0"/>
              </a:rPr>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grow(){</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1;</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daisy.grow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Then we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call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Segoe Print" panose="02000600000000000000" pitchFamily="2" charset="0"/>
                  <a:cs typeface="Arial"/>
                  <a:sym typeface="Arial"/>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grow(){</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1;</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growToSize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daisy.growToSize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(7.7);</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We use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this’</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131134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Abstract Classes and Methods</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the implement interfaces or abstract classes must provide a definition for abstract any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4181207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89791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3101070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50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3075</TotalTime>
  <Words>4320</Words>
  <Application>Microsoft Office PowerPoint</Application>
  <PresentationFormat>On-screen Show (4:3)</PresentationFormat>
  <Paragraphs>595</Paragraphs>
  <Slides>51</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Now this…</vt:lpstr>
      <vt:lpstr>This in action</vt:lpstr>
      <vt:lpstr>Clarifications</vt:lpstr>
      <vt:lpstr>This in action</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The final Keyword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51</cp:revision>
  <dcterms:created xsi:type="dcterms:W3CDTF">2021-05-10T12:23:39Z</dcterms:created>
  <dcterms:modified xsi:type="dcterms:W3CDTF">2021-05-15T23:27:21Z</dcterms:modified>
</cp:coreProperties>
</file>