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15"/>
  </p:notesMasterIdLst>
  <p:sldIdLst>
    <p:sldId id="256" r:id="rId2"/>
    <p:sldId id="257" r:id="rId3"/>
    <p:sldId id="271" r:id="rId4"/>
    <p:sldId id="264" r:id="rId5"/>
    <p:sldId id="26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0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8923E1-DE37-4C77-A22B-2C52C8D44811}" v="53" dt="2021-05-10T13:05:27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139" autoAdjust="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B68923E1-DE37-4C77-A22B-2C52C8D44811}"/>
    <pc:docChg chg="undo custSel addSld delSld modSld sldOrd">
      <pc:chgData name="Bryn Portella" userId="cac9ba8b-dbd7-41cd-af06-e643c8802b55" providerId="ADAL" clId="{B68923E1-DE37-4C77-A22B-2C52C8D44811}" dt="2021-05-10T13:05:35.654" v="1965" actId="478"/>
      <pc:docMkLst>
        <pc:docMk/>
      </pc:docMkLst>
      <pc:sldChg chg="delSp modSp mod">
        <pc:chgData name="Bryn Portella" userId="cac9ba8b-dbd7-41cd-af06-e643c8802b55" providerId="ADAL" clId="{B68923E1-DE37-4C77-A22B-2C52C8D44811}" dt="2021-05-10T13:05:35.654" v="1965" actId="478"/>
        <pc:sldMkLst>
          <pc:docMk/>
          <pc:sldMk cId="3178709567" sldId="256"/>
        </pc:sldMkLst>
        <pc:spChg chg="mod">
          <ac:chgData name="Bryn Portella" userId="cac9ba8b-dbd7-41cd-af06-e643c8802b55" providerId="ADAL" clId="{B68923E1-DE37-4C77-A22B-2C52C8D44811}" dt="2021-05-10T12:24:17.677" v="15" actId="20577"/>
          <ac:spMkLst>
            <pc:docMk/>
            <pc:sldMk cId="3178709567" sldId="256"/>
            <ac:spMk id="2" creationId="{3C2D2DC7-3F0A-4899-A812-183445288269}"/>
          </ac:spMkLst>
        </pc:spChg>
        <pc:spChg chg="del">
          <ac:chgData name="Bryn Portella" userId="cac9ba8b-dbd7-41cd-af06-e643c8802b55" providerId="ADAL" clId="{B68923E1-DE37-4C77-A22B-2C52C8D44811}" dt="2021-05-10T13:05:35.654" v="1965" actId="478"/>
          <ac:spMkLst>
            <pc:docMk/>
            <pc:sldMk cId="3178709567" sldId="256"/>
            <ac:spMk id="3" creationId="{8B40E319-3289-4BB6-8BD1-C04EAFCF2117}"/>
          </ac:spMkLst>
        </pc:spChg>
      </pc:sldChg>
      <pc:sldChg chg="modSp new mod">
        <pc:chgData name="Bryn Portella" userId="cac9ba8b-dbd7-41cd-af06-e643c8802b55" providerId="ADAL" clId="{B68923E1-DE37-4C77-A22B-2C52C8D44811}" dt="2021-05-10T12:27:29.406" v="127" actId="20577"/>
        <pc:sldMkLst>
          <pc:docMk/>
          <pc:sldMk cId="2077442253" sldId="257"/>
        </pc:sldMkLst>
        <pc:spChg chg="mod">
          <ac:chgData name="Bryn Portella" userId="cac9ba8b-dbd7-41cd-af06-e643c8802b55" providerId="ADAL" clId="{B68923E1-DE37-4C77-A22B-2C52C8D44811}" dt="2021-05-10T12:24:32.533" v="28" actId="20577"/>
          <ac:spMkLst>
            <pc:docMk/>
            <pc:sldMk cId="2077442253" sldId="257"/>
            <ac:spMk id="2" creationId="{1E9BFD3C-BBA8-461B-82CA-D76734B03173}"/>
          </ac:spMkLst>
        </pc:spChg>
        <pc:spChg chg="mod">
          <ac:chgData name="Bryn Portella" userId="cac9ba8b-dbd7-41cd-af06-e643c8802b55" providerId="ADAL" clId="{B68923E1-DE37-4C77-A22B-2C52C8D44811}" dt="2021-05-10T12:27:29.406" v="127" actId="20577"/>
          <ac:spMkLst>
            <pc:docMk/>
            <pc:sldMk cId="2077442253" sldId="257"/>
            <ac:spMk id="3" creationId="{46147C64-7E69-47F6-A377-61BF25964CFE}"/>
          </ac:spMkLst>
        </pc:spChg>
      </pc:sldChg>
      <pc:sldChg chg="new del">
        <pc:chgData name="Bryn Portella" userId="cac9ba8b-dbd7-41cd-af06-e643c8802b55" providerId="ADAL" clId="{B68923E1-DE37-4C77-A22B-2C52C8D44811}" dt="2021-05-10T12:26:23.180" v="60" actId="680"/>
        <pc:sldMkLst>
          <pc:docMk/>
          <pc:sldMk cId="865104098" sldId="258"/>
        </pc:sldMkLst>
      </pc:sldChg>
      <pc:sldChg chg="modSp add mod">
        <pc:chgData name="Bryn Portella" userId="cac9ba8b-dbd7-41cd-af06-e643c8802b55" providerId="ADAL" clId="{B68923E1-DE37-4C77-A22B-2C52C8D44811}" dt="2021-05-10T12:31:22.686" v="145" actId="20577"/>
        <pc:sldMkLst>
          <pc:docMk/>
          <pc:sldMk cId="1287501265" sldId="264"/>
        </pc:sldMkLst>
        <pc:spChg chg="mod">
          <ac:chgData name="Bryn Portella" userId="cac9ba8b-dbd7-41cd-af06-e643c8802b55" providerId="ADAL" clId="{B68923E1-DE37-4C77-A22B-2C52C8D44811}" dt="2021-05-10T12:31:22.686" v="145" actId="20577"/>
          <ac:spMkLst>
            <pc:docMk/>
            <pc:sldMk cId="1287501265" sldId="264"/>
            <ac:spMk id="3" creationId="{1DFAE63A-01D3-44FF-B81E-DD258884043D}"/>
          </ac:spMkLst>
        </pc:spChg>
      </pc:sldChg>
      <pc:sldChg chg="add modNotesTx">
        <pc:chgData name="Bryn Portella" userId="cac9ba8b-dbd7-41cd-af06-e643c8802b55" providerId="ADAL" clId="{B68923E1-DE37-4C77-A22B-2C52C8D44811}" dt="2021-05-10T12:32:48.579" v="363" actId="20577"/>
        <pc:sldMkLst>
          <pc:docMk/>
          <pc:sldMk cId="2193215569" sldId="269"/>
        </pc:sldMkLst>
      </pc:sldChg>
      <pc:sldChg chg="add ord">
        <pc:chgData name="Bryn Portella" userId="cac9ba8b-dbd7-41cd-af06-e643c8802b55" providerId="ADAL" clId="{B68923E1-DE37-4C77-A22B-2C52C8D44811}" dt="2021-05-10T12:40:28.454" v="538"/>
        <pc:sldMkLst>
          <pc:docMk/>
          <pc:sldMk cId="2415002267" sldId="270"/>
        </pc:sldMkLst>
      </pc:sldChg>
      <pc:sldChg chg="addSp delSp modSp new mod modClrScheme chgLayout">
        <pc:chgData name="Bryn Portella" userId="cac9ba8b-dbd7-41cd-af06-e643c8802b55" providerId="ADAL" clId="{B68923E1-DE37-4C77-A22B-2C52C8D44811}" dt="2021-05-10T12:45:00.185" v="926" actId="20577"/>
        <pc:sldMkLst>
          <pc:docMk/>
          <pc:sldMk cId="4266197791" sldId="271"/>
        </pc:sldMkLst>
        <pc:spChg chg="del mod ord">
          <ac:chgData name="Bryn Portella" userId="cac9ba8b-dbd7-41cd-af06-e643c8802b55" providerId="ADAL" clId="{B68923E1-DE37-4C77-A22B-2C52C8D44811}" dt="2021-05-10T12:30:52.400" v="131" actId="700"/>
          <ac:spMkLst>
            <pc:docMk/>
            <pc:sldMk cId="4266197791" sldId="271"/>
            <ac:spMk id="2" creationId="{F4BD080C-BEDD-4667-9ACE-6340D1593A53}"/>
          </ac:spMkLst>
        </pc:spChg>
        <pc:spChg chg="mod ord">
          <ac:chgData name="Bryn Portella" userId="cac9ba8b-dbd7-41cd-af06-e643c8802b55" providerId="ADAL" clId="{B68923E1-DE37-4C77-A22B-2C52C8D44811}" dt="2021-05-10T12:30:52.400" v="131" actId="700"/>
          <ac:spMkLst>
            <pc:docMk/>
            <pc:sldMk cId="4266197791" sldId="271"/>
            <ac:spMk id="3" creationId="{0B48ECD3-0215-4E70-93CE-A32AF2E8BE2B}"/>
          </ac:spMkLst>
        </pc:spChg>
        <pc:spChg chg="add mod ord">
          <ac:chgData name="Bryn Portella" userId="cac9ba8b-dbd7-41cd-af06-e643c8802b55" providerId="ADAL" clId="{B68923E1-DE37-4C77-A22B-2C52C8D44811}" dt="2021-05-10T12:35:07.040" v="374" actId="20577"/>
          <ac:spMkLst>
            <pc:docMk/>
            <pc:sldMk cId="4266197791" sldId="271"/>
            <ac:spMk id="4" creationId="{7B715D10-38EF-4ED0-99EE-A9CEF2E390E6}"/>
          </ac:spMkLst>
        </pc:spChg>
        <pc:spChg chg="add mod ord">
          <ac:chgData name="Bryn Portella" userId="cac9ba8b-dbd7-41cd-af06-e643c8802b55" providerId="ADAL" clId="{B68923E1-DE37-4C77-A22B-2C52C8D44811}" dt="2021-05-10T12:45:00.185" v="926" actId="20577"/>
          <ac:spMkLst>
            <pc:docMk/>
            <pc:sldMk cId="4266197791" sldId="271"/>
            <ac:spMk id="5" creationId="{A7715CE8-6376-4616-8C5B-24AA909D0FE5}"/>
          </ac:spMkLst>
        </pc:spChg>
        <pc:spChg chg="add del">
          <ac:chgData name="Bryn Portella" userId="cac9ba8b-dbd7-41cd-af06-e643c8802b55" providerId="ADAL" clId="{B68923E1-DE37-4C77-A22B-2C52C8D44811}" dt="2021-05-10T12:43:57.372" v="916"/>
          <ac:spMkLst>
            <pc:docMk/>
            <pc:sldMk cId="4266197791" sldId="271"/>
            <ac:spMk id="6" creationId="{8373BB23-9069-4A2A-ADC2-4AAE43508E05}"/>
          </ac:spMkLst>
        </pc:spChg>
        <pc:spChg chg="add del">
          <ac:chgData name="Bryn Portella" userId="cac9ba8b-dbd7-41cd-af06-e643c8802b55" providerId="ADAL" clId="{B68923E1-DE37-4C77-A22B-2C52C8D44811}" dt="2021-05-10T12:44:48.203" v="922"/>
          <ac:spMkLst>
            <pc:docMk/>
            <pc:sldMk cId="4266197791" sldId="271"/>
            <ac:spMk id="7" creationId="{AF89263A-E2AF-4731-B6C9-9CBDD06DFD84}"/>
          </ac:spMkLst>
        </pc:spChg>
      </pc:sldChg>
      <pc:sldChg chg="modSp new mod">
        <pc:chgData name="Bryn Portella" userId="cac9ba8b-dbd7-41cd-af06-e643c8802b55" providerId="ADAL" clId="{B68923E1-DE37-4C77-A22B-2C52C8D44811}" dt="2021-05-10T12:48:58.640" v="1410" actId="20577"/>
        <pc:sldMkLst>
          <pc:docMk/>
          <pc:sldMk cId="2476036707" sldId="272"/>
        </pc:sldMkLst>
        <pc:spChg chg="mod">
          <ac:chgData name="Bryn Portella" userId="cac9ba8b-dbd7-41cd-af06-e643c8802b55" providerId="ADAL" clId="{B68923E1-DE37-4C77-A22B-2C52C8D44811}" dt="2021-05-10T12:42:40.321" v="837" actId="20577"/>
          <ac:spMkLst>
            <pc:docMk/>
            <pc:sldMk cId="2476036707" sldId="272"/>
            <ac:spMk id="2" creationId="{23D427BD-2539-485B-BD98-91DBFFB0DE91}"/>
          </ac:spMkLst>
        </pc:spChg>
        <pc:spChg chg="mod">
          <ac:chgData name="Bryn Portella" userId="cac9ba8b-dbd7-41cd-af06-e643c8802b55" providerId="ADAL" clId="{B68923E1-DE37-4C77-A22B-2C52C8D44811}" dt="2021-05-10T12:48:58.640" v="1410" actId="20577"/>
          <ac:spMkLst>
            <pc:docMk/>
            <pc:sldMk cId="2476036707" sldId="272"/>
            <ac:spMk id="3" creationId="{B60826EB-241A-4B88-87E0-AA73B9E1CFE0}"/>
          </ac:spMkLst>
        </pc:spChg>
      </pc:sldChg>
      <pc:sldChg chg="addSp delSp modSp new mod modAnim">
        <pc:chgData name="Bryn Portella" userId="cac9ba8b-dbd7-41cd-af06-e643c8802b55" providerId="ADAL" clId="{B68923E1-DE37-4C77-A22B-2C52C8D44811}" dt="2021-05-10T12:57:40.684" v="1571"/>
        <pc:sldMkLst>
          <pc:docMk/>
          <pc:sldMk cId="807611400" sldId="273"/>
        </pc:sldMkLst>
        <pc:spChg chg="mod">
          <ac:chgData name="Bryn Portella" userId="cac9ba8b-dbd7-41cd-af06-e643c8802b55" providerId="ADAL" clId="{B68923E1-DE37-4C77-A22B-2C52C8D44811}" dt="2021-05-10T12:52:58.159" v="1512" actId="20577"/>
          <ac:spMkLst>
            <pc:docMk/>
            <pc:sldMk cId="807611400" sldId="273"/>
            <ac:spMk id="2" creationId="{D119FC0C-CA28-4D28-9267-BEABBA809534}"/>
          </ac:spMkLst>
        </pc:spChg>
        <pc:spChg chg="add del mod">
          <ac:chgData name="Bryn Portella" userId="cac9ba8b-dbd7-41cd-af06-e643c8802b55" providerId="ADAL" clId="{B68923E1-DE37-4C77-A22B-2C52C8D44811}" dt="2021-05-10T12:52:45.839" v="1504" actId="2711"/>
          <ac:spMkLst>
            <pc:docMk/>
            <pc:sldMk cId="807611400" sldId="273"/>
            <ac:spMk id="3" creationId="{1C483E40-B46D-48B7-AC2E-A9CC193264F5}"/>
          </ac:spMkLst>
        </pc:spChg>
        <pc:spChg chg="add del mod">
          <ac:chgData name="Bryn Portella" userId="cac9ba8b-dbd7-41cd-af06-e643c8802b55" providerId="ADAL" clId="{B68923E1-DE37-4C77-A22B-2C52C8D44811}" dt="2021-05-10T12:50:04.672" v="1427"/>
          <ac:spMkLst>
            <pc:docMk/>
            <pc:sldMk cId="807611400" sldId="273"/>
            <ac:spMk id="5" creationId="{1B2A031A-7B4B-40BE-8C44-2EFF44038D01}"/>
          </ac:spMkLst>
        </pc:spChg>
      </pc:sldChg>
      <pc:sldChg chg="addSp delSp modSp new mod modAnim">
        <pc:chgData name="Bryn Portella" userId="cac9ba8b-dbd7-41cd-af06-e643c8802b55" providerId="ADAL" clId="{B68923E1-DE37-4C77-A22B-2C52C8D44811}" dt="2021-05-10T12:57:36.243" v="1570"/>
        <pc:sldMkLst>
          <pc:docMk/>
          <pc:sldMk cId="2793668952" sldId="274"/>
        </pc:sldMkLst>
        <pc:spChg chg="add del mod">
          <ac:chgData name="Bryn Portella" userId="cac9ba8b-dbd7-41cd-af06-e643c8802b55" providerId="ADAL" clId="{B68923E1-DE37-4C77-A22B-2C52C8D44811}" dt="2021-05-10T12:55:02.841" v="1555" actId="14100"/>
          <ac:spMkLst>
            <pc:docMk/>
            <pc:sldMk cId="2793668952" sldId="274"/>
            <ac:spMk id="3" creationId="{633B6C19-6EF0-45E1-81D0-FAD56944E8AC}"/>
          </ac:spMkLst>
        </pc:spChg>
        <pc:spChg chg="add del mod">
          <ac:chgData name="Bryn Portella" userId="cac9ba8b-dbd7-41cd-af06-e643c8802b55" providerId="ADAL" clId="{B68923E1-DE37-4C77-A22B-2C52C8D44811}" dt="2021-05-10T12:53:24.038" v="1515"/>
          <ac:spMkLst>
            <pc:docMk/>
            <pc:sldMk cId="2793668952" sldId="274"/>
            <ac:spMk id="5" creationId="{49297A6D-0343-4AC0-8F5B-E3881461A836}"/>
          </ac:spMkLst>
        </pc:spChg>
      </pc:sldChg>
      <pc:sldChg chg="addSp delSp modSp new mod modAnim">
        <pc:chgData name="Bryn Portella" userId="cac9ba8b-dbd7-41cd-af06-e643c8802b55" providerId="ADAL" clId="{B68923E1-DE37-4C77-A22B-2C52C8D44811}" dt="2021-05-10T12:57:30.261" v="1569"/>
        <pc:sldMkLst>
          <pc:docMk/>
          <pc:sldMk cId="863141175" sldId="275"/>
        </pc:sldMkLst>
        <pc:spChg chg="add del mod">
          <ac:chgData name="Bryn Portella" userId="cac9ba8b-dbd7-41cd-af06-e643c8802b55" providerId="ADAL" clId="{B68923E1-DE37-4C77-A22B-2C52C8D44811}" dt="2021-05-10T12:56:54.831" v="1568" actId="27636"/>
          <ac:spMkLst>
            <pc:docMk/>
            <pc:sldMk cId="863141175" sldId="275"/>
            <ac:spMk id="3" creationId="{C03221C7-8775-4970-8CBA-84DA2FCD0519}"/>
          </ac:spMkLst>
        </pc:spChg>
        <pc:spChg chg="add del mod">
          <ac:chgData name="Bryn Portella" userId="cac9ba8b-dbd7-41cd-af06-e643c8802b55" providerId="ADAL" clId="{B68923E1-DE37-4C77-A22B-2C52C8D44811}" dt="2021-05-10T12:56:34.477" v="1558"/>
          <ac:spMkLst>
            <pc:docMk/>
            <pc:sldMk cId="863141175" sldId="275"/>
            <ac:spMk id="5" creationId="{716CC7D4-BCBC-45B0-BECE-EB1B7212C3D1}"/>
          </ac:spMkLst>
        </pc:spChg>
      </pc:sldChg>
      <pc:sldChg chg="modSp new mod modAnim">
        <pc:chgData name="Bryn Portella" userId="cac9ba8b-dbd7-41cd-af06-e643c8802b55" providerId="ADAL" clId="{B68923E1-DE37-4C77-A22B-2C52C8D44811}" dt="2021-05-10T13:01:18.614" v="1614" actId="20577"/>
        <pc:sldMkLst>
          <pc:docMk/>
          <pc:sldMk cId="1476745551" sldId="276"/>
        </pc:sldMkLst>
        <pc:spChg chg="mod">
          <ac:chgData name="Bryn Portella" userId="cac9ba8b-dbd7-41cd-af06-e643c8802b55" providerId="ADAL" clId="{B68923E1-DE37-4C77-A22B-2C52C8D44811}" dt="2021-05-10T13:01:18.614" v="1614" actId="20577"/>
          <ac:spMkLst>
            <pc:docMk/>
            <pc:sldMk cId="1476745551" sldId="276"/>
            <ac:spMk id="3" creationId="{188C8E02-07DA-444B-948B-93D7E9D5C0BC}"/>
          </ac:spMkLst>
        </pc:spChg>
      </pc:sldChg>
      <pc:sldChg chg="modSp new mod modAnim">
        <pc:chgData name="Bryn Portella" userId="cac9ba8b-dbd7-41cd-af06-e643c8802b55" providerId="ADAL" clId="{B68923E1-DE37-4C77-A22B-2C52C8D44811}" dt="2021-05-10T13:02:55.553" v="1632"/>
        <pc:sldMkLst>
          <pc:docMk/>
          <pc:sldMk cId="3317605140" sldId="277"/>
        </pc:sldMkLst>
        <pc:spChg chg="mod">
          <ac:chgData name="Bryn Portella" userId="cac9ba8b-dbd7-41cd-af06-e643c8802b55" providerId="ADAL" clId="{B68923E1-DE37-4C77-A22B-2C52C8D44811}" dt="2021-05-10T13:02:27.996" v="1631" actId="27636"/>
          <ac:spMkLst>
            <pc:docMk/>
            <pc:sldMk cId="3317605140" sldId="277"/>
            <ac:spMk id="3" creationId="{B082CA41-CAC8-444F-AC6E-FC66C4DA4F53}"/>
          </ac:spMkLst>
        </pc:spChg>
      </pc:sldChg>
      <pc:sldChg chg="modSp new mod modAnim">
        <pc:chgData name="Bryn Portella" userId="cac9ba8b-dbd7-41cd-af06-e643c8802b55" providerId="ADAL" clId="{B68923E1-DE37-4C77-A22B-2C52C8D44811}" dt="2021-05-10T13:05:27.547" v="1964"/>
        <pc:sldMkLst>
          <pc:docMk/>
          <pc:sldMk cId="228255369" sldId="278"/>
        </pc:sldMkLst>
        <pc:spChg chg="mod">
          <ac:chgData name="Bryn Portella" userId="cac9ba8b-dbd7-41cd-af06-e643c8802b55" providerId="ADAL" clId="{B68923E1-DE37-4C77-A22B-2C52C8D44811}" dt="2021-05-10T13:03:10.095" v="1667" actId="20577"/>
          <ac:spMkLst>
            <pc:docMk/>
            <pc:sldMk cId="228255369" sldId="278"/>
            <ac:spMk id="2" creationId="{DFACBA8C-DE55-48D4-93DA-589540199FA4}"/>
          </ac:spMkLst>
        </pc:spChg>
        <pc:spChg chg="mod">
          <ac:chgData name="Bryn Portella" userId="cac9ba8b-dbd7-41cd-af06-e643c8802b55" providerId="ADAL" clId="{B68923E1-DE37-4C77-A22B-2C52C8D44811}" dt="2021-05-10T13:05:10.591" v="1963" actId="27636"/>
          <ac:spMkLst>
            <pc:docMk/>
            <pc:sldMk cId="228255369" sldId="278"/>
            <ac:spMk id="3" creationId="{16520CC8-C474-4806-B7AB-A82B1EEC03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1E336-FA77-4937-9F43-09B79C1702B9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CEE16-B673-4D07-B4A7-401FE2B4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8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image to talk through the relative path from one file to another. What if Folder A was the root? Then what’s the absolute path to any of the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5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62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70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6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EE16-B673-4D07-B4A7-401FE2B4F9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higherevature/210712-JavaPrimer/blob/main/installation/README.md" TargetMode="External"/><Relationship Id="rId2" Type="http://schemas.openxmlformats.org/officeDocument/2006/relationships/hyperlink" Target="https://github.com/brynportella/RAP-210308/blob/main/environment-setup/git-install-mac.md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2DC7-3F0A-4899-A812-183445288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7870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C758-8B48-40AF-A3A4-FB6FF3D4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8E02-07DA-444B-948B-93D7E9D5C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959"/>
            <a:ext cx="8383980" cy="5246878"/>
          </a:xfrm>
        </p:spPr>
        <p:txBody>
          <a:bodyPr>
            <a:normAutofit fontScale="32500" lnSpcReduction="20000"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sz="8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</a:t>
            </a:r>
            <a:endParaRPr lang="en-US" sz="1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copy command creates a copy of the specified file at the location specified. If the recursive </a:t>
            </a:r>
            <a:r>
              <a:rPr lang="en-US" sz="4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ag ( </a:t>
            </a:r>
            <a:r>
              <a:rPr lang="en-US" sz="4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-r</a:t>
            </a: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) is used, it will operate on directories. </a:t>
            </a:r>
            <a:endParaRPr lang="en-US" sz="4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- copy a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hello.txt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goodbye.txt: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 hello.txt goodbye.txt </a:t>
            </a:r>
            <a:endParaRPr lang="en-US" sz="55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- copy the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 to the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cp -r </a:t>
            </a:r>
            <a:r>
              <a:rPr lang="en-US" sz="5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</a:t>
            </a:r>
            <a:endParaRPr lang="en-US" sz="55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sz="8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mv</a:t>
            </a:r>
            <a:endParaRPr lang="en-US" sz="1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move command will rename or move a file or entire directory with the recursive flag. </a:t>
            </a:r>
            <a:endParaRPr lang="en-US" sz="4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rename a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hello.txt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goodbye.txt: mv hello.txt goodbye.txt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move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hello.txt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mv hello.txt B/. </a:t>
            </a:r>
            <a:endParaRPr lang="en-US" sz="55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rename the </a:t>
            </a:r>
            <a:r>
              <a:rPr lang="en-US" sz="5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 to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 mv -r A C</a:t>
            </a:r>
            <a:endParaRPr lang="en-US" sz="55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sz="8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rm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remove command will delete a file. If you use the recursive flag, it can delete a directory. The force flag ( -f) will cause the command to delete files without prompting the user if there are warnings. The command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rm -rf</a:t>
            </a:r>
            <a:r>
              <a:rPr lang="en-US" sz="3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4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is extremely dangerous.</a:t>
            </a:r>
            <a:endParaRPr lang="en-US" sz="4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hello.txt: rm hello.txt </a:t>
            </a:r>
            <a:endParaRPr lang="en-US" sz="55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·"/>
            </a:pP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remove the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</a:t>
            </a:r>
            <a:r>
              <a:rPr lang="en-US" sz="5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directory: </a:t>
            </a:r>
            <a:r>
              <a:rPr lang="en-US" sz="5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rm -r hello</a:t>
            </a:r>
            <a:endParaRPr lang="en-US" sz="55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0CB27-D824-4F43-A9C3-70536DAC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4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BFA-0414-42B7-9DAA-41705D6C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CA41-CAC8-444F-AC6E-FC66C4DA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wc</a:t>
            </a:r>
            <a:endParaRPr lang="en-US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word count command will print the number of words in a file. This command has several flags available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-c, --bytes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byte count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-m, --chars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character count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-l, --lines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lines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-w, --words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prints the word count (default)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</a:t>
            </a:r>
            <a:r>
              <a:rPr lang="en-US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8001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link command creates a link between files. This allows you to make a shortcut to a file in one location without copying it over.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B2513-20C5-45A7-A91D-2D3A6AA5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0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BA8C-DE55-48D4-93DA-58954019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 with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20CC8-C474-4806-B7AB-A82B1EEC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sz="3600" i="1" dirty="0"/>
              <a:t> (manual) </a:t>
            </a:r>
            <a:r>
              <a:rPr lang="en-US" sz="3600" dirty="0"/>
              <a:t>command in </a:t>
            </a:r>
            <a:r>
              <a:rPr lang="en-US" sz="3600" dirty="0" err="1"/>
              <a:t>unix</a:t>
            </a:r>
            <a:r>
              <a:rPr lang="en-US" sz="3600" dirty="0"/>
              <a:t> displays helpful information about the command. Note that Git bash uses the --help flag in lieu of the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sz="3600" dirty="0"/>
              <a:t> command.</a:t>
            </a:r>
          </a:p>
          <a:p>
            <a:pPr lvl="1"/>
            <a:r>
              <a:rPr lang="en-US" sz="3200" dirty="0" err="1"/>
              <a:t>unix</a:t>
            </a:r>
            <a:r>
              <a:rPr lang="en-US" sz="3200" dirty="0"/>
              <a:t>: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sz="3200" dirty="0"/>
              <a:t> &lt;command&gt;</a:t>
            </a:r>
          </a:p>
          <a:p>
            <a:pPr lvl="2"/>
            <a:r>
              <a:rPr lang="en-US" sz="2800" dirty="0"/>
              <a:t>i.e.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man cat</a:t>
            </a:r>
          </a:p>
          <a:p>
            <a:pPr lvl="1"/>
            <a:r>
              <a:rPr lang="en-US" sz="3200" i="1" dirty="0" err="1"/>
              <a:t>Gitbash</a:t>
            </a:r>
            <a:r>
              <a:rPr lang="en-US" sz="3200" i="1" dirty="0"/>
              <a:t>: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&lt;command&gt;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</a:p>
          <a:p>
            <a:pPr lvl="2"/>
            <a:r>
              <a:rPr lang="en-US" sz="2800" i="1" dirty="0"/>
              <a:t>i.e.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cat --help</a:t>
            </a:r>
          </a:p>
          <a:p>
            <a:r>
              <a:rPr lang="en-US" sz="3600" dirty="0"/>
              <a:t>Google is your best friend as a programmer</a:t>
            </a:r>
          </a:p>
          <a:p>
            <a:pPr lvl="1"/>
            <a:r>
              <a:rPr lang="en-US" sz="3200" dirty="0"/>
              <a:t>Be sure and break down your action into granular steps</a:t>
            </a:r>
          </a:p>
          <a:p>
            <a:pPr lvl="1"/>
            <a:r>
              <a:rPr lang="en-US" sz="3200" dirty="0"/>
              <a:t>Search each step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2E19A-B8B9-4FDF-AB1D-F5610F90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F0195-44DD-4F67-887B-8D65D7F4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Client-Server-Database Architecture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8D9CB31-2FB7-467E-BB6F-EE780E9E5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06" y="1219200"/>
            <a:ext cx="6969188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0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FD3C-BBA8-461B-82CA-D76734B0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7C64-7E69-47F6-A377-61BF25964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Install:</a:t>
            </a:r>
          </a:p>
          <a:p>
            <a:r>
              <a:rPr lang="en-US" dirty="0">
                <a:hlinkClick r:id="rId2"/>
              </a:rPr>
              <a:t>https://github.com/brynportella/RAP-210308/blob/main/environment-setup/git-install-mac.md</a:t>
            </a:r>
            <a:endParaRPr lang="en-US" dirty="0"/>
          </a:p>
          <a:p>
            <a:r>
              <a:rPr lang="en-US" dirty="0"/>
              <a:t>Windows Install:</a:t>
            </a:r>
          </a:p>
          <a:p>
            <a:r>
              <a:rPr lang="en-US" dirty="0">
                <a:hlinkClick r:id="rId3"/>
              </a:rPr>
              <a:t>https://github.com/jhigherevature/210712-JavaPrimer/blob/main/installation/README.md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55123-C5BE-42D1-9D18-55D38A43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4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715D10-38EF-4ED0-99EE-A9CEF2E3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715CE8-6376-4616-8C5B-24AA909D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Your file system informs how files are stored, named and accessed. </a:t>
            </a:r>
          </a:p>
          <a:p>
            <a:r>
              <a:rPr lang="en-US" dirty="0"/>
              <a:t>Typically forms a tree like structure with some root or top level directory and then directories nested within that.</a:t>
            </a:r>
          </a:p>
          <a:p>
            <a:pPr lvl="1"/>
            <a:r>
              <a:rPr lang="en-US" dirty="0"/>
              <a:t> In Unix, your root directory is represented by the / character</a:t>
            </a:r>
          </a:p>
          <a:p>
            <a:pPr lvl="1"/>
            <a:r>
              <a:rPr lang="en-US" dirty="0"/>
              <a:t>The . character represents the current directory. Furthermore, .. represents the parent directory.</a:t>
            </a:r>
          </a:p>
          <a:p>
            <a:r>
              <a:rPr lang="en-US" dirty="0"/>
              <a:t>Not every user will have access to the entire filesystem and some may actually only be able to view a select section of the file system.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8ECD3-0215-4E70-93CE-A32AF2E8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9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structure can be represented as a tree, like a file system, you can express the location of something in that structure with a </a:t>
            </a:r>
            <a:r>
              <a:rPr lang="en-US" i="1" dirty="0"/>
              <a:t>path</a:t>
            </a:r>
            <a:r>
              <a:rPr lang="en-US" dirty="0"/>
              <a:t>.</a:t>
            </a:r>
          </a:p>
          <a:p>
            <a:r>
              <a:rPr lang="en-US" dirty="0"/>
              <a:t>Absolute: path is “measured” from a root or globally fixed point</a:t>
            </a:r>
          </a:p>
          <a:p>
            <a:pPr lvl="1"/>
            <a:r>
              <a:rPr lang="en-US" dirty="0"/>
              <a:t>C:\Programs\Web\helloWorld.html</a:t>
            </a:r>
          </a:p>
          <a:p>
            <a:pPr lvl="1"/>
            <a:r>
              <a:rPr lang="en-US" dirty="0"/>
              <a:t>/Users/</a:t>
            </a:r>
            <a:r>
              <a:rPr lang="en-US" dirty="0" err="1"/>
              <a:t>Revature</a:t>
            </a:r>
            <a:r>
              <a:rPr lang="en-US" dirty="0"/>
              <a:t>/Documents/file.txt</a:t>
            </a:r>
          </a:p>
          <a:p>
            <a:r>
              <a:rPr lang="en-US" dirty="0"/>
              <a:t>Relative: measured from the location of another file or directory</a:t>
            </a:r>
          </a:p>
          <a:p>
            <a:pPr lvl="1"/>
            <a:r>
              <a:rPr lang="en-US" dirty="0"/>
              <a:t>../styles/stylesheet.css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0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5" descr="Folder outline">
            <a:extLst>
              <a:ext uri="{FF2B5EF4-FFF2-40B4-BE49-F238E27FC236}">
                <a16:creationId xmlns:a16="http://schemas.microsoft.com/office/drawing/2014/main" id="{7B59CF0D-89CD-4D43-A1CF-DCCDB22A5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" y="186976"/>
            <a:ext cx="7919328" cy="79843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327099-3F59-4D22-905F-18116E23A77F}"/>
              </a:ext>
            </a:extLst>
          </p:cNvPr>
          <p:cNvGrpSpPr/>
          <p:nvPr/>
        </p:nvGrpSpPr>
        <p:grpSpPr>
          <a:xfrm>
            <a:off x="896683" y="1434790"/>
            <a:ext cx="8082817" cy="5383722"/>
            <a:chOff x="896683" y="1434790"/>
            <a:chExt cx="5697404" cy="3786960"/>
          </a:xfrm>
        </p:grpSpPr>
        <p:pic>
          <p:nvPicPr>
            <p:cNvPr id="9" name="Graphic 5" descr="Folder outline">
              <a:extLst>
                <a:ext uri="{FF2B5EF4-FFF2-40B4-BE49-F238E27FC236}">
                  <a16:creationId xmlns:a16="http://schemas.microsoft.com/office/drawing/2014/main" id="{96EA5F20-549C-478E-B4D3-DA4C8F2D8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6683" y="2922740"/>
              <a:ext cx="2271131" cy="226183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C32EFB-34D0-41EF-96B5-616E0DE84B85}"/>
                </a:ext>
              </a:extLst>
            </p:cNvPr>
            <p:cNvSpPr txBox="1"/>
            <p:nvPr/>
          </p:nvSpPr>
          <p:spPr>
            <a:xfrm>
              <a:off x="2568497" y="143479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Arial"/>
                </a:rPr>
                <a:t>Folder A</a:t>
              </a:r>
            </a:p>
          </p:txBody>
        </p:sp>
        <p:pic>
          <p:nvPicPr>
            <p:cNvPr id="11" name="Graphic 5" descr="Folder outline">
              <a:extLst>
                <a:ext uri="{FF2B5EF4-FFF2-40B4-BE49-F238E27FC236}">
                  <a16:creationId xmlns:a16="http://schemas.microsoft.com/office/drawing/2014/main" id="{1876C836-007E-480D-87B3-F24548177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41073" y="2959911"/>
              <a:ext cx="2271131" cy="226183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671B74-7BC1-49E8-B97B-004DD5C8DA93}"/>
                </a:ext>
              </a:extLst>
            </p:cNvPr>
            <p:cNvSpPr txBox="1"/>
            <p:nvPr/>
          </p:nvSpPr>
          <p:spPr>
            <a:xfrm>
              <a:off x="1862253" y="3209692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cs typeface="Arial"/>
                </a:rPr>
                <a:t>Folder 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7060C8-FCCE-46D7-B1B5-ACF66B902500}"/>
                </a:ext>
              </a:extLst>
            </p:cNvPr>
            <p:cNvSpPr txBox="1"/>
            <p:nvPr/>
          </p:nvSpPr>
          <p:spPr>
            <a:xfrm>
              <a:off x="3850887" y="3246862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cs typeface="Arial"/>
                </a:rPr>
                <a:t>Folder C</a:t>
              </a:r>
            </a:p>
          </p:txBody>
        </p:sp>
        <p:pic>
          <p:nvPicPr>
            <p:cNvPr id="16" name="Graphic 16" descr="Document with solid fill">
              <a:extLst>
                <a:ext uri="{FF2B5EF4-FFF2-40B4-BE49-F238E27FC236}">
                  <a16:creationId xmlns:a16="http://schemas.microsoft.com/office/drawing/2014/main" id="{5E8BC1A2-65A9-4F7A-BE34-04A63B84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24776" y="3631580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Document with solid fill">
              <a:extLst>
                <a:ext uri="{FF2B5EF4-FFF2-40B4-BE49-F238E27FC236}">
                  <a16:creationId xmlns:a16="http://schemas.microsoft.com/office/drawing/2014/main" id="{E246C411-CF57-42AF-BDE6-6BF55D345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40312" y="3631580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6" descr="Document with solid fill">
              <a:extLst>
                <a:ext uri="{FF2B5EF4-FFF2-40B4-BE49-F238E27FC236}">
                  <a16:creationId xmlns:a16="http://schemas.microsoft.com/office/drawing/2014/main" id="{8435694D-29DB-46E3-AC40-3C06A2FE1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176239" y="3678043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6" descr="Document with solid fill">
              <a:extLst>
                <a:ext uri="{FF2B5EF4-FFF2-40B4-BE49-F238E27FC236}">
                  <a16:creationId xmlns:a16="http://schemas.microsoft.com/office/drawing/2014/main" id="{CEF967E3-216E-4097-8EBD-737C87188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29629" y="1958896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151F599-D796-4785-80AC-21393003CFE6}"/>
              </a:ext>
            </a:extLst>
          </p:cNvPr>
          <p:cNvSpPr txBox="1"/>
          <p:nvPr/>
        </p:nvSpPr>
        <p:spPr>
          <a:xfrm>
            <a:off x="1218758" y="3382549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Cat.html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A3AA41-3C1D-42BE-950A-72D278453E03}"/>
              </a:ext>
            </a:extLst>
          </p:cNvPr>
          <p:cNvSpPr txBox="1"/>
          <p:nvPr/>
        </p:nvSpPr>
        <p:spPr>
          <a:xfrm>
            <a:off x="1409520" y="5733247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Dog.html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9F09D2-A789-4067-BA1A-2336ABA55464}"/>
              </a:ext>
            </a:extLst>
          </p:cNvPr>
          <p:cNvSpPr txBox="1"/>
          <p:nvPr/>
        </p:nvSpPr>
        <p:spPr>
          <a:xfrm>
            <a:off x="2502199" y="5733246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Pig.html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D6FFFC-2D4F-4475-B82F-03F79D598865}"/>
              </a:ext>
            </a:extLst>
          </p:cNvPr>
          <p:cNvSpPr txBox="1"/>
          <p:nvPr/>
        </p:nvSpPr>
        <p:spPr>
          <a:xfrm>
            <a:off x="4299369" y="5776379"/>
            <a:ext cx="2557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Frog.html</a:t>
            </a:r>
          </a:p>
        </p:txBody>
      </p:sp>
    </p:spTree>
    <p:extLst>
      <p:ext uri="{BB962C8B-B14F-4D97-AF65-F5344CB8AC3E}">
        <p14:creationId xmlns:p14="http://schemas.microsoft.com/office/powerpoint/2010/main" val="219321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27BD-2539-485B-BD98-91DBFFB0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26EB-241A-4B88-87E0-AA73B9E1C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execute commands for your operating system you will use a command line tool.</a:t>
            </a:r>
          </a:p>
          <a:p>
            <a:pPr lvl="1"/>
            <a:r>
              <a:rPr lang="en-US" sz="1600" dirty="0"/>
              <a:t>Command Prompt</a:t>
            </a:r>
          </a:p>
          <a:p>
            <a:pPr lvl="1"/>
            <a:r>
              <a:rPr lang="en-US" sz="1600" dirty="0"/>
              <a:t>PowerShell</a:t>
            </a:r>
          </a:p>
          <a:p>
            <a:pPr lvl="1"/>
            <a:r>
              <a:rPr lang="en-US" sz="1600" dirty="0"/>
              <a:t>Unix shell </a:t>
            </a:r>
          </a:p>
          <a:p>
            <a:pPr lvl="1"/>
            <a:r>
              <a:rPr lang="en-US" sz="1600" dirty="0"/>
              <a:t>Terminal</a:t>
            </a:r>
          </a:p>
          <a:p>
            <a:pPr lvl="1"/>
            <a:r>
              <a:rPr lang="en-US" sz="1600" dirty="0" err="1"/>
              <a:t>GitBash</a:t>
            </a:r>
            <a:r>
              <a:rPr lang="en-US" sz="1600" dirty="0"/>
              <a:t> &lt; this is the one we will use </a:t>
            </a:r>
          </a:p>
          <a:p>
            <a:r>
              <a:rPr lang="en-US" dirty="0"/>
              <a:t>Commands will be specific to your command line tool </a:t>
            </a:r>
          </a:p>
          <a:p>
            <a:pPr lvl="1"/>
            <a:r>
              <a:rPr lang="en-US" dirty="0"/>
              <a:t>Usually there’s an equivalent command in each</a:t>
            </a:r>
          </a:p>
          <a:p>
            <a:r>
              <a:rPr lang="en-US" dirty="0"/>
              <a:t>You begin with your commands executing from a particular position in your file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35BC0-7222-4FC5-8D16-EB8BE3BB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3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FC0C-CA28-4D28-9267-BEABBA80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83E40-B46D-48B7-AC2E-A9CC19326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Print working directory command </a:t>
            </a:r>
          </a:p>
          <a:p>
            <a:pPr lvl="1"/>
            <a:r>
              <a:rPr lang="en-US" dirty="0"/>
              <a:t>Prints the full name of the directory you are currently working in.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pPr lvl="1"/>
            <a:r>
              <a:rPr lang="en-US" dirty="0"/>
              <a:t>list directory</a:t>
            </a:r>
          </a:p>
          <a:p>
            <a:pPr lvl="1"/>
            <a:r>
              <a:rPr lang="en-US" dirty="0"/>
              <a:t>see the contents of a particular directory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</a:p>
          <a:p>
            <a:pPr lvl="1"/>
            <a:r>
              <a:rPr lang="en-US" dirty="0"/>
              <a:t>change directory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make directory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2910D-715F-4461-AE42-C21F46D8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1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46D7-262F-4BAF-A42C-89162272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6C19-6EF0-45E1-81D0-FAD56944E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3592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sz="2400" dirty="0"/>
              <a:t> </a:t>
            </a:r>
          </a:p>
          <a:p>
            <a:pPr lvl="1"/>
            <a:r>
              <a:rPr lang="en-US" sz="1600" dirty="0"/>
              <a:t>the clear command usually prints several blank lines such that all previous commands are no longer on the screen.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2400" dirty="0"/>
              <a:t>  </a:t>
            </a:r>
          </a:p>
          <a:p>
            <a:pPr lvl="1"/>
            <a:r>
              <a:rPr lang="en-US" sz="1600" dirty="0"/>
              <a:t>the echo command will print a string or the result of a command to the console.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/>
            <a:r>
              <a:rPr lang="en-US" sz="1600" dirty="0"/>
              <a:t>The &gt; operator will redirect the output of a command to a file. The file will be created or overwritten if it already exists. ex. ls . &gt; log.txt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</a:p>
          <a:p>
            <a:pPr lvl="1"/>
            <a:r>
              <a:rPr lang="en-US" sz="1600" dirty="0"/>
              <a:t> The &gt;&gt; operator acts the same way as the &gt; operator but appends output to the file instead of overwriting if it exists.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</a:p>
          <a:p>
            <a:pPr lvl="1"/>
            <a:r>
              <a:rPr lang="en-US" sz="1600" dirty="0"/>
              <a:t> the grep command prints any lines in a file or files that match a given pattern. By default, grep interprets the pattern as a basic regular expression.</a:t>
            </a:r>
          </a:p>
          <a:p>
            <a:pPr lvl="1"/>
            <a:r>
              <a:rPr lang="en-US" sz="1600" dirty="0"/>
              <a:t>Print all lines in hello.txt that contain the word goodbye: grep goodbye hello.txt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EDF49-F74B-4AF2-8FC7-DFE8E255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6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4EC2-3FE2-4A62-BD3B-C8E23A4E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BASH Commands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221C7-8775-4970-8CBA-84DA2FCD0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pPr lvl="1"/>
            <a:r>
              <a:rPr lang="en-US" dirty="0"/>
              <a:t>the concatenate command prints the contents of a file to the console. cat hello.txt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  <a:p>
            <a:pPr lvl="1"/>
            <a:r>
              <a:rPr lang="en-US" dirty="0"/>
              <a:t>the head command prints the first ten lines of a file to the console. head hello.txt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  <a:p>
            <a:pPr lvl="1"/>
            <a:r>
              <a:rPr lang="en-US" dirty="0"/>
              <a:t>the tail command prints the last ten lines of a file to the console. tail hello.txt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</a:p>
          <a:p>
            <a:pPr lvl="1"/>
            <a:r>
              <a:rPr lang="en-US" dirty="0"/>
              <a:t>the touch command allows you to modify the timestamp of a file. This command is usually used to create empty files, as an empty file is created if touch is given a file name that does not exist. touch hello.txt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63049-06B3-49D9-8665-FDAE541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4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137</TotalTime>
  <Words>1050</Words>
  <Application>Microsoft Office PowerPoint</Application>
  <PresentationFormat>On-screen Show (4:3)</PresentationFormat>
  <Paragraphs>119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Symbol</vt:lpstr>
      <vt:lpstr>Times New Roman</vt:lpstr>
      <vt:lpstr>Revature</vt:lpstr>
      <vt:lpstr>Introduction</vt:lpstr>
      <vt:lpstr>Install Git </vt:lpstr>
      <vt:lpstr>File System</vt:lpstr>
      <vt:lpstr>Absolute and Relative Paths</vt:lpstr>
      <vt:lpstr>Absolute and Relative Paths</vt:lpstr>
      <vt:lpstr>Command Line</vt:lpstr>
      <vt:lpstr>Common BASH Commands</vt:lpstr>
      <vt:lpstr>Common BASH Commands (cont…)</vt:lpstr>
      <vt:lpstr>Common BASH Commands (cont…)</vt:lpstr>
      <vt:lpstr>Common BASH Commands (cont…)</vt:lpstr>
      <vt:lpstr>Common BASH Commands (cont…)</vt:lpstr>
      <vt:lpstr>Getting help with the command line</vt:lpstr>
      <vt:lpstr>Client-Server-Database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Joseph Highe</cp:lastModifiedBy>
  <cp:revision>12</cp:revision>
  <dcterms:created xsi:type="dcterms:W3CDTF">2021-05-10T12:23:39Z</dcterms:created>
  <dcterms:modified xsi:type="dcterms:W3CDTF">2021-07-12T14:08:24Z</dcterms:modified>
</cp:coreProperties>
</file>