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7" r:id="rId2"/>
  </p:sldMasterIdLst>
  <p:notesMasterIdLst>
    <p:notesMasterId r:id="rId34"/>
  </p:notesMasterIdLst>
  <p:sldIdLst>
    <p:sldId id="256" r:id="rId3"/>
    <p:sldId id="288" r:id="rId4"/>
    <p:sldId id="287" r:id="rId5"/>
    <p:sldId id="286" r:id="rId6"/>
    <p:sldId id="285" r:id="rId7"/>
    <p:sldId id="284" r:id="rId8"/>
    <p:sldId id="294" r:id="rId9"/>
    <p:sldId id="293" r:id="rId10"/>
    <p:sldId id="296" r:id="rId11"/>
    <p:sldId id="295" r:id="rId12"/>
    <p:sldId id="289" r:id="rId13"/>
    <p:sldId id="330" r:id="rId14"/>
    <p:sldId id="331" r:id="rId15"/>
    <p:sldId id="332" r:id="rId16"/>
    <p:sldId id="333" r:id="rId17"/>
    <p:sldId id="303" r:id="rId18"/>
    <p:sldId id="302" r:id="rId19"/>
    <p:sldId id="329" r:id="rId20"/>
    <p:sldId id="328" r:id="rId21"/>
    <p:sldId id="260" r:id="rId22"/>
    <p:sldId id="273" r:id="rId23"/>
    <p:sldId id="261" r:id="rId24"/>
    <p:sldId id="262" r:id="rId25"/>
    <p:sldId id="263" r:id="rId26"/>
    <p:sldId id="334" r:id="rId27"/>
    <p:sldId id="259" r:id="rId28"/>
    <p:sldId id="335" r:id="rId29"/>
    <p:sldId id="336" r:id="rId30"/>
    <p:sldId id="327" r:id="rId31"/>
    <p:sldId id="337" r:id="rId32"/>
    <p:sldId id="258"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14681-AB76-4A6A-865E-C6020AA0F2A6}" v="20" dt="2021-05-10T13:18:34.890"/>
    <p1510:client id="{B68923E1-DE37-4C77-A22B-2C52C8D44811}" v="53" dt="2021-05-10T13:05:27.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39" autoAdjust="0"/>
  </p:normalViewPr>
  <p:slideViewPr>
    <p:cSldViewPr snapToGrid="0">
      <p:cViewPr varScale="1">
        <p:scale>
          <a:sx n="97" d="100"/>
          <a:sy n="97" d="100"/>
        </p:scale>
        <p:origin x="2040" y="84"/>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9B414681-AB76-4A6A-865E-C6020AA0F2A6}"/>
    <pc:docChg chg="undo custSel addSld delSld modSld">
      <pc:chgData name="Bryn Portella" userId="cac9ba8b-dbd7-41cd-af06-e643c8802b55" providerId="ADAL" clId="{9B414681-AB76-4A6A-865E-C6020AA0F2A6}" dt="2021-05-10T13:18:38.439" v="62" actId="47"/>
      <pc:docMkLst>
        <pc:docMk/>
      </pc:docMkLst>
      <pc:sldChg chg="modSp mod modClrScheme chgLayout">
        <pc:chgData name="Bryn Portella" userId="cac9ba8b-dbd7-41cd-af06-e643c8802b55" providerId="ADAL" clId="{9B414681-AB76-4A6A-865E-C6020AA0F2A6}" dt="2021-05-10T13:08:00.329" v="23" actId="700"/>
        <pc:sldMkLst>
          <pc:docMk/>
          <pc:sldMk cId="3178709567" sldId="256"/>
        </pc:sldMkLst>
        <pc:spChg chg="mod ord">
          <ac:chgData name="Bryn Portella" userId="cac9ba8b-dbd7-41cd-af06-e643c8802b55" providerId="ADAL" clId="{9B414681-AB76-4A6A-865E-C6020AA0F2A6}" dt="2021-05-10T13:08:00.329" v="23" actId="700"/>
          <ac:spMkLst>
            <pc:docMk/>
            <pc:sldMk cId="3178709567" sldId="256"/>
            <ac:spMk id="2" creationId="{3C2D2DC7-3F0A-4899-A812-183445288269}"/>
          </ac:spMkLst>
        </pc:spChg>
      </pc:sldChg>
      <pc:sldChg chg="addSp delSp modSp new del mod modClrScheme chgLayout">
        <pc:chgData name="Bryn Portella" userId="cac9ba8b-dbd7-41cd-af06-e643c8802b55" providerId="ADAL" clId="{9B414681-AB76-4A6A-865E-C6020AA0F2A6}" dt="2021-05-10T13:18:38.439" v="62" actId="47"/>
        <pc:sldMkLst>
          <pc:docMk/>
          <pc:sldMk cId="219827412" sldId="257"/>
        </pc:sldMkLst>
        <pc:spChg chg="del mod ord">
          <ac:chgData name="Bryn Portella" userId="cac9ba8b-dbd7-41cd-af06-e643c8802b55" providerId="ADAL" clId="{9B414681-AB76-4A6A-865E-C6020AA0F2A6}" dt="2021-05-10T13:08:07.270" v="25" actId="700"/>
          <ac:spMkLst>
            <pc:docMk/>
            <pc:sldMk cId="219827412" sldId="257"/>
            <ac:spMk id="2" creationId="{D77E7A71-E179-4596-AA7F-600690B2B68F}"/>
          </ac:spMkLst>
        </pc:spChg>
        <pc:spChg chg="del">
          <ac:chgData name="Bryn Portella" userId="cac9ba8b-dbd7-41cd-af06-e643c8802b55" providerId="ADAL" clId="{9B414681-AB76-4A6A-865E-C6020AA0F2A6}" dt="2021-05-10T13:08:07.270" v="25" actId="700"/>
          <ac:spMkLst>
            <pc:docMk/>
            <pc:sldMk cId="219827412" sldId="257"/>
            <ac:spMk id="3" creationId="{D12A081A-021F-4E09-975E-261429B617DC}"/>
          </ac:spMkLst>
        </pc:spChg>
        <pc:spChg chg="add mod ord">
          <ac:chgData name="Bryn Portella" userId="cac9ba8b-dbd7-41cd-af06-e643c8802b55" providerId="ADAL" clId="{9B414681-AB76-4A6A-865E-C6020AA0F2A6}" dt="2021-05-10T13:08:07.270" v="25" actId="700"/>
          <ac:spMkLst>
            <pc:docMk/>
            <pc:sldMk cId="219827412" sldId="257"/>
            <ac:spMk id="4" creationId="{E6B9E7D9-F1A7-4D81-AFAB-6EAD621DC451}"/>
          </ac:spMkLst>
        </pc:spChg>
      </pc:sldChg>
      <pc:sldChg chg="new del">
        <pc:chgData name="Bryn Portella" userId="cac9ba8b-dbd7-41cd-af06-e643c8802b55" providerId="ADAL" clId="{9B414681-AB76-4A6A-865E-C6020AA0F2A6}" dt="2021-05-10T13:07:46.851" v="17" actId="47"/>
        <pc:sldMkLst>
          <pc:docMk/>
          <pc:sldMk cId="760921619" sldId="257"/>
        </pc:sldMkLst>
      </pc:sldChg>
      <pc:sldChg chg="new del">
        <pc:chgData name="Bryn Portella" userId="cac9ba8b-dbd7-41cd-af06-e643c8802b55" providerId="ADAL" clId="{9B414681-AB76-4A6A-865E-C6020AA0F2A6}" dt="2021-05-10T13:07:54.773" v="21" actId="47"/>
        <pc:sldMkLst>
          <pc:docMk/>
          <pc:sldMk cId="911368512" sldId="257"/>
        </pc:sldMkLst>
      </pc:sldChg>
      <pc:sldChg chg="del">
        <pc:chgData name="Bryn Portella" userId="cac9ba8b-dbd7-41cd-af06-e643c8802b55" providerId="ADAL" clId="{9B414681-AB76-4A6A-865E-C6020AA0F2A6}" dt="2021-05-10T13:07:36.268" v="14" actId="47"/>
        <pc:sldMkLst>
          <pc:docMk/>
          <pc:sldMk cId="2077442253" sldId="257"/>
        </pc:sldMkLst>
      </pc:sldChg>
      <pc:sldChg chg="new del">
        <pc:chgData name="Bryn Portella" userId="cac9ba8b-dbd7-41cd-af06-e643c8802b55" providerId="ADAL" clId="{9B414681-AB76-4A6A-865E-C6020AA0F2A6}" dt="2021-05-10T13:07:51.362" v="19" actId="47"/>
        <pc:sldMkLst>
          <pc:docMk/>
          <pc:sldMk cId="3066697789" sldId="257"/>
        </pc:sldMkLst>
      </pc:sldChg>
      <pc:sldChg chg="addSp delSp modSp new del mod modClrScheme chgLayout">
        <pc:chgData name="Bryn Portella" userId="cac9ba8b-dbd7-41cd-af06-e643c8802b55" providerId="ADAL" clId="{9B414681-AB76-4A6A-865E-C6020AA0F2A6}" dt="2021-05-10T13:09:34.243" v="29" actId="47"/>
        <pc:sldMkLst>
          <pc:docMk/>
          <pc:sldMk cId="805043855" sldId="258"/>
        </pc:sldMkLst>
        <pc:spChg chg="del mod ord">
          <ac:chgData name="Bryn Portella" userId="cac9ba8b-dbd7-41cd-af06-e643c8802b55" providerId="ADAL" clId="{9B414681-AB76-4A6A-865E-C6020AA0F2A6}" dt="2021-05-10T13:08:16.431" v="27" actId="700"/>
          <ac:spMkLst>
            <pc:docMk/>
            <pc:sldMk cId="805043855" sldId="258"/>
            <ac:spMk id="2" creationId="{AAF524DF-6A87-436F-AC9D-21E59DD99087}"/>
          </ac:spMkLst>
        </pc:spChg>
        <pc:spChg chg="del mod ord">
          <ac:chgData name="Bryn Portella" userId="cac9ba8b-dbd7-41cd-af06-e643c8802b55" providerId="ADAL" clId="{9B414681-AB76-4A6A-865E-C6020AA0F2A6}" dt="2021-05-10T13:08:16.431" v="27" actId="700"/>
          <ac:spMkLst>
            <pc:docMk/>
            <pc:sldMk cId="805043855" sldId="258"/>
            <ac:spMk id="3" creationId="{604F7480-2451-4EE0-85BB-B974C76743AB}"/>
          </ac:spMkLst>
        </pc:spChg>
        <pc:spChg chg="add mod ord">
          <ac:chgData name="Bryn Portella" userId="cac9ba8b-dbd7-41cd-af06-e643c8802b55" providerId="ADAL" clId="{9B414681-AB76-4A6A-865E-C6020AA0F2A6}" dt="2021-05-10T13:08:16.431" v="27" actId="700"/>
          <ac:spMkLst>
            <pc:docMk/>
            <pc:sldMk cId="805043855" sldId="258"/>
            <ac:spMk id="4" creationId="{750F1AEF-CF5E-4EB8-AC9A-1FAF2673C4DF}"/>
          </ac:spMkLst>
        </pc:spChg>
        <pc:spChg chg="add mod ord">
          <ac:chgData name="Bryn Portella" userId="cac9ba8b-dbd7-41cd-af06-e643c8802b55" providerId="ADAL" clId="{9B414681-AB76-4A6A-865E-C6020AA0F2A6}" dt="2021-05-10T13:08:16.431" v="27" actId="700"/>
          <ac:spMkLst>
            <pc:docMk/>
            <pc:sldMk cId="805043855" sldId="258"/>
            <ac:spMk id="5" creationId="{03DC2304-6C77-41F1-9291-37B5AE9B28A6}"/>
          </ac:spMkLst>
        </pc:spChg>
      </pc:sldChg>
      <pc:sldChg chg="add">
        <pc:chgData name="Bryn Portella" userId="cac9ba8b-dbd7-41cd-af06-e643c8802b55" providerId="ADAL" clId="{9B414681-AB76-4A6A-865E-C6020AA0F2A6}" dt="2021-05-10T13:18:34.885" v="61"/>
        <pc:sldMkLst>
          <pc:docMk/>
          <pc:sldMk cId="4241723103" sldId="258"/>
        </pc:sldMkLst>
      </pc:sldChg>
      <pc:sldChg chg="add">
        <pc:chgData name="Bryn Portella" userId="cac9ba8b-dbd7-41cd-af06-e643c8802b55" providerId="ADAL" clId="{9B414681-AB76-4A6A-865E-C6020AA0F2A6}" dt="2021-05-10T13:18:34.885" v="61"/>
        <pc:sldMkLst>
          <pc:docMk/>
          <pc:sldMk cId="360074804" sldId="259"/>
        </pc:sldMkLst>
      </pc:sldChg>
      <pc:sldChg chg="add">
        <pc:chgData name="Bryn Portella" userId="cac9ba8b-dbd7-41cd-af06-e643c8802b55" providerId="ADAL" clId="{9B414681-AB76-4A6A-865E-C6020AA0F2A6}" dt="2021-05-10T13:17:49.071" v="59"/>
        <pc:sldMkLst>
          <pc:docMk/>
          <pc:sldMk cId="0" sldId="260"/>
        </pc:sldMkLst>
      </pc:sldChg>
      <pc:sldChg chg="add">
        <pc:chgData name="Bryn Portella" userId="cac9ba8b-dbd7-41cd-af06-e643c8802b55" providerId="ADAL" clId="{9B414681-AB76-4A6A-865E-C6020AA0F2A6}" dt="2021-05-10T13:17:49.071" v="59"/>
        <pc:sldMkLst>
          <pc:docMk/>
          <pc:sldMk cId="0" sldId="261"/>
        </pc:sldMkLst>
      </pc:sldChg>
      <pc:sldChg chg="add">
        <pc:chgData name="Bryn Portella" userId="cac9ba8b-dbd7-41cd-af06-e643c8802b55" providerId="ADAL" clId="{9B414681-AB76-4A6A-865E-C6020AA0F2A6}" dt="2021-05-10T13:17:49.071" v="59"/>
        <pc:sldMkLst>
          <pc:docMk/>
          <pc:sldMk cId="0" sldId="262"/>
        </pc:sldMkLst>
      </pc:sldChg>
      <pc:sldChg chg="add">
        <pc:chgData name="Bryn Portella" userId="cac9ba8b-dbd7-41cd-af06-e643c8802b55" providerId="ADAL" clId="{9B414681-AB76-4A6A-865E-C6020AA0F2A6}" dt="2021-05-10T13:17:49.071" v="59"/>
        <pc:sldMkLst>
          <pc:docMk/>
          <pc:sldMk cId="0" sldId="263"/>
        </pc:sldMkLst>
      </pc:sldChg>
      <pc:sldChg chg="del">
        <pc:chgData name="Bryn Portella" userId="cac9ba8b-dbd7-41cd-af06-e643c8802b55" providerId="ADAL" clId="{9B414681-AB76-4A6A-865E-C6020AA0F2A6}" dt="2021-05-10T13:07:36.268" v="14" actId="47"/>
        <pc:sldMkLst>
          <pc:docMk/>
          <pc:sldMk cId="1287501265" sldId="264"/>
        </pc:sldMkLst>
      </pc:sldChg>
      <pc:sldChg chg="del">
        <pc:chgData name="Bryn Portella" userId="cac9ba8b-dbd7-41cd-af06-e643c8802b55" providerId="ADAL" clId="{9B414681-AB76-4A6A-865E-C6020AA0F2A6}" dt="2021-05-10T13:07:36.268" v="14" actId="47"/>
        <pc:sldMkLst>
          <pc:docMk/>
          <pc:sldMk cId="2193215569" sldId="269"/>
        </pc:sldMkLst>
      </pc:sldChg>
      <pc:sldChg chg="del">
        <pc:chgData name="Bryn Portella" userId="cac9ba8b-dbd7-41cd-af06-e643c8802b55" providerId="ADAL" clId="{9B414681-AB76-4A6A-865E-C6020AA0F2A6}" dt="2021-05-10T13:07:37.941" v="15" actId="47"/>
        <pc:sldMkLst>
          <pc:docMk/>
          <pc:sldMk cId="2415002267" sldId="270"/>
        </pc:sldMkLst>
      </pc:sldChg>
      <pc:sldChg chg="del">
        <pc:chgData name="Bryn Portella" userId="cac9ba8b-dbd7-41cd-af06-e643c8802b55" providerId="ADAL" clId="{9B414681-AB76-4A6A-865E-C6020AA0F2A6}" dt="2021-05-10T13:07:36.268" v="14" actId="47"/>
        <pc:sldMkLst>
          <pc:docMk/>
          <pc:sldMk cId="4266197791" sldId="271"/>
        </pc:sldMkLst>
      </pc:sldChg>
      <pc:sldChg chg="del">
        <pc:chgData name="Bryn Portella" userId="cac9ba8b-dbd7-41cd-af06-e643c8802b55" providerId="ADAL" clId="{9B414681-AB76-4A6A-865E-C6020AA0F2A6}" dt="2021-05-10T13:07:36.268" v="14" actId="47"/>
        <pc:sldMkLst>
          <pc:docMk/>
          <pc:sldMk cId="2476036707" sldId="272"/>
        </pc:sldMkLst>
      </pc:sldChg>
      <pc:sldChg chg="del">
        <pc:chgData name="Bryn Portella" userId="cac9ba8b-dbd7-41cd-af06-e643c8802b55" providerId="ADAL" clId="{9B414681-AB76-4A6A-865E-C6020AA0F2A6}" dt="2021-05-10T13:07:36.268" v="14" actId="47"/>
        <pc:sldMkLst>
          <pc:docMk/>
          <pc:sldMk cId="807611400" sldId="273"/>
        </pc:sldMkLst>
      </pc:sldChg>
      <pc:sldChg chg="add">
        <pc:chgData name="Bryn Portella" userId="cac9ba8b-dbd7-41cd-af06-e643c8802b55" providerId="ADAL" clId="{9B414681-AB76-4A6A-865E-C6020AA0F2A6}" dt="2021-05-10T13:17:49.071" v="59"/>
        <pc:sldMkLst>
          <pc:docMk/>
          <pc:sldMk cId="1151404171" sldId="273"/>
        </pc:sldMkLst>
      </pc:sldChg>
      <pc:sldChg chg="del">
        <pc:chgData name="Bryn Portella" userId="cac9ba8b-dbd7-41cd-af06-e643c8802b55" providerId="ADAL" clId="{9B414681-AB76-4A6A-865E-C6020AA0F2A6}" dt="2021-05-10T13:07:36.268" v="14" actId="47"/>
        <pc:sldMkLst>
          <pc:docMk/>
          <pc:sldMk cId="2793668952" sldId="274"/>
        </pc:sldMkLst>
      </pc:sldChg>
      <pc:sldChg chg="del">
        <pc:chgData name="Bryn Portella" userId="cac9ba8b-dbd7-41cd-af06-e643c8802b55" providerId="ADAL" clId="{9B414681-AB76-4A6A-865E-C6020AA0F2A6}" dt="2021-05-10T13:07:36.268" v="14" actId="47"/>
        <pc:sldMkLst>
          <pc:docMk/>
          <pc:sldMk cId="863141175" sldId="275"/>
        </pc:sldMkLst>
      </pc:sldChg>
      <pc:sldChg chg="del">
        <pc:chgData name="Bryn Portella" userId="cac9ba8b-dbd7-41cd-af06-e643c8802b55" providerId="ADAL" clId="{9B414681-AB76-4A6A-865E-C6020AA0F2A6}" dt="2021-05-10T13:07:36.268" v="14" actId="47"/>
        <pc:sldMkLst>
          <pc:docMk/>
          <pc:sldMk cId="1476745551" sldId="276"/>
        </pc:sldMkLst>
      </pc:sldChg>
      <pc:sldChg chg="add del">
        <pc:chgData name="Bryn Portella" userId="cac9ba8b-dbd7-41cd-af06-e643c8802b55" providerId="ADAL" clId="{9B414681-AB76-4A6A-865E-C6020AA0F2A6}" dt="2021-05-10T13:18:06.598" v="60" actId="47"/>
        <pc:sldMkLst>
          <pc:docMk/>
          <pc:sldMk cId="3824242319" sldId="276"/>
        </pc:sldMkLst>
      </pc:sldChg>
      <pc:sldChg chg="del">
        <pc:chgData name="Bryn Portella" userId="cac9ba8b-dbd7-41cd-af06-e643c8802b55" providerId="ADAL" clId="{9B414681-AB76-4A6A-865E-C6020AA0F2A6}" dt="2021-05-10T13:07:36.268" v="14" actId="47"/>
        <pc:sldMkLst>
          <pc:docMk/>
          <pc:sldMk cId="3317605140" sldId="277"/>
        </pc:sldMkLst>
      </pc:sldChg>
      <pc:sldChg chg="del">
        <pc:chgData name="Bryn Portella" userId="cac9ba8b-dbd7-41cd-af06-e643c8802b55" providerId="ADAL" clId="{9B414681-AB76-4A6A-865E-C6020AA0F2A6}" dt="2021-05-10T13:07:36.268" v="14" actId="47"/>
        <pc:sldMkLst>
          <pc:docMk/>
          <pc:sldMk cId="228255369" sldId="278"/>
        </pc:sldMkLst>
      </pc:sldChg>
      <pc:sldChg chg="add">
        <pc:chgData name="Bryn Portella" userId="cac9ba8b-dbd7-41cd-af06-e643c8802b55" providerId="ADAL" clId="{9B414681-AB76-4A6A-865E-C6020AA0F2A6}" dt="2021-05-10T13:09:27.648" v="28"/>
        <pc:sldMkLst>
          <pc:docMk/>
          <pc:sldMk cId="798059755" sldId="284"/>
        </pc:sldMkLst>
      </pc:sldChg>
      <pc:sldChg chg="modSp add mod">
        <pc:chgData name="Bryn Portella" userId="cac9ba8b-dbd7-41cd-af06-e643c8802b55" providerId="ADAL" clId="{9B414681-AB76-4A6A-865E-C6020AA0F2A6}" dt="2021-05-10T13:13:58.875" v="45" actId="404"/>
        <pc:sldMkLst>
          <pc:docMk/>
          <pc:sldMk cId="2562707669" sldId="285"/>
        </pc:sldMkLst>
        <pc:spChg chg="mod">
          <ac:chgData name="Bryn Portella" userId="cac9ba8b-dbd7-41cd-af06-e643c8802b55" providerId="ADAL" clId="{9B414681-AB76-4A6A-865E-C6020AA0F2A6}" dt="2021-05-10T13:13:58.875" v="45" actId="404"/>
          <ac:spMkLst>
            <pc:docMk/>
            <pc:sldMk cId="2562707669" sldId="285"/>
            <ac:spMk id="5" creationId="{C1CD07FE-E696-4A43-98B6-9D80A1DFF4D7}"/>
          </ac:spMkLst>
        </pc:spChg>
        <pc:spChg chg="mod">
          <ac:chgData name="Bryn Portella" userId="cac9ba8b-dbd7-41cd-af06-e643c8802b55" providerId="ADAL" clId="{9B414681-AB76-4A6A-865E-C6020AA0F2A6}" dt="2021-05-10T13:13:17.507" v="39" actId="13822"/>
          <ac:spMkLst>
            <pc:docMk/>
            <pc:sldMk cId="2562707669" sldId="285"/>
            <ac:spMk id="8" creationId="{29C46E19-637D-40BC-9785-5495A54E65E5}"/>
          </ac:spMkLst>
        </pc:spChg>
        <pc:spChg chg="mod">
          <ac:chgData name="Bryn Portella" userId="cac9ba8b-dbd7-41cd-af06-e643c8802b55" providerId="ADAL" clId="{9B414681-AB76-4A6A-865E-C6020AA0F2A6}" dt="2021-05-10T13:13:40.659" v="41" actId="404"/>
          <ac:spMkLst>
            <pc:docMk/>
            <pc:sldMk cId="2562707669" sldId="285"/>
            <ac:spMk id="9" creationId="{FB8B45DF-8649-4664-874A-F431232036E5}"/>
          </ac:spMkLst>
        </pc:spChg>
        <pc:spChg chg="mod">
          <ac:chgData name="Bryn Portella" userId="cac9ba8b-dbd7-41cd-af06-e643c8802b55" providerId="ADAL" clId="{9B414681-AB76-4A6A-865E-C6020AA0F2A6}" dt="2021-05-10T13:13:53.344" v="44" actId="404"/>
          <ac:spMkLst>
            <pc:docMk/>
            <pc:sldMk cId="2562707669" sldId="285"/>
            <ac:spMk id="19" creationId="{7EC13C51-0F6E-4F4F-9CF5-C15FEA7BC20F}"/>
          </ac:spMkLst>
        </pc:spChg>
        <pc:grpChg chg="mod">
          <ac:chgData name="Bryn Portella" userId="cac9ba8b-dbd7-41cd-af06-e643c8802b55" providerId="ADAL" clId="{9B414681-AB76-4A6A-865E-C6020AA0F2A6}" dt="2021-05-10T13:13:48.003" v="42" actId="14100"/>
          <ac:grpSpMkLst>
            <pc:docMk/>
            <pc:sldMk cId="2562707669" sldId="285"/>
            <ac:grpSpMk id="6" creationId="{4E4F5877-341C-400B-B81C-BBA116202AD2}"/>
          </ac:grpSpMkLst>
        </pc:grpChg>
      </pc:sldChg>
      <pc:sldChg chg="modSp add mod">
        <pc:chgData name="Bryn Portella" userId="cac9ba8b-dbd7-41cd-af06-e643c8802b55" providerId="ADAL" clId="{9B414681-AB76-4A6A-865E-C6020AA0F2A6}" dt="2021-05-10T13:14:15.468" v="46" actId="13822"/>
        <pc:sldMkLst>
          <pc:docMk/>
          <pc:sldMk cId="3232344354" sldId="286"/>
        </pc:sldMkLst>
        <pc:spChg chg="mod">
          <ac:chgData name="Bryn Portella" userId="cac9ba8b-dbd7-41cd-af06-e643c8802b55" providerId="ADAL" clId="{9B414681-AB76-4A6A-865E-C6020AA0F2A6}" dt="2021-05-10T13:14:15.468" v="46" actId="13822"/>
          <ac:spMkLst>
            <pc:docMk/>
            <pc:sldMk cId="3232344354" sldId="286"/>
            <ac:spMk id="219" creationId="{00000000-0000-0000-0000-000000000000}"/>
          </ac:spMkLst>
        </pc:spChg>
      </pc:sldChg>
      <pc:sldChg chg="add">
        <pc:chgData name="Bryn Portella" userId="cac9ba8b-dbd7-41cd-af06-e643c8802b55" providerId="ADAL" clId="{9B414681-AB76-4A6A-865E-C6020AA0F2A6}" dt="2021-05-10T13:09:27.648" v="28"/>
        <pc:sldMkLst>
          <pc:docMk/>
          <pc:sldMk cId="3520322541" sldId="287"/>
        </pc:sldMkLst>
      </pc:sldChg>
      <pc:sldChg chg="add">
        <pc:chgData name="Bryn Portella" userId="cac9ba8b-dbd7-41cd-af06-e643c8802b55" providerId="ADAL" clId="{9B414681-AB76-4A6A-865E-C6020AA0F2A6}" dt="2021-05-10T13:09:27.648" v="28"/>
        <pc:sldMkLst>
          <pc:docMk/>
          <pc:sldMk cId="2454829889" sldId="288"/>
        </pc:sldMkLst>
      </pc:sldChg>
      <pc:sldChg chg="add">
        <pc:chgData name="Bryn Portella" userId="cac9ba8b-dbd7-41cd-af06-e643c8802b55" providerId="ADAL" clId="{9B414681-AB76-4A6A-865E-C6020AA0F2A6}" dt="2021-05-10T13:16:13.435" v="54"/>
        <pc:sldMkLst>
          <pc:docMk/>
          <pc:sldMk cId="677940299" sldId="289"/>
        </pc:sldMkLst>
      </pc:sldChg>
      <pc:sldChg chg="modSp add mod">
        <pc:chgData name="Bryn Portella" userId="cac9ba8b-dbd7-41cd-af06-e643c8802b55" providerId="ADAL" clId="{9B414681-AB76-4A6A-865E-C6020AA0F2A6}" dt="2021-05-10T13:12:44.807" v="37" actId="404"/>
        <pc:sldMkLst>
          <pc:docMk/>
          <pc:sldMk cId="3286578771" sldId="293"/>
        </pc:sldMkLst>
        <pc:spChg chg="mod">
          <ac:chgData name="Bryn Portella" userId="cac9ba8b-dbd7-41cd-af06-e643c8802b55" providerId="ADAL" clId="{9B414681-AB76-4A6A-865E-C6020AA0F2A6}" dt="2021-05-10T13:12:44.807" v="37" actId="404"/>
          <ac:spMkLst>
            <pc:docMk/>
            <pc:sldMk cId="3286578771" sldId="293"/>
            <ac:spMk id="7" creationId="{1247F399-9BB7-46A9-A4F2-640A12C84F4A}"/>
          </ac:spMkLst>
        </pc:spChg>
        <pc:spChg chg="mod">
          <ac:chgData name="Bryn Portella" userId="cac9ba8b-dbd7-41cd-af06-e643c8802b55" providerId="ADAL" clId="{9B414681-AB76-4A6A-865E-C6020AA0F2A6}" dt="2021-05-10T13:12:31.154" v="35" actId="404"/>
          <ac:spMkLst>
            <pc:docMk/>
            <pc:sldMk cId="3286578771" sldId="293"/>
            <ac:spMk id="12" creationId="{B0686B2A-7E7C-4F7E-BC74-F64F845C158D}"/>
          </ac:spMkLst>
        </pc:spChg>
      </pc:sldChg>
      <pc:sldChg chg="add">
        <pc:chgData name="Bryn Portella" userId="cac9ba8b-dbd7-41cd-af06-e643c8802b55" providerId="ADAL" clId="{9B414681-AB76-4A6A-865E-C6020AA0F2A6}" dt="2021-05-10T13:09:27.648" v="28"/>
        <pc:sldMkLst>
          <pc:docMk/>
          <pc:sldMk cId="3662724148" sldId="294"/>
        </pc:sldMkLst>
      </pc:sldChg>
      <pc:sldChg chg="modSp add mod">
        <pc:chgData name="Bryn Portella" userId="cac9ba8b-dbd7-41cd-af06-e643c8802b55" providerId="ADAL" clId="{9B414681-AB76-4A6A-865E-C6020AA0F2A6}" dt="2021-05-10T13:14:42.200" v="48" actId="404"/>
        <pc:sldMkLst>
          <pc:docMk/>
          <pc:sldMk cId="1948273752" sldId="295"/>
        </pc:sldMkLst>
        <pc:spChg chg="mod">
          <ac:chgData name="Bryn Portella" userId="cac9ba8b-dbd7-41cd-af06-e643c8802b55" providerId="ADAL" clId="{9B414681-AB76-4A6A-865E-C6020AA0F2A6}" dt="2021-05-10T13:14:42.200" v="48" actId="404"/>
          <ac:spMkLst>
            <pc:docMk/>
            <pc:sldMk cId="1948273752" sldId="295"/>
            <ac:spMk id="5" creationId="{36ABE9F0-1FE6-48EE-BE0D-7D02744210A0}"/>
          </ac:spMkLst>
        </pc:spChg>
      </pc:sldChg>
      <pc:sldChg chg="add">
        <pc:chgData name="Bryn Portella" userId="cac9ba8b-dbd7-41cd-af06-e643c8802b55" providerId="ADAL" clId="{9B414681-AB76-4A6A-865E-C6020AA0F2A6}" dt="2021-05-10T13:09:27.648" v="28"/>
        <pc:sldMkLst>
          <pc:docMk/>
          <pc:sldMk cId="3115908020" sldId="296"/>
        </pc:sldMkLst>
      </pc:sldChg>
      <pc:sldChg chg="modSp add">
        <pc:chgData name="Bryn Portella" userId="cac9ba8b-dbd7-41cd-af06-e643c8802b55" providerId="ADAL" clId="{9B414681-AB76-4A6A-865E-C6020AA0F2A6}" dt="2021-05-10T13:14:58.468" v="50" actId="404"/>
        <pc:sldMkLst>
          <pc:docMk/>
          <pc:sldMk cId="3452011651" sldId="302"/>
        </pc:sldMkLst>
        <pc:spChg chg="mod">
          <ac:chgData name="Bryn Portella" userId="cac9ba8b-dbd7-41cd-af06-e643c8802b55" providerId="ADAL" clId="{9B414681-AB76-4A6A-865E-C6020AA0F2A6}" dt="2021-05-10T13:14:58.468" v="50" actId="404"/>
          <ac:spMkLst>
            <pc:docMk/>
            <pc:sldMk cId="3452011651" sldId="302"/>
            <ac:spMk id="11" creationId="{D3A38F0B-5A7C-4331-A2B2-BF3B76172F57}"/>
          </ac:spMkLst>
        </pc:spChg>
      </pc:sldChg>
      <pc:sldChg chg="modSp add mod">
        <pc:chgData name="Bryn Portella" userId="cac9ba8b-dbd7-41cd-af06-e643c8802b55" providerId="ADAL" clId="{9B414681-AB76-4A6A-865E-C6020AA0F2A6}" dt="2021-05-10T13:10:14.535" v="31" actId="27636"/>
        <pc:sldMkLst>
          <pc:docMk/>
          <pc:sldMk cId="3336311093" sldId="303"/>
        </pc:sldMkLst>
        <pc:spChg chg="mod">
          <ac:chgData name="Bryn Portella" userId="cac9ba8b-dbd7-41cd-af06-e643c8802b55" providerId="ADAL" clId="{9B414681-AB76-4A6A-865E-C6020AA0F2A6}" dt="2021-05-10T13:10:14.535" v="31" actId="27636"/>
          <ac:spMkLst>
            <pc:docMk/>
            <pc:sldMk cId="3336311093" sldId="303"/>
            <ac:spMk id="3" creationId="{7E133170-24FF-4EA3-9B84-2E6C7EE5D345}"/>
          </ac:spMkLst>
        </pc:spChg>
      </pc:sldChg>
      <pc:sldChg chg="modSp add mod">
        <pc:chgData name="Bryn Portella" userId="cac9ba8b-dbd7-41cd-af06-e643c8802b55" providerId="ADAL" clId="{9B414681-AB76-4A6A-865E-C6020AA0F2A6}" dt="2021-05-10T13:11:08.235" v="33" actId="27636"/>
        <pc:sldMkLst>
          <pc:docMk/>
          <pc:sldMk cId="459270075" sldId="328"/>
        </pc:sldMkLst>
        <pc:spChg chg="mod">
          <ac:chgData name="Bryn Portella" userId="cac9ba8b-dbd7-41cd-af06-e643c8802b55" providerId="ADAL" clId="{9B414681-AB76-4A6A-865E-C6020AA0F2A6}" dt="2021-05-10T13:11:08.235" v="33" actId="27636"/>
          <ac:spMkLst>
            <pc:docMk/>
            <pc:sldMk cId="459270075" sldId="328"/>
            <ac:spMk id="3" creationId="{907E4FBF-DDE1-4DDE-A6CB-E3250BF3DC1E}"/>
          </ac:spMkLst>
        </pc:spChg>
      </pc:sldChg>
      <pc:sldChg chg="modSp add modAnim">
        <pc:chgData name="Bryn Portella" userId="cac9ba8b-dbd7-41cd-af06-e643c8802b55" providerId="ADAL" clId="{9B414681-AB76-4A6A-865E-C6020AA0F2A6}" dt="2021-05-10T13:15:13.952" v="53" actId="20577"/>
        <pc:sldMkLst>
          <pc:docMk/>
          <pc:sldMk cId="1226854499" sldId="329"/>
        </pc:sldMkLst>
        <pc:spChg chg="mod">
          <ac:chgData name="Bryn Portella" userId="cac9ba8b-dbd7-41cd-af06-e643c8802b55" providerId="ADAL" clId="{9B414681-AB76-4A6A-865E-C6020AA0F2A6}" dt="2021-05-10T13:15:13.952" v="53" actId="20577"/>
          <ac:spMkLst>
            <pc:docMk/>
            <pc:sldMk cId="1226854499" sldId="329"/>
            <ac:spMk id="5" creationId="{0D678738-F03D-47BA-9777-8ECDDB1E8122}"/>
          </ac:spMkLst>
        </pc:spChg>
      </pc:sldChg>
      <pc:sldChg chg="add">
        <pc:chgData name="Bryn Portella" userId="cac9ba8b-dbd7-41cd-af06-e643c8802b55" providerId="ADAL" clId="{9B414681-AB76-4A6A-865E-C6020AA0F2A6}" dt="2021-05-10T13:16:13.435" v="54"/>
        <pc:sldMkLst>
          <pc:docMk/>
          <pc:sldMk cId="1773311370" sldId="330"/>
        </pc:sldMkLst>
      </pc:sldChg>
      <pc:sldChg chg="add">
        <pc:chgData name="Bryn Portella" userId="cac9ba8b-dbd7-41cd-af06-e643c8802b55" providerId="ADAL" clId="{9B414681-AB76-4A6A-865E-C6020AA0F2A6}" dt="2021-05-10T13:16:13.435" v="54"/>
        <pc:sldMkLst>
          <pc:docMk/>
          <pc:sldMk cId="1795178062" sldId="331"/>
        </pc:sldMkLst>
      </pc:sldChg>
      <pc:sldChg chg="modSp add mod">
        <pc:chgData name="Bryn Portella" userId="cac9ba8b-dbd7-41cd-af06-e643c8802b55" providerId="ADAL" clId="{9B414681-AB76-4A6A-865E-C6020AA0F2A6}" dt="2021-05-10T13:16:13.643" v="55" actId="27636"/>
        <pc:sldMkLst>
          <pc:docMk/>
          <pc:sldMk cId="3907095757" sldId="332"/>
        </pc:sldMkLst>
        <pc:spChg chg="mod">
          <ac:chgData name="Bryn Portella" userId="cac9ba8b-dbd7-41cd-af06-e643c8802b55" providerId="ADAL" clId="{9B414681-AB76-4A6A-865E-C6020AA0F2A6}" dt="2021-05-10T13:16:13.643" v="55" actId="27636"/>
          <ac:spMkLst>
            <pc:docMk/>
            <pc:sldMk cId="3907095757" sldId="332"/>
            <ac:spMk id="3" creationId="{503D1FF6-ED54-4FC9-90DA-AC0BA4E85036}"/>
          </ac:spMkLst>
        </pc:spChg>
      </pc:sldChg>
      <pc:sldChg chg="modSp add mod">
        <pc:chgData name="Bryn Portella" userId="cac9ba8b-dbd7-41cd-af06-e643c8802b55" providerId="ADAL" clId="{9B414681-AB76-4A6A-865E-C6020AA0F2A6}" dt="2021-05-10T13:16:43.820" v="58" actId="20577"/>
        <pc:sldMkLst>
          <pc:docMk/>
          <pc:sldMk cId="3954561953" sldId="333"/>
        </pc:sldMkLst>
        <pc:spChg chg="mod">
          <ac:chgData name="Bryn Portella" userId="cac9ba8b-dbd7-41cd-af06-e643c8802b55" providerId="ADAL" clId="{9B414681-AB76-4A6A-865E-C6020AA0F2A6}" dt="2021-05-10T13:16:29.516" v="56" actId="404"/>
          <ac:spMkLst>
            <pc:docMk/>
            <pc:sldMk cId="3954561953" sldId="333"/>
            <ac:spMk id="11" creationId="{E6D408F0-7C0F-4A20-BDD3-5A12815CA7A0}"/>
          </ac:spMkLst>
        </pc:spChg>
        <pc:spChg chg="mod">
          <ac:chgData name="Bryn Portella" userId="cac9ba8b-dbd7-41cd-af06-e643c8802b55" providerId="ADAL" clId="{9B414681-AB76-4A6A-865E-C6020AA0F2A6}" dt="2021-05-10T13:16:43.820" v="58" actId="20577"/>
          <ac:spMkLst>
            <pc:docMk/>
            <pc:sldMk cId="3954561953" sldId="333"/>
            <ac:spMk id="15" creationId="{6ACC189F-588F-4728-A6B2-FACB1EABEEFF}"/>
          </ac:spMkLst>
        </pc:spChg>
      </pc:sldChg>
      <pc:sldChg chg="add">
        <pc:chgData name="Bryn Portella" userId="cac9ba8b-dbd7-41cd-af06-e643c8802b55" providerId="ADAL" clId="{9B414681-AB76-4A6A-865E-C6020AA0F2A6}" dt="2021-05-10T13:18:34.885" v="61"/>
        <pc:sldMkLst>
          <pc:docMk/>
          <pc:sldMk cId="3975998382" sldId="334"/>
        </pc:sldMkLst>
      </pc:sldChg>
      <pc:sldChg chg="add">
        <pc:chgData name="Bryn Portella" userId="cac9ba8b-dbd7-41cd-af06-e643c8802b55" providerId="ADAL" clId="{9B414681-AB76-4A6A-865E-C6020AA0F2A6}" dt="2021-05-10T13:18:34.885" v="61"/>
        <pc:sldMkLst>
          <pc:docMk/>
          <pc:sldMk cId="3892364061" sldId="335"/>
        </pc:sldMkLst>
      </pc:sldChg>
      <pc:sldChg chg="add">
        <pc:chgData name="Bryn Portella" userId="cac9ba8b-dbd7-41cd-af06-e643c8802b55" providerId="ADAL" clId="{9B414681-AB76-4A6A-865E-C6020AA0F2A6}" dt="2021-05-10T13:18:34.885" v="61"/>
        <pc:sldMkLst>
          <pc:docMk/>
          <pc:sldMk cId="2303910757" sldId="336"/>
        </pc:sldMkLst>
      </pc:sldChg>
      <pc:sldChg chg="add">
        <pc:chgData name="Bryn Portella" userId="cac9ba8b-dbd7-41cd-af06-e643c8802b55" providerId="ADAL" clId="{9B414681-AB76-4A6A-865E-C6020AA0F2A6}" dt="2021-05-10T13:18:34.885" v="61"/>
        <pc:sldMkLst>
          <pc:docMk/>
          <pc:sldMk cId="2521081229" sldId="33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2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3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5673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186867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00043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14187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639086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5441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9885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49950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190522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647918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37351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8387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8289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 id="2147483706" r:id="rId14"/>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380179970"/>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javase/tutorial/essential/io/streams.html"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Java Continued</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sz="1400" b="1" dirty="0">
                <a:latin typeface="Courier New" panose="02070309020205020404" pitchFamily="49" charset="0"/>
                <a:cs typeface="Courier New" panose="02070309020205020404" pitchFamily="49" charset="0"/>
              </a:rPr>
              <a:t>package</a:t>
            </a:r>
            <a:r>
              <a:rPr lang="en-US" sz="1400" dirty="0">
                <a:latin typeface="Courier New" panose="02070309020205020404" pitchFamily="49" charset="0"/>
                <a:cs typeface="Courier New" panose="02070309020205020404" pitchFamily="49" charset="0"/>
              </a:rPr>
              <a:t> one;</a:t>
            </a:r>
          </a:p>
          <a:p>
            <a:pPr marL="182880" lvl="1" defTabSz="457200">
              <a:lnSpc>
                <a:spcPct val="90000"/>
              </a:lnSpc>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 {</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double size = 6.5;</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Dog(){</a:t>
            </a:r>
            <a:r>
              <a:rPr lang="en-US" sz="1400" b="1" dirty="0">
                <a:latin typeface="Courier New" panose="02070309020205020404" pitchFamily="49" charset="0"/>
                <a:cs typeface="Courier New" panose="02070309020205020404" pitchFamily="49" charset="0"/>
              </a:rPr>
              <a:t>this</a:t>
            </a:r>
            <a:r>
              <a:rPr lang="en-US" sz="1400" dirty="0">
                <a:latin typeface="Courier New" panose="02070309020205020404" pitchFamily="49" charset="0"/>
                <a:cs typeface="Courier New" panose="02070309020205020404" pitchFamily="49" charset="0"/>
              </a:rPr>
              <a:t>(12);}</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Dog(</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t>
            </a:r>
            <a:r>
              <a:rPr lang="en-US" sz="1400" dirty="0" err="1">
                <a:latin typeface="Courier New" panose="02070309020205020404" pitchFamily="49" charset="0"/>
                <a:cs typeface="Courier New" panose="02070309020205020404" pitchFamily="49" charset="0"/>
              </a:rPr>
              <a:t>.size</a:t>
            </a:r>
            <a:r>
              <a:rPr lang="en-US" sz="1400" dirty="0">
                <a:latin typeface="Courier New" panose="02070309020205020404" pitchFamily="49" charset="0"/>
                <a:cs typeface="Courier New" panose="02070309020205020404" pitchFamily="49" charset="0"/>
              </a:rPr>
              <a:t> =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6750" y="4535778"/>
                <a:ext cx="93600" cy="196885"/>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ea typeface="Courier New"/>
                <a:cs typeface="Courier New"/>
                <a:sym typeface="Courier New"/>
              </a:rPr>
              <a:t>can be used in place of </a:t>
            </a:r>
            <a:r>
              <a:rPr lang="en-US" dirty="0">
                <a:latin typeface="Courier New"/>
                <a:ea typeface="Courier New"/>
                <a:cs typeface="Courier New"/>
                <a:sym typeface="Courier New"/>
              </a:rPr>
              <a:t>-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19482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a:t>Background…</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Recall how we typically call/invoke an instance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a:t>
            </a:r>
            <a:r>
              <a:rPr lang="en-US" sz="1400" dirty="0">
                <a:latin typeface="Courier New" panose="02070309020205020404" pitchFamily="49" charset="0"/>
                <a:cs typeface="Courier New" panose="02070309020205020404" pitchFamily="49" charset="0"/>
              </a:rPr>
              <a:t>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a:t>
            </a:r>
            <a:r>
              <a:rPr lang="en-US" sz="1400" dirty="0">
                <a:latin typeface="Courier New" panose="02070309020205020404" pitchFamily="49" charset="0"/>
                <a:cs typeface="Courier New" panose="02070309020205020404" pitchFamily="49" charset="0"/>
              </a:rPr>
              <a:t>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73518" y="2152320"/>
            <a:ext cx="5858261" cy="1486426"/>
            <a:chOff x="2573518" y="2152320"/>
            <a:chExt cx="5858261"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116" y="3206732"/>
                  <a:ext cx="807480" cy="640440"/>
                </a:xfrm>
                <a:prstGeom prst="rect">
                  <a:avLst/>
                </a:prstGeom>
              </p:spPr>
            </p:pic>
          </mc:Fallback>
        </mc:AlternateContent>
      </p:grpSp>
    </p:spTree>
    <p:extLst>
      <p:ext uri="{BB962C8B-B14F-4D97-AF65-F5344CB8AC3E}">
        <p14:creationId xmlns:p14="http://schemas.microsoft.com/office/powerpoint/2010/main" val="6779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a:t>Now </a:t>
            </a:r>
            <a:r>
              <a:rPr lang="en-US" i="1"/>
              <a:t>this…</a:t>
            </a:r>
            <a:endParaRPr lang="en-US"/>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a:t>So what if we want the instructions in our method to affect the state of the object that the method is called on… </a:t>
            </a:r>
          </a:p>
          <a:p>
            <a:r>
              <a:rPr lang="en-US"/>
              <a:t>That’s why we have the </a:t>
            </a:r>
            <a:r>
              <a:rPr lang="en-US" i="1"/>
              <a:t>this </a:t>
            </a:r>
            <a:r>
              <a:rPr lang="en-US"/>
              <a:t>keyword- a reference to the current object. </a:t>
            </a:r>
          </a:p>
          <a:p>
            <a:r>
              <a:rPr lang="en-US"/>
              <a:t>So let’s see </a:t>
            </a:r>
            <a:r>
              <a:rPr lang="en-US" i="1"/>
              <a:t>this</a:t>
            </a:r>
            <a:r>
              <a:rPr lang="en-US"/>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733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Let’s create a Dog class with an instance variable size. Let’s also create a grow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	public double</a:t>
            </a:r>
            <a:r>
              <a:rPr lang="en-US" sz="1400" dirty="0">
                <a:latin typeface="Courier New" panose="02070309020205020404" pitchFamily="49" charset="0"/>
                <a:cs typeface="Courier New" panose="02070309020205020404" pitchFamily="49" charset="0"/>
              </a:rPr>
              <a:t>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a:t>
            </a:r>
            <a:r>
              <a:rPr lang="en-US" sz="1400" dirty="0">
                <a:latin typeface="Courier New" panose="02070309020205020404" pitchFamily="49" charset="0"/>
                <a:cs typeface="Courier New" panose="02070309020205020404" pitchFamily="49" charset="0"/>
              </a:rPr>
              <a:t>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t>
            </a:r>
            <a:r>
              <a:rPr lang="en-US" sz="1400" dirty="0" err="1">
                <a:latin typeface="Courier New" panose="02070309020205020404" pitchFamily="49" charset="0"/>
                <a:cs typeface="Courier New" panose="02070309020205020404" pitchFamily="49" charset="0"/>
              </a:rPr>
              <a:t>.size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	public static void</a:t>
            </a:r>
            <a:r>
              <a:rPr lang="en-US" sz="1400" dirty="0">
                <a:latin typeface="Courier New" panose="02070309020205020404" pitchFamily="49" charset="0"/>
                <a:cs typeface="Courier New" panose="02070309020205020404" pitchFamily="49" charset="0"/>
              </a:rPr>
              <a:t>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485151" y="2435524"/>
            <a:ext cx="6272459" cy="1644069"/>
            <a:chOff x="2573518" y="2152319"/>
            <a:chExt cx="6272459"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531892" y="4577719"/>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0681" y="3242619"/>
                  <a:ext cx="807480" cy="640440"/>
                </a:xfrm>
                <a:prstGeom prst="rect">
                  <a:avLst/>
                </a:prstGeom>
              </p:spPr>
            </p:pic>
          </mc:Fallback>
        </mc:AlternateContent>
      </p:grpSp>
    </p:spTree>
    <p:extLst>
      <p:ext uri="{BB962C8B-B14F-4D97-AF65-F5344CB8AC3E}">
        <p14:creationId xmlns:p14="http://schemas.microsoft.com/office/powerpoint/2010/main" val="17951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405950"/>
            <a:ext cx="8383980" cy="4957762"/>
          </a:xfrm>
        </p:spPr>
        <p:txBody>
          <a:bodyPr>
            <a:normAutofit lnSpcReduction="10000"/>
          </a:bodyPr>
          <a:lstStyle/>
          <a:p>
            <a:r>
              <a:rPr lang="en-US" sz="2000" dirty="0">
                <a:latin typeface="+mn-lt"/>
              </a:rPr>
              <a:t>If you are sitting there going- but couldn’t we have just said:</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1831853" y="1909336"/>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70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7" dur="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double </a:t>
            </a:r>
            <a:r>
              <a:rPr lang="en-US" sz="1400" dirty="0">
                <a:latin typeface="Courier New" panose="02070309020205020404" pitchFamily="49" charset="0"/>
                <a:cs typeface="Courier New" panose="02070309020205020404" pitchFamily="49" charset="0"/>
              </a:rPr>
              <a:t>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t>
            </a:r>
            <a:r>
              <a:rPr lang="en-US" sz="1400" dirty="0" err="1">
                <a:latin typeface="Courier New" panose="02070309020205020404" pitchFamily="49" charset="0"/>
                <a:cs typeface="Courier New" panose="02070309020205020404" pitchFamily="49" charset="0"/>
              </a:rPr>
              <a:t>.size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6090757" y="3068320"/>
            <a:ext cx="2032000" cy="955040"/>
          </a:xfrm>
          <a:prstGeom prst="accentCallout1">
            <a:avLst>
              <a:gd name="adj1" fmla="val 85417"/>
              <a:gd name="adj2" fmla="val -7091"/>
              <a:gd name="adj3" fmla="val -29380"/>
              <a:gd name="adj4" fmla="val -205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 we use the </a:t>
            </a:r>
            <a:r>
              <a:rPr lang="en-US" sz="1600" i="1" dirty="0"/>
              <a:t>this</a:t>
            </a:r>
            <a:r>
              <a:rPr lang="en-US" sz="1600" dirty="0"/>
              <a:t> keyword to refer to the actual size instance variable.</a:t>
            </a:r>
          </a:p>
        </p:txBody>
      </p:sp>
    </p:spTree>
    <p:extLst>
      <p:ext uri="{BB962C8B-B14F-4D97-AF65-F5344CB8AC3E}">
        <p14:creationId xmlns:p14="http://schemas.microsoft.com/office/powerpoint/2010/main" val="39545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FD8-AEDA-4F38-9F5A-1C24BFB0866E}"/>
              </a:ext>
            </a:extLst>
          </p:cNvPr>
          <p:cNvSpPr>
            <a:spLocks noGrp="1"/>
          </p:cNvSpPr>
          <p:nvPr>
            <p:ph type="title"/>
          </p:nvPr>
        </p:nvSpPr>
        <p:spPr/>
        <p:txBody>
          <a:bodyPr/>
          <a:lstStyle/>
          <a:p>
            <a:r>
              <a:rPr lang="en-US"/>
              <a:t>Modules</a:t>
            </a:r>
          </a:p>
        </p:txBody>
      </p:sp>
      <p:sp>
        <p:nvSpPr>
          <p:cNvPr id="3" name="Text Placeholder 2">
            <a:extLst>
              <a:ext uri="{FF2B5EF4-FFF2-40B4-BE49-F238E27FC236}">
                <a16:creationId xmlns:a16="http://schemas.microsoft.com/office/drawing/2014/main" id="{7E133170-24FF-4EA3-9B84-2E6C7EE5D345}"/>
              </a:ext>
            </a:extLst>
          </p:cNvPr>
          <p:cNvSpPr>
            <a:spLocks noGrp="1"/>
          </p:cNvSpPr>
          <p:nvPr>
            <p:ph type="body" idx="1"/>
          </p:nvPr>
        </p:nvSpPr>
        <p:spPr/>
        <p:txBody>
          <a:bodyPr>
            <a:normAutofit lnSpcReduction="10000"/>
          </a:bodyPr>
          <a:lstStyle/>
          <a:p>
            <a:r>
              <a:rPr lang="en-US"/>
              <a:t>Java Platform Module System (JPMS) </a:t>
            </a:r>
          </a:p>
          <a:p>
            <a:r>
              <a:rPr lang="en-US"/>
              <a:t>Introduced with Java 9 </a:t>
            </a:r>
          </a:p>
          <a:p>
            <a:r>
              <a:rPr lang="en-US"/>
              <a:t>Collection of associated packages, resources, and a </a:t>
            </a:r>
            <a:r>
              <a:rPr lang="en-US" i="1"/>
              <a:t>module descriptor </a:t>
            </a:r>
          </a:p>
          <a:p>
            <a:r>
              <a:rPr lang="en-US" i="1"/>
              <a:t>Module descriptor specifies</a:t>
            </a:r>
          </a:p>
          <a:p>
            <a:pPr lvl="1"/>
            <a:r>
              <a:rPr lang="en-US" i="1"/>
              <a:t>Name of module </a:t>
            </a:r>
          </a:p>
          <a:p>
            <a:pPr lvl="1"/>
            <a:r>
              <a:rPr lang="en-US" i="1"/>
              <a:t>Dependencies </a:t>
            </a:r>
          </a:p>
          <a:p>
            <a:pPr lvl="2"/>
            <a:r>
              <a:rPr lang="en-US" i="1"/>
              <a:t>i.e. other modules that your module relies on </a:t>
            </a:r>
          </a:p>
          <a:p>
            <a:pPr lvl="1"/>
            <a:r>
              <a:rPr lang="en-US" i="1"/>
              <a:t>The packages available to other modules</a:t>
            </a:r>
          </a:p>
          <a:p>
            <a:pPr lvl="1"/>
            <a:r>
              <a:rPr lang="en-US"/>
              <a:t>And more…</a:t>
            </a:r>
          </a:p>
        </p:txBody>
      </p:sp>
      <p:sp>
        <p:nvSpPr>
          <p:cNvPr id="4" name="Slide Number Placeholder 3">
            <a:extLst>
              <a:ext uri="{FF2B5EF4-FFF2-40B4-BE49-F238E27FC236}">
                <a16:creationId xmlns:a16="http://schemas.microsoft.com/office/drawing/2014/main" id="{B0EABE2D-F0AF-4868-8723-54C0694DD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336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765-4913-411C-BEC9-6B3DC71DB33B}"/>
              </a:ext>
            </a:extLst>
          </p:cNvPr>
          <p:cNvSpPr>
            <a:spLocks noGrp="1"/>
          </p:cNvSpPr>
          <p:nvPr>
            <p:ph type="title"/>
          </p:nvPr>
        </p:nvSpPr>
        <p:spPr/>
        <p:txBody>
          <a:bodyPr/>
          <a:lstStyle/>
          <a:p>
            <a:r>
              <a:rPr lang="en-US"/>
              <a:t>Module Descriptor </a:t>
            </a:r>
          </a:p>
        </p:txBody>
      </p:sp>
      <p:sp>
        <p:nvSpPr>
          <p:cNvPr id="3" name="Slide Number Placeholder 2">
            <a:extLst>
              <a:ext uri="{FF2B5EF4-FFF2-40B4-BE49-F238E27FC236}">
                <a16:creationId xmlns:a16="http://schemas.microsoft.com/office/drawing/2014/main" id="{95AF6963-5A19-4927-804F-05B212059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 Placeholder 4">
            <a:extLst>
              <a:ext uri="{FF2B5EF4-FFF2-40B4-BE49-F238E27FC236}">
                <a16:creationId xmlns:a16="http://schemas.microsoft.com/office/drawing/2014/main" id="{9BD14815-2ACA-413C-B8D0-509043F4E1EA}"/>
              </a:ext>
            </a:extLst>
          </p:cNvPr>
          <p:cNvSpPr>
            <a:spLocks noGrp="1"/>
          </p:cNvSpPr>
          <p:nvPr>
            <p:ph type="body" idx="2"/>
          </p:nvPr>
        </p:nvSpPr>
        <p:spPr>
          <a:xfrm>
            <a:off x="351116" y="1540359"/>
            <a:ext cx="8614386" cy="731502"/>
          </a:xfrm>
        </p:spPr>
        <p:txBody>
          <a:bodyPr/>
          <a:lstStyle/>
          <a:p>
            <a:r>
              <a:rPr lang="en-US" sz="2400"/>
              <a:t>Created from module-info.java</a:t>
            </a:r>
          </a:p>
          <a:p>
            <a:endParaRPr lang="en-US"/>
          </a:p>
        </p:txBody>
      </p:sp>
      <p:sp>
        <p:nvSpPr>
          <p:cNvPr id="7" name="Text Placeholder 6">
            <a:extLst>
              <a:ext uri="{FF2B5EF4-FFF2-40B4-BE49-F238E27FC236}">
                <a16:creationId xmlns:a16="http://schemas.microsoft.com/office/drawing/2014/main" id="{CDD3B6A1-3F65-4ADB-828C-43FB675EF91B}"/>
              </a:ext>
            </a:extLst>
          </p:cNvPr>
          <p:cNvSpPr>
            <a:spLocks noGrp="1"/>
          </p:cNvSpPr>
          <p:nvPr>
            <p:ph type="body" idx="4"/>
          </p:nvPr>
        </p:nvSpPr>
        <p:spPr>
          <a:xfrm>
            <a:off x="351117" y="4100678"/>
            <a:ext cx="3542154" cy="2415307"/>
          </a:xfrm>
        </p:spPr>
        <p:txBody>
          <a:bodyPr/>
          <a:lstStyle/>
          <a:p>
            <a:r>
              <a:rPr lang="en-US" sz="2400"/>
              <a:t>For our purposes though you can simply select </a:t>
            </a:r>
            <a:r>
              <a:rPr lang="en-US" sz="2400" i="1"/>
              <a:t>Don’t Create</a:t>
            </a:r>
          </a:p>
          <a:p>
            <a:endParaRPr lang="en-US"/>
          </a:p>
        </p:txBody>
      </p:sp>
      <p:pic>
        <p:nvPicPr>
          <p:cNvPr id="8" name="Picture 7">
            <a:extLst>
              <a:ext uri="{FF2B5EF4-FFF2-40B4-BE49-F238E27FC236}">
                <a16:creationId xmlns:a16="http://schemas.microsoft.com/office/drawing/2014/main" id="{BAC8CF01-F1A6-48AF-A228-B0A49A811850}"/>
              </a:ext>
            </a:extLst>
          </p:cNvPr>
          <p:cNvPicPr>
            <a:picLocks noChangeAspect="1"/>
          </p:cNvPicPr>
          <p:nvPr/>
        </p:nvPicPr>
        <p:blipFill>
          <a:blip r:embed="rId2"/>
          <a:stretch>
            <a:fillRect/>
          </a:stretch>
        </p:blipFill>
        <p:spPr>
          <a:xfrm>
            <a:off x="4194024" y="3893911"/>
            <a:ext cx="4771478" cy="2622074"/>
          </a:xfrm>
          <a:prstGeom prst="rect">
            <a:avLst/>
          </a:prstGeom>
        </p:spPr>
      </p:pic>
      <p:sp>
        <p:nvSpPr>
          <p:cNvPr id="11" name="Rectangle 10">
            <a:extLst>
              <a:ext uri="{FF2B5EF4-FFF2-40B4-BE49-F238E27FC236}">
                <a16:creationId xmlns:a16="http://schemas.microsoft.com/office/drawing/2014/main" id="{D3A38F0B-5A7C-4331-A2B2-BF3B76172F57}"/>
              </a:ext>
            </a:extLst>
          </p:cNvPr>
          <p:cNvSpPr/>
          <p:nvPr/>
        </p:nvSpPr>
        <p:spPr>
          <a:xfrm>
            <a:off x="919113" y="2056976"/>
            <a:ext cx="7305774" cy="159313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400" dirty="0">
                <a:latin typeface="Courier New" panose="02070309020205020404" pitchFamily="49" charset="0"/>
                <a:cs typeface="Courier New" panose="02070309020205020404" pitchFamily="49" charset="0"/>
              </a:rPr>
              <a:t>module </a:t>
            </a:r>
            <a:r>
              <a:rPr lang="en-US" sz="1400" dirty="0" err="1">
                <a:latin typeface="Courier New" panose="02070309020205020404" pitchFamily="49" charset="0"/>
                <a:cs typeface="Courier New" panose="02070309020205020404" pitchFamily="49" charset="0"/>
              </a:rPr>
              <a:t>moduleName</a:t>
            </a:r>
            <a:r>
              <a:rPr lang="en-US" sz="1400" dirty="0">
                <a:latin typeface="Courier New" panose="02070309020205020404" pitchFamily="49" charset="0"/>
                <a:cs typeface="Courier New" panose="02070309020205020404" pitchFamily="49" charset="0"/>
              </a:rPr>
              <a:t>{</a:t>
            </a:r>
          </a:p>
          <a:p>
            <a:pPr lvl="2"/>
            <a:r>
              <a:rPr lang="en-US" sz="1400" dirty="0">
                <a:latin typeface="Courier New" panose="02070309020205020404" pitchFamily="49" charset="0"/>
                <a:cs typeface="Courier New" panose="02070309020205020404" pitchFamily="49" charset="0"/>
              </a:rPr>
              <a:t>	//module directives go in here </a:t>
            </a:r>
          </a:p>
          <a:p>
            <a:r>
              <a:rPr lang="en-US" sz="1400" dirty="0">
                <a:latin typeface="Courier New" panose="02070309020205020404" pitchFamily="49" charset="0"/>
                <a:cs typeface="Courier New" panose="02070309020205020404" pitchFamily="49" charset="0"/>
              </a:rPr>
              <a:t>	//technically all of these are optional</a:t>
            </a:r>
          </a:p>
          <a:p>
            <a:r>
              <a:rPr lang="en-US" sz="1400" dirty="0">
                <a:latin typeface="Courier New" panose="02070309020205020404" pitchFamily="49" charset="0"/>
                <a:cs typeface="Courier New" panose="02070309020205020404" pitchFamily="49" charset="0"/>
              </a:rPr>
              <a:t>	//you would specify things like</a:t>
            </a:r>
          </a:p>
          <a:p>
            <a:r>
              <a:rPr lang="en-US" sz="1400" dirty="0">
                <a:latin typeface="Courier New" panose="02070309020205020404" pitchFamily="49" charset="0"/>
                <a:cs typeface="Courier New" panose="02070309020205020404" pitchFamily="49" charset="0"/>
              </a:rPr>
              <a:t>	exports </a:t>
            </a:r>
            <a:r>
              <a:rPr lang="en-US" sz="1400" dirty="0" err="1">
                <a:latin typeface="Courier New" panose="02070309020205020404" pitchFamily="49" charset="0"/>
                <a:cs typeface="Courier New" panose="02070309020205020404" pitchFamily="49" charset="0"/>
              </a:rPr>
              <a:t>mypackage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requires </a:t>
            </a:r>
            <a:r>
              <a:rPr lang="en-US" sz="1400" dirty="0" err="1">
                <a:latin typeface="Courier New" panose="02070309020205020404" pitchFamily="49" charset="0"/>
                <a:cs typeface="Courier New" panose="02070309020205020404" pitchFamily="49" charset="0"/>
              </a:rPr>
              <a:t>modulesNeededInModuleName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600" b="1" dirty="0">
                <a:latin typeface="Courier New" panose="02070309020205020404" pitchFamily="49" charset="0"/>
                <a:cs typeface="Courier New" panose="02070309020205020404" pitchFamily="49" charset="0"/>
              </a:rPr>
              <a:t>package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com.revature.example</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5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Continued…</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02337"/>
            <a:ext cx="8383980" cy="4525963"/>
          </a:xfrm>
        </p:spPr>
        <p:txBody>
          <a:bodyPr>
            <a:normAutofit fontScale="92500" lnSpcReduction="10000"/>
          </a:bodyPr>
          <a:lstStyle/>
          <a:p>
            <a:pPr marL="285750" indent="-285750">
              <a:lnSpc>
                <a:spcPct val="90000"/>
              </a:lnSpc>
              <a:spcBef>
                <a:spcPts val="444"/>
              </a:spcBef>
              <a:buSzPts val="2220"/>
            </a:pPr>
            <a:r>
              <a:rPr lang="en-US" sz="2620" dirty="0"/>
              <a:t>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endParaRPr lang="en-US" sz="2220" dirty="0"/>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endParaRPr lang="en-US" dirty="0"/>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592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59F-2AB6-488C-8F7B-2B90321418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E73CB89E-F46C-4F07-A0F3-BC663B68C555}"/>
              </a:ext>
            </a:extLst>
          </p:cNvPr>
          <p:cNvSpPr>
            <a:spLocks noGrp="1"/>
          </p:cNvSpPr>
          <p:nvPr>
            <p:ph type="body" idx="1"/>
          </p:nvPr>
        </p:nvSpPr>
        <p:spPr/>
        <p:txBody>
          <a:bodyPr/>
          <a:lstStyle/>
          <a:p>
            <a:r>
              <a:rPr lang="en-US" sz="2400" dirty="0"/>
              <a:t>Let’s say we were creating a program for an animal shelter – in this shelter we have a number of dogs. We want a program to model these dogs. </a:t>
            </a:r>
          </a:p>
          <a:p>
            <a:r>
              <a:rPr lang="en-US" sz="2400" dirty="0"/>
              <a:t>Each dog in our shelter has certain characteristics</a:t>
            </a:r>
          </a:p>
          <a:p>
            <a:endParaRPr lang="en-US" sz="2400" dirty="0"/>
          </a:p>
        </p:txBody>
      </p:sp>
      <p:sp>
        <p:nvSpPr>
          <p:cNvPr id="4" name="Slide Number Placeholder 3">
            <a:extLst>
              <a:ext uri="{FF2B5EF4-FFF2-40B4-BE49-F238E27FC236}">
                <a16:creationId xmlns:a16="http://schemas.microsoft.com/office/drawing/2014/main" id="{55F13088-ECD9-4E90-B141-4180188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6" name="Graphic 5" descr="Dog">
            <a:extLst>
              <a:ext uri="{FF2B5EF4-FFF2-40B4-BE49-F238E27FC236}">
                <a16:creationId xmlns:a16="http://schemas.microsoft.com/office/drawing/2014/main" id="{C230557F-C4AB-4B4B-BB83-BA1732DD8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3761" y="3889470"/>
            <a:ext cx="1914525" cy="1914525"/>
          </a:xfrm>
          <a:prstGeom prst="rect">
            <a:avLst/>
          </a:prstGeom>
        </p:spPr>
      </p:pic>
      <p:sp>
        <p:nvSpPr>
          <p:cNvPr id="7" name="TextBox 6">
            <a:extLst>
              <a:ext uri="{FF2B5EF4-FFF2-40B4-BE49-F238E27FC236}">
                <a16:creationId xmlns:a16="http://schemas.microsoft.com/office/drawing/2014/main" id="{AD79703D-F618-4C76-8007-B19CAF761C1E}"/>
              </a:ext>
            </a:extLst>
          </p:cNvPr>
          <p:cNvSpPr txBox="1"/>
          <p:nvPr/>
        </p:nvSpPr>
        <p:spPr>
          <a:xfrm>
            <a:off x="4497177" y="3507904"/>
            <a:ext cx="1342034" cy="2677656"/>
          </a:xfrm>
          <a:prstGeom prst="rect">
            <a:avLst/>
          </a:prstGeom>
          <a:noFill/>
        </p:spPr>
        <p:txBody>
          <a:bodyPr wrap="square" rtlCol="0">
            <a:spAutoFit/>
          </a:bodyPr>
          <a:lstStyle/>
          <a:p>
            <a:r>
              <a:rPr lang="en-US" sz="2400" dirty="0">
                <a:latin typeface="Segoe Print" panose="02000600000000000000" pitchFamily="2" charset="0"/>
              </a:rPr>
              <a:t>name </a:t>
            </a:r>
          </a:p>
          <a:p>
            <a:endParaRPr lang="en-US" sz="2400" dirty="0">
              <a:latin typeface="Segoe Print" panose="02000600000000000000" pitchFamily="2" charset="0"/>
            </a:endParaRPr>
          </a:p>
          <a:p>
            <a:r>
              <a:rPr lang="en-US" sz="2400" dirty="0">
                <a:latin typeface="Segoe Print" panose="02000600000000000000" pitchFamily="2" charset="0"/>
              </a:rPr>
              <a:t>weight </a:t>
            </a:r>
          </a:p>
          <a:p>
            <a:endParaRPr lang="en-US" sz="2400" dirty="0">
              <a:latin typeface="Segoe Print" panose="02000600000000000000" pitchFamily="2" charset="0"/>
            </a:endParaRPr>
          </a:p>
          <a:p>
            <a:r>
              <a:rPr lang="en-US" sz="2400" dirty="0">
                <a:latin typeface="Segoe Print" panose="02000600000000000000" pitchFamily="2" charset="0"/>
              </a:rPr>
              <a:t>breed </a:t>
            </a:r>
          </a:p>
          <a:p>
            <a:endParaRPr lang="en-US" sz="2400" dirty="0">
              <a:latin typeface="Segoe Print" panose="02000600000000000000" pitchFamily="2" charset="0"/>
            </a:endParaRPr>
          </a:p>
          <a:p>
            <a:r>
              <a:rPr lang="en-US" sz="2400" dirty="0">
                <a:latin typeface="Segoe Print" panose="02000600000000000000" pitchFamily="2" charset="0"/>
              </a:rPr>
              <a:t>age </a:t>
            </a:r>
          </a:p>
        </p:txBody>
      </p:sp>
      <p:sp>
        <p:nvSpPr>
          <p:cNvPr id="12" name="Straight Arrow Connector 11">
            <a:extLst>
              <a:ext uri="{FF2B5EF4-FFF2-40B4-BE49-F238E27FC236}">
                <a16:creationId xmlns:a16="http://schemas.microsoft.com/office/drawing/2014/main" id="{129AFF41-64E4-4CF0-83B4-1D3C335BD420}"/>
              </a:ext>
            </a:extLst>
          </p:cNvPr>
          <p:cNvSpPr/>
          <p:nvPr/>
        </p:nvSpPr>
        <p:spPr>
          <a:xfrm rot="9240511">
            <a:off x="3108123" y="4089600"/>
            <a:ext cx="1463040" cy="0"/>
          </a:xfrm>
          <a:prstGeom prst="straightConnector1">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1" name="Straight Connector 30">
            <a:extLst>
              <a:ext uri="{FF2B5EF4-FFF2-40B4-BE49-F238E27FC236}">
                <a16:creationId xmlns:a16="http://schemas.microsoft.com/office/drawing/2014/main" id="{179211C2-5A36-4A6D-AB3C-28A9247BDA76}"/>
              </a:ext>
            </a:extLst>
          </p:cNvPr>
          <p:cNvSpPr/>
          <p:nvPr/>
        </p:nvSpPr>
        <p:spPr>
          <a:xfrm rot="10800000">
            <a:off x="3182108" y="4850578"/>
            <a:ext cx="1358211" cy="2920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2" name="Straight Connector 31">
            <a:extLst>
              <a:ext uri="{FF2B5EF4-FFF2-40B4-BE49-F238E27FC236}">
                <a16:creationId xmlns:a16="http://schemas.microsoft.com/office/drawing/2014/main" id="{2478532B-6CFC-4253-B1FF-FED1F50B2E10}"/>
              </a:ext>
            </a:extLst>
          </p:cNvPr>
          <p:cNvSpPr/>
          <p:nvPr/>
        </p:nvSpPr>
        <p:spPr>
          <a:xfrm rot="10800000" flipV="1">
            <a:off x="3225252" y="4481207"/>
            <a:ext cx="1315068" cy="10712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3" name="Straight Connector 32">
            <a:extLst>
              <a:ext uri="{FF2B5EF4-FFF2-40B4-BE49-F238E27FC236}">
                <a16:creationId xmlns:a16="http://schemas.microsoft.com/office/drawing/2014/main" id="{A3B3CDD6-F335-43EF-B64D-0A8F02F411B3}"/>
              </a:ext>
            </a:extLst>
          </p:cNvPr>
          <p:cNvSpPr/>
          <p:nvPr/>
        </p:nvSpPr>
        <p:spPr>
          <a:xfrm rot="10800000">
            <a:off x="3077280" y="5142600"/>
            <a:ext cx="1392932" cy="7324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0" name="TextBox 29">
            <a:extLst>
              <a:ext uri="{FF2B5EF4-FFF2-40B4-BE49-F238E27FC236}">
                <a16:creationId xmlns:a16="http://schemas.microsoft.com/office/drawing/2014/main" id="{B6441A9F-71C9-4FA0-AF26-38C42EA8A56F}"/>
              </a:ext>
            </a:extLst>
          </p:cNvPr>
          <p:cNvSpPr txBox="1"/>
          <p:nvPr/>
        </p:nvSpPr>
        <p:spPr>
          <a:xfrm>
            <a:off x="5796068" y="3332962"/>
            <a:ext cx="2657101" cy="1785104"/>
          </a:xfrm>
          <a:prstGeom prst="rect">
            <a:avLst/>
          </a:prstGeom>
          <a:noFill/>
        </p:spPr>
        <p:txBody>
          <a:bodyPr wrap="square" rtlCol="0">
            <a:spAutoFit/>
          </a:bodyPr>
          <a:lstStyle/>
          <a:p>
            <a:pPr marL="457200" lvl="0" indent="-406400">
              <a:spcBef>
                <a:spcPts val="560"/>
              </a:spcBef>
              <a:buClr>
                <a:srgbClr val="F36A25"/>
              </a:buClr>
              <a:buSzPts val="2800"/>
              <a:buFont typeface="Arial"/>
              <a:buChar char="•"/>
            </a:pPr>
            <a:r>
              <a:rPr lang="en-US" sz="2400" dirty="0">
                <a:solidFill>
                  <a:srgbClr val="474C55"/>
                </a:solidFill>
              </a:rPr>
              <a:t>As well as certain behaviors like barking</a:t>
            </a:r>
          </a:p>
          <a:p>
            <a:endParaRPr lang="en-US" dirty="0"/>
          </a:p>
        </p:txBody>
      </p:sp>
      <p:sp>
        <p:nvSpPr>
          <p:cNvPr id="5" name="Speech Bubble: Oval 4">
            <a:extLst>
              <a:ext uri="{FF2B5EF4-FFF2-40B4-BE49-F238E27FC236}">
                <a16:creationId xmlns:a16="http://schemas.microsoft.com/office/drawing/2014/main" id="{D3D7E7EF-08BB-466A-8486-518610950AD8}"/>
              </a:ext>
            </a:extLst>
          </p:cNvPr>
          <p:cNvSpPr/>
          <p:nvPr/>
        </p:nvSpPr>
        <p:spPr>
          <a:xfrm flipH="1">
            <a:off x="1349961" y="3417756"/>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spTree>
    <p:extLst>
      <p:ext uri="{BB962C8B-B14F-4D97-AF65-F5344CB8AC3E}">
        <p14:creationId xmlns:p14="http://schemas.microsoft.com/office/powerpoint/2010/main" val="24548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500"/>
                                  </p:iterate>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500"/>
                                  </p:iterate>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12" grpId="0" animBg="1"/>
      <p:bldP spid="31" grpId="0" animBg="1"/>
      <p:bldP spid="32" grpId="0" animBg="1"/>
      <p:bldP spid="33" grpId="0" animBg="1"/>
      <p:bldP spid="30"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Math</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Class containing useful static methods for common mathematical operations.</a:t>
            </a:r>
          </a:p>
          <a:p>
            <a:r>
              <a:rPr lang="en-US" dirty="0">
                <a:latin typeface="Arial"/>
                <a:cs typeface="Arial"/>
              </a:rPr>
              <a:t>abs()</a:t>
            </a:r>
          </a:p>
          <a:p>
            <a:r>
              <a:rPr lang="en-US" dirty="0">
                <a:latin typeface="Arial"/>
                <a:cs typeface="Arial"/>
              </a:rPr>
              <a:t>floor()</a:t>
            </a:r>
          </a:p>
          <a:p>
            <a:r>
              <a:rPr lang="en-US" dirty="0">
                <a:latin typeface="Arial"/>
                <a:cs typeface="Arial"/>
              </a:rPr>
              <a:t>max()</a:t>
            </a:r>
          </a:p>
          <a:p>
            <a:r>
              <a:rPr lang="en-US" dirty="0">
                <a:latin typeface="Arial"/>
                <a:cs typeface="Arial"/>
              </a:rPr>
              <a:t>min()</a:t>
            </a:r>
          </a:p>
          <a:p>
            <a:r>
              <a:rPr lang="en-US" dirty="0">
                <a:latin typeface="Arial"/>
                <a:cs typeface="Arial"/>
              </a:rPr>
              <a:t>sqrt()</a:t>
            </a:r>
          </a:p>
          <a:p>
            <a:r>
              <a:rPr lang="en-US" dirty="0">
                <a:latin typeface="Arial"/>
                <a:cs typeface="Arial"/>
              </a:rPr>
              <a:t>random()</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StringBuilder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a mutable String</a:t>
            </a:r>
            <a:endParaRPr lang="en-US" dirty="0"/>
          </a:p>
          <a:p>
            <a:r>
              <a:rPr lang="en-US" dirty="0">
                <a:latin typeface="Arial"/>
                <a:cs typeface="Arial"/>
              </a:rPr>
              <a:t>append()</a:t>
            </a:r>
          </a:p>
          <a:p>
            <a:r>
              <a:rPr lang="en-US" dirty="0">
                <a:latin typeface="Arial"/>
                <a:cs typeface="Arial"/>
              </a:rPr>
              <a:t>replace()</a:t>
            </a:r>
            <a:endParaRPr lang="en-US" dirty="0"/>
          </a:p>
          <a:p>
            <a:r>
              <a:rPr lang="en-US" dirty="0" err="1">
                <a:latin typeface="Arial"/>
                <a:cs typeface="Arial"/>
              </a:rPr>
              <a:t>charAt</a:t>
            </a:r>
            <a:r>
              <a:rPr lang="en-US" dirty="0">
                <a:latin typeface="Arial"/>
                <a:cs typeface="Arial"/>
              </a:rPr>
              <a:t>(index)</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36007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StringBuffer</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thread safe StringBuilder</a:t>
            </a:r>
            <a:endParaRPr lang="en-US" dirty="0"/>
          </a:p>
          <a:p>
            <a:r>
              <a:rPr lang="en-US" dirty="0">
                <a:latin typeface="Arial"/>
                <a:cs typeface="Arial"/>
              </a:rPr>
              <a:t>append()</a:t>
            </a:r>
          </a:p>
          <a:p>
            <a:r>
              <a:rPr lang="en-US">
                <a:latin typeface="Arial"/>
                <a:cs typeface="Arial"/>
              </a:rPr>
              <a:t>replace()</a:t>
            </a:r>
            <a:endParaRPr lang="en-US"/>
          </a:p>
          <a:p>
            <a:r>
              <a:rPr lang="en-US" dirty="0">
                <a:latin typeface="Arial"/>
                <a:cs typeface="Arial"/>
              </a:rPr>
              <a:t>charAt</a:t>
            </a:r>
            <a:r>
              <a:rPr lang="en-US">
                <a:latin typeface="Arial"/>
                <a:cs typeface="Arial"/>
              </a:rPr>
              <a:t>(index)</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389236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9D3E-1FE5-4678-993E-95113D9702EB}"/>
              </a:ext>
            </a:extLst>
          </p:cNvPr>
          <p:cNvSpPr>
            <a:spLocks noGrp="1"/>
          </p:cNvSpPr>
          <p:nvPr>
            <p:ph type="title"/>
          </p:nvPr>
        </p:nvSpPr>
        <p:spPr/>
        <p:txBody>
          <a:bodyPr/>
          <a:lstStyle/>
          <a:p>
            <a:r>
              <a:rPr lang="en-US" dirty="0">
                <a:latin typeface="Arial"/>
                <a:cs typeface="Arial"/>
              </a:rPr>
              <a:t>Input/Output Streams</a:t>
            </a:r>
            <a:endParaRPr lang="en-US" dirty="0"/>
          </a:p>
        </p:txBody>
      </p:sp>
      <p:sp>
        <p:nvSpPr>
          <p:cNvPr id="3" name="Content Placeholder 2">
            <a:extLst>
              <a:ext uri="{FF2B5EF4-FFF2-40B4-BE49-F238E27FC236}">
                <a16:creationId xmlns:a16="http://schemas.microsoft.com/office/drawing/2014/main" id="{D1391CBF-747F-4EA5-8A47-C2C98FC426DA}"/>
              </a:ext>
            </a:extLst>
          </p:cNvPr>
          <p:cNvSpPr>
            <a:spLocks noGrp="1"/>
          </p:cNvSpPr>
          <p:nvPr>
            <p:ph idx="1"/>
          </p:nvPr>
        </p:nvSpPr>
        <p:spPr/>
        <p:txBody>
          <a:bodyPr vert="horz" lIns="91440" tIns="45720" rIns="91440" bIns="45720" rtlCol="0" anchor="t">
            <a:normAutofit/>
          </a:bodyPr>
          <a:lstStyle/>
          <a:p>
            <a:r>
              <a:rPr lang="en-US" dirty="0">
                <a:latin typeface="Arial"/>
                <a:cs typeface="Arial"/>
                <a:hlinkClick r:id="rId2"/>
              </a:rPr>
              <a:t>https://docs.oracle.com/javase/tutorial/essential/io/streams.html</a:t>
            </a:r>
            <a:endParaRPr lang="en-US"/>
          </a:p>
          <a:p>
            <a:r>
              <a:rPr lang="en-US" dirty="0" err="1">
                <a:latin typeface="Arial"/>
                <a:cs typeface="Arial"/>
              </a:rPr>
              <a:t>InputStream</a:t>
            </a:r>
            <a:r>
              <a:rPr lang="en-US" dirty="0">
                <a:latin typeface="Arial"/>
                <a:cs typeface="Arial"/>
              </a:rPr>
              <a:t>, </a:t>
            </a:r>
            <a:r>
              <a:rPr lang="en-US" dirty="0" err="1">
                <a:latin typeface="Arial"/>
                <a:cs typeface="Arial"/>
              </a:rPr>
              <a:t>OutputStream</a:t>
            </a:r>
            <a:r>
              <a:rPr lang="en-US" dirty="0">
                <a:latin typeface="Arial"/>
                <a:cs typeface="Arial"/>
              </a:rPr>
              <a:t> </a:t>
            </a:r>
          </a:p>
          <a:p>
            <a:r>
              <a:rPr lang="en-US" dirty="0" err="1">
                <a:latin typeface="Arial"/>
                <a:cs typeface="Arial"/>
              </a:rPr>
              <a:t>FileInputStream</a:t>
            </a:r>
            <a:r>
              <a:rPr lang="en-US" dirty="0">
                <a:latin typeface="Arial"/>
                <a:cs typeface="Arial"/>
              </a:rPr>
              <a:t>, </a:t>
            </a:r>
            <a:r>
              <a:rPr lang="en-US" dirty="0" err="1">
                <a:latin typeface="Arial"/>
                <a:cs typeface="Arial"/>
              </a:rPr>
              <a:t>FileOutputStream</a:t>
            </a:r>
          </a:p>
          <a:p>
            <a:r>
              <a:rPr lang="en-US" dirty="0" err="1">
                <a:latin typeface="Arial"/>
                <a:cs typeface="Arial"/>
              </a:rPr>
              <a:t>FileReader</a:t>
            </a:r>
            <a:r>
              <a:rPr lang="en-US" dirty="0">
                <a:latin typeface="Arial"/>
                <a:cs typeface="Arial"/>
              </a:rPr>
              <a:t>, </a:t>
            </a:r>
            <a:r>
              <a:rPr lang="en-US" dirty="0" err="1">
                <a:latin typeface="Arial"/>
                <a:cs typeface="Arial"/>
              </a:rPr>
              <a:t>FileWriter</a:t>
            </a:r>
            <a:endParaRPr lang="en-US" dirty="0">
              <a:latin typeface="Arial"/>
              <a:cs typeface="Arial"/>
            </a:endParaRPr>
          </a:p>
          <a:p>
            <a:r>
              <a:rPr lang="en-US" dirty="0">
                <a:latin typeface="Arial"/>
                <a:cs typeface="Arial"/>
              </a:rPr>
              <a:t>System.in, </a:t>
            </a:r>
            <a:r>
              <a:rPr lang="en-US" dirty="0" err="1">
                <a:latin typeface="Arial"/>
                <a:cs typeface="Arial"/>
              </a:rPr>
              <a:t>System.out</a:t>
            </a:r>
            <a:r>
              <a:rPr lang="en-US" dirty="0">
                <a:latin typeface="Arial"/>
                <a:cs typeface="Arial"/>
              </a:rPr>
              <a:t>, </a:t>
            </a:r>
            <a:r>
              <a:rPr lang="en-US" dirty="0" err="1">
                <a:latin typeface="Arial"/>
                <a:cs typeface="Arial"/>
              </a:rPr>
              <a:t>System.err</a:t>
            </a:r>
          </a:p>
          <a:p>
            <a:endParaRPr lang="en-US" dirty="0"/>
          </a:p>
          <a:p>
            <a:endParaRPr lang="en-US" dirty="0"/>
          </a:p>
        </p:txBody>
      </p:sp>
      <p:sp>
        <p:nvSpPr>
          <p:cNvPr id="4" name="Slide Number Placeholder 3">
            <a:extLst>
              <a:ext uri="{FF2B5EF4-FFF2-40B4-BE49-F238E27FC236}">
                <a16:creationId xmlns:a16="http://schemas.microsoft.com/office/drawing/2014/main" id="{EB5BA4CA-248D-4CB0-BE65-3D91E1703C0D}"/>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230391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Scanner Class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4882266"/>
          </a:xfrm>
        </p:spPr>
        <p:txBody>
          <a:bodyPr>
            <a:normAutofit/>
          </a:bodyPr>
          <a:lstStyle/>
          <a:p>
            <a:r>
              <a:rPr lang="en-US" dirty="0"/>
              <a:t>The are many ways to collect user input in Java, we will focus on one method that is straightforward, the Scanner class.</a:t>
            </a:r>
          </a:p>
          <a:p>
            <a:pPr lvl="1"/>
            <a:r>
              <a:rPr lang="en-US" dirty="0"/>
              <a:t>The Scanner class causes program execution to pause while the user provides input into the console. When the user presses </a:t>
            </a:r>
            <a:r>
              <a:rPr lang="en-US" dirty="0">
                <a:latin typeface="Courier New" panose="02070309020205020404" pitchFamily="49" charset="0"/>
                <a:cs typeface="Courier New" panose="02070309020205020404" pitchFamily="49" charset="0"/>
              </a:rPr>
              <a:t>Enter/Return,</a:t>
            </a:r>
            <a:r>
              <a:rPr lang="en-US" dirty="0"/>
              <a:t>        the input is read and stored in a variable.</a:t>
            </a:r>
          </a:p>
          <a:p>
            <a:pPr lvl="1"/>
            <a:r>
              <a:rPr lang="en-US" dirty="0"/>
              <a:t>Syntax:</a:t>
            </a:r>
          </a:p>
          <a:p>
            <a:pPr marL="1016000" lvl="2" indent="0">
              <a:buNone/>
            </a:pPr>
            <a:r>
              <a:rPr lang="en-US" dirty="0"/>
              <a:t>Scanner </a:t>
            </a:r>
            <a:r>
              <a:rPr lang="en-US" dirty="0" err="1"/>
              <a:t>myScanner</a:t>
            </a:r>
            <a:r>
              <a:rPr lang="en-US" dirty="0"/>
              <a:t> = new Scanner(System.in);</a:t>
            </a:r>
          </a:p>
          <a:p>
            <a:pPr marL="1016000" lvl="2" indent="0">
              <a:buNone/>
            </a:pPr>
            <a:r>
              <a:rPr lang="en-US" dirty="0"/>
              <a:t>String str = </a:t>
            </a:r>
            <a:r>
              <a:rPr lang="en-US" dirty="0" err="1"/>
              <a:t>myScanner.nextLine</a:t>
            </a:r>
            <a:r>
              <a:rPr lang="en-US" dirty="0"/>
              <a:t>(); // String input</a:t>
            </a:r>
          </a:p>
          <a:p>
            <a:pPr marL="1016000" lvl="2" indent="0">
              <a:buNone/>
            </a:pPr>
            <a:r>
              <a:rPr lang="en-US" dirty="0"/>
              <a:t>int num = </a:t>
            </a:r>
            <a:r>
              <a:rPr lang="en-US" dirty="0" err="1"/>
              <a:t>myScanner.nextInt</a:t>
            </a:r>
            <a:r>
              <a:rPr lang="en-US" dirty="0"/>
              <a:t>(); // Integer input</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0B241F78-387E-407A-A5D7-9D5797D66142}"/>
              </a:ext>
            </a:extLst>
          </p:cNvPr>
          <p:cNvGrpSpPr/>
          <p:nvPr/>
        </p:nvGrpSpPr>
        <p:grpSpPr>
          <a:xfrm>
            <a:off x="7006241" y="3744427"/>
            <a:ext cx="431083" cy="257893"/>
            <a:chOff x="6042991" y="4465982"/>
            <a:chExt cx="708858" cy="424070"/>
          </a:xfrm>
        </p:grpSpPr>
        <p:cxnSp>
          <p:nvCxnSpPr>
            <p:cNvPr id="6" name="Connector: Elbow 5">
              <a:extLst>
                <a:ext uri="{FF2B5EF4-FFF2-40B4-BE49-F238E27FC236}">
                  <a16:creationId xmlns:a16="http://schemas.microsoft.com/office/drawing/2014/main" id="{3746173E-AF87-4E75-876D-7BA37EEB3C3F}"/>
                </a:ext>
              </a:extLst>
            </p:cNvPr>
            <p:cNvCxnSpPr>
              <a:cxnSpLocks/>
            </p:cNvCxnSpPr>
            <p:nvPr/>
          </p:nvCxnSpPr>
          <p:spPr>
            <a:xfrm>
              <a:off x="6216854" y="4598504"/>
              <a:ext cx="346565" cy="173438"/>
            </a:xfrm>
            <a:prstGeom prst="bentConnector3">
              <a:avLst>
                <a:gd name="adj1" fmla="val 7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CEA11E-AF17-4870-8F8F-A89D8FF79DE6}"/>
                </a:ext>
              </a:extLst>
            </p:cNvPr>
            <p:cNvCxnSpPr>
              <a:cxnSpLocks/>
            </p:cNvCxnSpPr>
            <p:nvPr/>
          </p:nvCxnSpPr>
          <p:spPr>
            <a:xfrm>
              <a:off x="6042991" y="4465982"/>
              <a:ext cx="0" cy="424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61D6AB-98D8-44F8-935D-AF562E66402B}"/>
                </a:ext>
              </a:extLst>
            </p:cNvPr>
            <p:cNvCxnSpPr>
              <a:cxnSpLocks/>
            </p:cNvCxnSpPr>
            <p:nvPr/>
          </p:nvCxnSpPr>
          <p:spPr>
            <a:xfrm flipH="1">
              <a:off x="6042992" y="4890052"/>
              <a:ext cx="708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0745D5-F1B0-4F96-AF4A-62115BD5059F}"/>
                </a:ext>
              </a:extLst>
            </p:cNvPr>
            <p:cNvCxnSpPr>
              <a:cxnSpLocks/>
            </p:cNvCxnSpPr>
            <p:nvPr/>
          </p:nvCxnSpPr>
          <p:spPr>
            <a:xfrm flipH="1">
              <a:off x="6042991" y="4465982"/>
              <a:ext cx="410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D5C301-86A4-44A4-BDA0-2211DF923F1D}"/>
                </a:ext>
              </a:extLst>
            </p:cNvPr>
            <p:cNvCxnSpPr>
              <a:cxnSpLocks/>
            </p:cNvCxnSpPr>
            <p:nvPr/>
          </p:nvCxnSpPr>
          <p:spPr>
            <a:xfrm flipH="1">
              <a:off x="6453809" y="4598504"/>
              <a:ext cx="298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31AC3D3-8AE8-49FE-932B-2DEA339A5E7B}"/>
                </a:ext>
              </a:extLst>
            </p:cNvPr>
            <p:cNvCxnSpPr>
              <a:cxnSpLocks/>
            </p:cNvCxnSpPr>
            <p:nvPr/>
          </p:nvCxnSpPr>
          <p:spPr>
            <a:xfrm flipH="1" flipV="1">
              <a:off x="6751848" y="4598504"/>
              <a:ext cx="1" cy="291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C1BE24-0795-461C-840F-6D95CE563798}"/>
                </a:ext>
              </a:extLst>
            </p:cNvPr>
            <p:cNvCxnSpPr>
              <a:cxnSpLocks/>
            </p:cNvCxnSpPr>
            <p:nvPr/>
          </p:nvCxnSpPr>
          <p:spPr>
            <a:xfrm>
              <a:off x="6453809" y="4465982"/>
              <a:ext cx="0" cy="13252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77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Dog Class</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p:txBody>
          <a:bodyPr/>
          <a:lstStyle/>
          <a:p>
            <a:r>
              <a:rPr lang="en-US" dirty="0"/>
              <a:t>Then we want to create a Dog class to model these characteristics and behaviors. </a:t>
            </a:r>
          </a:p>
          <a:p>
            <a:pPr marL="50800" indent="0">
              <a:buNone/>
            </a:pPr>
            <a:endParaRPr lang="en-US" dirty="0"/>
          </a:p>
          <a:p>
            <a:r>
              <a:rPr lang="en-US" dirty="0"/>
              <a:t>Our state or characteristics, name, weight, breed, and age, will be saved in variables and our behavior, barking, will be defined in a method. </a:t>
            </a:r>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52032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A8E1-548E-43CA-B8C0-453A7FC1AEDA}"/>
              </a:ext>
            </a:extLst>
          </p:cNvPr>
          <p:cNvSpPr>
            <a:spLocks noGrp="1"/>
          </p:cNvSpPr>
          <p:nvPr>
            <p:ph type="title"/>
          </p:nvPr>
        </p:nvSpPr>
        <p:spPr/>
        <p:txBody>
          <a:bodyPr/>
          <a:lstStyle/>
          <a:p>
            <a:r>
              <a:rPr lang="en-US" dirty="0">
                <a:latin typeface="Arial"/>
                <a:cs typeface="Arial"/>
              </a:rPr>
              <a:t>Scanner</a:t>
            </a:r>
            <a:endParaRPr lang="en-US" dirty="0"/>
          </a:p>
        </p:txBody>
      </p:sp>
      <p:sp>
        <p:nvSpPr>
          <p:cNvPr id="3" name="Content Placeholder 2">
            <a:extLst>
              <a:ext uri="{FF2B5EF4-FFF2-40B4-BE49-F238E27FC236}">
                <a16:creationId xmlns:a16="http://schemas.microsoft.com/office/drawing/2014/main" id="{531F28D3-86BF-41BD-8209-D0D6D1C1A74D}"/>
              </a:ext>
            </a:extLst>
          </p:cNvPr>
          <p:cNvSpPr>
            <a:spLocks noGrp="1"/>
          </p:cNvSpPr>
          <p:nvPr>
            <p:ph idx="1"/>
          </p:nvPr>
        </p:nvSpPr>
        <p:spPr/>
        <p:txBody>
          <a:bodyPr vert="horz" lIns="91440" tIns="45720" rIns="91440" bIns="45720" rtlCol="0" anchor="t">
            <a:normAutofit/>
          </a:bodyPr>
          <a:lstStyle/>
          <a:p>
            <a:r>
              <a:rPr lang="en-US" dirty="0">
                <a:latin typeface="Arial"/>
                <a:cs typeface="Arial"/>
              </a:rPr>
              <a:t>Reads from an input stream</a:t>
            </a:r>
          </a:p>
          <a:p>
            <a:r>
              <a:rPr lang="en-US" dirty="0">
                <a:latin typeface="Arial"/>
                <a:cs typeface="Arial"/>
              </a:rPr>
              <a:t>Import from </a:t>
            </a:r>
            <a:r>
              <a:rPr lang="en-US" dirty="0" err="1">
                <a:latin typeface="Arial"/>
                <a:cs typeface="Arial"/>
              </a:rPr>
              <a:t>java.util</a:t>
            </a:r>
            <a:endParaRPr lang="en-US" dirty="0">
              <a:latin typeface="Arial"/>
              <a:cs typeface="Arial"/>
            </a:endParaRPr>
          </a:p>
          <a:p>
            <a:r>
              <a:rPr lang="en-US" dirty="0" err="1">
                <a:latin typeface="Arial"/>
                <a:cs typeface="Arial"/>
              </a:rPr>
              <a:t>hasNext</a:t>
            </a:r>
            <a:r>
              <a:rPr lang="en-US" dirty="0">
                <a:latin typeface="Arial"/>
                <a:cs typeface="Arial"/>
              </a:rPr>
              <a:t>()</a:t>
            </a:r>
          </a:p>
          <a:p>
            <a:r>
              <a:rPr lang="en-US" dirty="0">
                <a:latin typeface="Arial"/>
                <a:cs typeface="Arial"/>
              </a:rPr>
              <a:t>next();</a:t>
            </a:r>
          </a:p>
          <a:p>
            <a:r>
              <a:rPr lang="en-US" dirty="0" err="1">
                <a:latin typeface="Arial"/>
                <a:cs typeface="Arial"/>
              </a:rPr>
              <a:t>nextLine</a:t>
            </a:r>
            <a:r>
              <a:rPr lang="en-US" dirty="0">
                <a:latin typeface="Arial"/>
                <a:cs typeface="Arial"/>
              </a:rPr>
              <a:t>(); </a:t>
            </a:r>
            <a:endParaRPr lang="en-US" dirty="0"/>
          </a:p>
          <a:p>
            <a:r>
              <a:rPr lang="en-US" dirty="0" err="1">
                <a:latin typeface="Arial"/>
                <a:cs typeface="Arial"/>
              </a:rPr>
              <a:t>nextInt</a:t>
            </a:r>
            <a:r>
              <a:rPr lang="en-US" dirty="0">
                <a:latin typeface="Arial"/>
                <a:cs typeface="Arial"/>
              </a:rPr>
              <a:t>(); </a:t>
            </a:r>
          </a:p>
          <a:p>
            <a:r>
              <a:rPr lang="en-US" dirty="0" err="1">
                <a:latin typeface="Arial"/>
                <a:cs typeface="Arial"/>
              </a:rPr>
              <a:t>nextDouble</a:t>
            </a:r>
            <a:r>
              <a:rPr lang="en-US" dirty="0">
                <a:latin typeface="Arial"/>
                <a:cs typeface="Arial"/>
              </a:rPr>
              <a:t>();</a:t>
            </a:r>
            <a:endParaRPr lang="en-US" dirty="0"/>
          </a:p>
          <a:p>
            <a:r>
              <a:rPr lang="en-US" dirty="0">
                <a:latin typeface="Arial"/>
                <a:cs typeface="Arial"/>
              </a:rPr>
              <a:t>close();</a:t>
            </a:r>
            <a:endParaRPr lang="en-US" dirty="0"/>
          </a:p>
        </p:txBody>
      </p:sp>
      <p:sp>
        <p:nvSpPr>
          <p:cNvPr id="4" name="Slide Number Placeholder 3">
            <a:extLst>
              <a:ext uri="{FF2B5EF4-FFF2-40B4-BE49-F238E27FC236}">
                <a16:creationId xmlns:a16="http://schemas.microsoft.com/office/drawing/2014/main" id="{5D2AC917-7FDA-4390-A180-FBFDFDBD456C}"/>
              </a:ext>
            </a:extLst>
          </p:cNvPr>
          <p:cNvSpPr>
            <a:spLocks noGrp="1"/>
          </p:cNvSpPr>
          <p:nvPr>
            <p:ph type="sldNum" sz="quarter" idx="12"/>
          </p:nvPr>
        </p:nvSpPr>
        <p:spPr/>
        <p:txBody>
          <a:bodyPr/>
          <a:lstStyle/>
          <a:p>
            <a:fld id="{F6728BC2-ACA3-447C-A909-F3F49211C066}" type="slidenum">
              <a:rPr lang="en-US" smtClean="0"/>
              <a:pPr/>
              <a:t>29</a:t>
            </a:fld>
            <a:endParaRPr lang="en-US" dirty="0"/>
          </a:p>
        </p:txBody>
      </p:sp>
    </p:spTree>
    <p:extLst>
      <p:ext uri="{BB962C8B-B14F-4D97-AF65-F5344CB8AC3E}">
        <p14:creationId xmlns:p14="http://schemas.microsoft.com/office/powerpoint/2010/main" val="2521081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30</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Dog</a:t>
            </a:r>
            <a:endParaRPr dirty="0"/>
          </a:p>
        </p:txBody>
      </p:sp>
      <p:sp>
        <p:nvSpPr>
          <p:cNvPr id="219" name="Google Shape;219;p16"/>
          <p:cNvSpPr txBox="1">
            <a:spLocks noGrp="1"/>
          </p:cNvSpPr>
          <p:nvPr>
            <p:ph type="body" idx="1"/>
          </p:nvPr>
        </p:nvSpPr>
        <p:spPr>
          <a:xfrm>
            <a:off x="380009" y="1481446"/>
            <a:ext cx="8604419" cy="4525963"/>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b="1" dirty="0">
                <a:latin typeface="Courier New" panose="02070309020205020404" pitchFamily="49" charset="0"/>
                <a:cs typeface="Courier New" panose="02070309020205020404" pitchFamily="49" charset="0"/>
              </a:rPr>
              <a:t>public class</a:t>
            </a:r>
            <a:r>
              <a:rPr lang="en-US" dirty="0">
                <a:latin typeface="Courier New" panose="02070309020205020404" pitchFamily="49" charset="0"/>
                <a:cs typeface="Courier New" panose="02070309020205020404" pitchFamily="49" charset="0"/>
              </a:rPr>
              <a:t> Dog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String name;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double</a:t>
            </a:r>
            <a:r>
              <a:rPr lang="en-US" dirty="0">
                <a:latin typeface="Courier New" panose="02070309020205020404" pitchFamily="49" charset="0"/>
                <a:cs typeface="Courier New" panose="02070309020205020404" pitchFamily="49" charset="0"/>
              </a:rPr>
              <a:t> weight;</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String breed;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 </a:t>
            </a:r>
          </a:p>
          <a:p>
            <a:pPr marL="457200" lvl="1" indent="0" algn="l" rtl="0">
              <a:lnSpc>
                <a:spcPct val="90000"/>
              </a:lnSpc>
              <a:spcBef>
                <a:spcPts val="480"/>
              </a:spcBef>
              <a:spcAft>
                <a:spcPts val="0"/>
              </a:spcAft>
              <a:buSzPts val="2400"/>
              <a:buNone/>
            </a:pPr>
            <a:endParaRPr lang="en-US" dirty="0">
              <a:latin typeface="Courier New" panose="02070309020205020404" pitchFamily="49" charset="0"/>
              <a:cs typeface="Courier New" panose="02070309020205020404" pitchFamily="49" charset="0"/>
            </a:endParaRP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 void</a:t>
            </a:r>
            <a:r>
              <a:rPr lang="en-US" dirty="0">
                <a:latin typeface="Courier New" panose="02070309020205020404" pitchFamily="49" charset="0"/>
                <a:cs typeface="Courier New" panose="02070309020205020404" pitchFamily="49" charset="0"/>
              </a:rPr>
              <a:t> bark(){</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(“Woof!!”);</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	}</a:t>
            </a:r>
          </a:p>
          <a:p>
            <a:pPr marL="457200" lvl="1" indent="0" algn="l" rtl="0">
              <a:lnSpc>
                <a:spcPct val="90000"/>
              </a:lnSpc>
              <a:spcBef>
                <a:spcPts val="480"/>
              </a:spcBef>
              <a:spcAft>
                <a:spcPts val="0"/>
              </a:spcAft>
              <a:buSzPts val="2400"/>
              <a:buNone/>
            </a:pPr>
            <a:r>
              <a:rPr lang="en-US"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Rectangle 1">
            <a:extLst>
              <a:ext uri="{FF2B5EF4-FFF2-40B4-BE49-F238E27FC236}">
                <a16:creationId xmlns:a16="http://schemas.microsoft.com/office/drawing/2014/main" id="{D202454D-D86A-48FD-8EEC-4C63F7BD89D6}"/>
              </a:ext>
            </a:extLst>
          </p:cNvPr>
          <p:cNvSpPr/>
          <p:nvPr/>
        </p:nvSpPr>
        <p:spPr>
          <a:xfrm>
            <a:off x="4572000" y="1133475"/>
            <a:ext cx="3457575"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class doesn’t actually run  or do </a:t>
            </a:r>
            <a:r>
              <a:rPr lang="en-US" sz="2000" i="1" dirty="0"/>
              <a:t>anything</a:t>
            </a:r>
            <a:r>
              <a:rPr lang="en-US" sz="2000" dirty="0"/>
              <a:t> at all on its own. </a:t>
            </a:r>
          </a:p>
          <a:p>
            <a:pPr algn="ctr"/>
            <a:endParaRPr lang="en-US" sz="2000" dirty="0"/>
          </a:p>
          <a:p>
            <a:pPr algn="ctr"/>
            <a:r>
              <a:rPr lang="en-US" sz="2000" dirty="0"/>
              <a:t>It provides the code that would need to be used somewhere else in the program. </a:t>
            </a:r>
          </a:p>
        </p:txBody>
      </p:sp>
    </p:spTree>
    <p:extLst>
      <p:ext uri="{BB962C8B-B14F-4D97-AF65-F5344CB8AC3E}">
        <p14:creationId xmlns:p14="http://schemas.microsoft.com/office/powerpoint/2010/main" val="323234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D84-6A19-420F-8EBE-111855991513}"/>
              </a:ext>
            </a:extLst>
          </p:cNvPr>
          <p:cNvSpPr>
            <a:spLocks noGrp="1"/>
          </p:cNvSpPr>
          <p:nvPr>
            <p:ph type="title"/>
          </p:nvPr>
        </p:nvSpPr>
        <p:spPr/>
        <p:txBody>
          <a:bodyPr/>
          <a:lstStyle/>
          <a:p>
            <a:r>
              <a:rPr lang="en-US" dirty="0"/>
              <a:t>Using the Dog class…</a:t>
            </a:r>
          </a:p>
        </p:txBody>
      </p:sp>
      <p:sp>
        <p:nvSpPr>
          <p:cNvPr id="4" name="Slide Number Placeholder 3">
            <a:extLst>
              <a:ext uri="{FF2B5EF4-FFF2-40B4-BE49-F238E27FC236}">
                <a16:creationId xmlns:a16="http://schemas.microsoft.com/office/drawing/2014/main" id="{F12D7C43-E524-4156-B4EC-E63E5C3572C9}"/>
              </a:ext>
            </a:extLst>
          </p:cNvPr>
          <p:cNvSpPr>
            <a:spLocks noGrp="1"/>
          </p:cNvSpPr>
          <p:nvPr>
            <p:ph type="sldNum" idx="12"/>
          </p:nvPr>
        </p:nvSpPr>
        <p:spPr>
          <a:xfrm>
            <a:off x="8122757" y="6353432"/>
            <a:ext cx="861671"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219;p16">
            <a:extLst>
              <a:ext uri="{FF2B5EF4-FFF2-40B4-BE49-F238E27FC236}">
                <a16:creationId xmlns:a16="http://schemas.microsoft.com/office/drawing/2014/main" id="{29C46E19-637D-40BC-9785-5495A54E65E5}"/>
              </a:ext>
            </a:extLst>
          </p:cNvPr>
          <p:cNvSpPr txBox="1">
            <a:spLocks/>
          </p:cNvSpPr>
          <p:nvPr/>
        </p:nvSpPr>
        <p:spPr>
          <a:xfrm>
            <a:off x="380010" y="1481446"/>
            <a:ext cx="4839690" cy="3042929"/>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91440" lvl="1" indent="0" defTabSz="457200">
              <a:lnSpc>
                <a:spcPct val="90000"/>
              </a:lnSpc>
              <a:buFont typeface="Arial"/>
              <a:buNone/>
            </a:pPr>
            <a:r>
              <a:rPr lang="en-US" sz="1400" b="1" dirty="0"/>
              <a:t>public class</a:t>
            </a:r>
            <a:r>
              <a:rPr lang="en-US" sz="1400" dirty="0"/>
              <a:t> Dog {</a:t>
            </a:r>
          </a:p>
          <a:p>
            <a:pPr marL="91440" lvl="1" indent="0" defTabSz="457200">
              <a:lnSpc>
                <a:spcPct val="90000"/>
              </a:lnSpc>
              <a:buFont typeface="Arial"/>
              <a:buNone/>
            </a:pPr>
            <a:r>
              <a:rPr lang="en-US" sz="1400" dirty="0"/>
              <a:t>	String name; </a:t>
            </a:r>
          </a:p>
          <a:p>
            <a:pPr marL="91440" lvl="1" indent="0" defTabSz="457200">
              <a:lnSpc>
                <a:spcPct val="90000"/>
              </a:lnSpc>
              <a:buFont typeface="Arial"/>
              <a:buNone/>
            </a:pPr>
            <a:r>
              <a:rPr lang="en-US" sz="1400" dirty="0"/>
              <a:t>	</a:t>
            </a:r>
            <a:r>
              <a:rPr lang="en-US" sz="1400" b="1" dirty="0"/>
              <a:t>double</a:t>
            </a:r>
            <a:r>
              <a:rPr lang="en-US" sz="1400" dirty="0"/>
              <a:t> weight;</a:t>
            </a:r>
          </a:p>
          <a:p>
            <a:pPr marL="91440" lvl="1" indent="0" defTabSz="457200">
              <a:lnSpc>
                <a:spcPct val="90000"/>
              </a:lnSpc>
              <a:buFont typeface="Arial"/>
              <a:buNone/>
            </a:pPr>
            <a:r>
              <a:rPr lang="en-US" sz="1400" dirty="0"/>
              <a:t>	String breed; </a:t>
            </a:r>
          </a:p>
          <a:p>
            <a:pPr marL="91440" lvl="1" indent="0" defTabSz="457200">
              <a:lnSpc>
                <a:spcPct val="90000"/>
              </a:lnSpc>
              <a:buFont typeface="Arial"/>
              <a:buNone/>
            </a:pPr>
            <a:r>
              <a:rPr lang="en-US" sz="1400" dirty="0"/>
              <a:t>	</a:t>
            </a:r>
            <a:r>
              <a:rPr lang="en-US" sz="1400" b="1" dirty="0"/>
              <a:t>int</a:t>
            </a:r>
            <a:r>
              <a:rPr lang="en-US" sz="1400" dirty="0"/>
              <a:t> age; </a:t>
            </a:r>
          </a:p>
          <a:p>
            <a:pPr marL="91440" lvl="1" indent="0" defTabSz="457200">
              <a:lnSpc>
                <a:spcPct val="90000"/>
              </a:lnSpc>
              <a:buFont typeface="Arial"/>
              <a:buNone/>
            </a:pPr>
            <a:endParaRPr lang="en-US" sz="1400" dirty="0"/>
          </a:p>
          <a:p>
            <a:pPr marL="91440" lvl="1" indent="0" defTabSz="457200">
              <a:lnSpc>
                <a:spcPct val="90000"/>
              </a:lnSpc>
              <a:buFont typeface="Arial"/>
              <a:buNone/>
            </a:pPr>
            <a:r>
              <a:rPr lang="en-US" sz="1400" dirty="0"/>
              <a:t>	</a:t>
            </a:r>
            <a:r>
              <a:rPr lang="en-US" sz="1400" b="1" dirty="0"/>
              <a:t>public void </a:t>
            </a:r>
            <a:r>
              <a:rPr lang="en-US" sz="1400" dirty="0"/>
              <a:t>bark(){</a:t>
            </a:r>
          </a:p>
          <a:p>
            <a:pPr marL="91440" lvl="1" indent="0" defTabSz="457200">
              <a:lnSpc>
                <a:spcPct val="90000"/>
              </a:lnSpc>
              <a:buFont typeface="Arial"/>
              <a:buNone/>
            </a:pPr>
            <a:r>
              <a:rPr lang="en-US" sz="1400" dirty="0"/>
              <a:t>		</a:t>
            </a:r>
            <a:r>
              <a:rPr lang="en-US" sz="1400" dirty="0" err="1"/>
              <a:t>System.out.println</a:t>
            </a:r>
            <a:r>
              <a:rPr lang="en-US" sz="1400" dirty="0"/>
              <a:t>(“Woof!!”);</a:t>
            </a:r>
          </a:p>
          <a:p>
            <a:pPr marL="91440" lvl="1" indent="0" defTabSz="457200">
              <a:lnSpc>
                <a:spcPct val="90000"/>
              </a:lnSpc>
              <a:buFont typeface="Arial"/>
              <a:buNone/>
            </a:pPr>
            <a:r>
              <a:rPr lang="en-US" sz="1400" dirty="0"/>
              <a:t>	}</a:t>
            </a:r>
          </a:p>
          <a:p>
            <a:pPr marL="91440" lvl="1" indent="0" defTabSz="457200">
              <a:lnSpc>
                <a:spcPct val="90000"/>
              </a:lnSpc>
              <a:buFont typeface="Arial"/>
              <a:buNone/>
            </a:pPr>
            <a:r>
              <a:rPr lang="en-US" sz="1400" dirty="0"/>
              <a:t>}</a:t>
            </a:r>
          </a:p>
        </p:txBody>
      </p:sp>
      <p:sp>
        <p:nvSpPr>
          <p:cNvPr id="9" name="Google Shape;219;p16">
            <a:extLst>
              <a:ext uri="{FF2B5EF4-FFF2-40B4-BE49-F238E27FC236}">
                <a16:creationId xmlns:a16="http://schemas.microsoft.com/office/drawing/2014/main" id="{FB8B45DF-8649-4664-874A-F431232036E5}"/>
              </a:ext>
            </a:extLst>
          </p:cNvPr>
          <p:cNvSpPr txBox="1">
            <a:spLocks/>
          </p:cNvSpPr>
          <p:nvPr/>
        </p:nvSpPr>
        <p:spPr>
          <a:xfrm>
            <a:off x="3675456" y="3907182"/>
            <a:ext cx="4613302" cy="272415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228600" lvl="1" indent="0" defTabSz="457200">
              <a:lnSpc>
                <a:spcPct val="90000"/>
              </a:lnSpc>
              <a:buFont typeface="Arial"/>
              <a:buNone/>
            </a:pPr>
            <a:r>
              <a:rPr lang="en-US" sz="1400" b="1" dirty="0"/>
              <a:t>public</a:t>
            </a:r>
            <a:r>
              <a:rPr lang="en-US" sz="1400" dirty="0"/>
              <a:t> </a:t>
            </a:r>
            <a:r>
              <a:rPr lang="en-US" sz="1400" b="1" dirty="0"/>
              <a:t>class</a:t>
            </a:r>
            <a:r>
              <a:rPr lang="en-US" sz="1400" dirty="0"/>
              <a:t> </a:t>
            </a:r>
            <a:r>
              <a:rPr lang="en-US" sz="1400" dirty="0" err="1"/>
              <a:t>TestDog</a:t>
            </a:r>
            <a:r>
              <a:rPr lang="en-US" sz="1400" dirty="0"/>
              <a:t> {</a:t>
            </a:r>
          </a:p>
          <a:p>
            <a:pPr marL="228600" lvl="1" indent="0" defTabSz="457200">
              <a:lnSpc>
                <a:spcPct val="90000"/>
              </a:lnSpc>
              <a:buFont typeface="Arial"/>
              <a:buNone/>
            </a:pPr>
            <a:r>
              <a:rPr lang="en-US" sz="1400" dirty="0"/>
              <a:t>	</a:t>
            </a:r>
            <a:r>
              <a:rPr lang="en-US" sz="1400" b="1" dirty="0"/>
              <a:t>public static void </a:t>
            </a:r>
            <a:r>
              <a:rPr lang="en-US" sz="1400" dirty="0"/>
              <a:t>main(String[] </a:t>
            </a:r>
            <a:r>
              <a:rPr lang="en-US" sz="1400" dirty="0" err="1"/>
              <a:t>args</a:t>
            </a:r>
            <a:r>
              <a:rPr lang="en-US" sz="1400" dirty="0"/>
              <a:t>){</a:t>
            </a:r>
          </a:p>
          <a:p>
            <a:pPr marL="228600" lvl="1" indent="0" defTabSz="457200">
              <a:lnSpc>
                <a:spcPct val="90000"/>
              </a:lnSpc>
              <a:buFont typeface="Arial"/>
              <a:buNone/>
            </a:pPr>
            <a:r>
              <a:rPr lang="en-US" sz="1400" dirty="0"/>
              <a:t>		Dog daisy = </a:t>
            </a:r>
            <a:r>
              <a:rPr lang="en-US" sz="1400" b="1" dirty="0"/>
              <a:t>new</a:t>
            </a:r>
            <a:r>
              <a:rPr lang="en-US" sz="1400" dirty="0"/>
              <a:t> Dog();</a:t>
            </a:r>
          </a:p>
          <a:p>
            <a:pPr marL="228600" lvl="1" indent="0" defTabSz="457200">
              <a:lnSpc>
                <a:spcPct val="90000"/>
              </a:lnSpc>
              <a:buFont typeface="Arial"/>
              <a:buNone/>
            </a:pPr>
            <a:r>
              <a:rPr lang="en-US" sz="1400" dirty="0"/>
              <a:t>		daisy.name = “Daisy”;</a:t>
            </a:r>
          </a:p>
          <a:p>
            <a:pPr marL="228600" lvl="1" indent="0" defTabSz="457200">
              <a:lnSpc>
                <a:spcPct val="90000"/>
              </a:lnSpc>
              <a:buFont typeface="Arial"/>
              <a:buNone/>
            </a:pPr>
            <a:r>
              <a:rPr lang="en-US" sz="1400" dirty="0"/>
              <a:t>		</a:t>
            </a:r>
            <a:r>
              <a:rPr lang="en-US" sz="1400" dirty="0" err="1"/>
              <a:t>daisy.bark</a:t>
            </a:r>
            <a:r>
              <a:rPr lang="en-US" sz="1400" dirty="0"/>
              <a:t>();</a:t>
            </a:r>
          </a:p>
          <a:p>
            <a:pPr marL="228600" lvl="1" indent="0" defTabSz="457200">
              <a:lnSpc>
                <a:spcPct val="90000"/>
              </a:lnSpc>
              <a:buFont typeface="Arial"/>
              <a:buNone/>
            </a:pPr>
            <a:r>
              <a:rPr lang="en-US" sz="1400" dirty="0"/>
              <a:t>		Dog scruffy = </a:t>
            </a:r>
            <a:r>
              <a:rPr lang="en-US" sz="1400" b="1" dirty="0"/>
              <a:t>new</a:t>
            </a:r>
            <a:r>
              <a:rPr lang="en-US" sz="1400" dirty="0"/>
              <a:t> Dog(); </a:t>
            </a:r>
          </a:p>
          <a:p>
            <a:pPr marL="228600" lvl="1" indent="0" defTabSz="457200">
              <a:lnSpc>
                <a:spcPct val="90000"/>
              </a:lnSpc>
              <a:buFont typeface="Arial"/>
              <a:buNone/>
            </a:pPr>
            <a:r>
              <a:rPr lang="en-US" sz="1400" dirty="0"/>
              <a:t>		scruffy.name = “Scruffy”;</a:t>
            </a:r>
          </a:p>
          <a:p>
            <a:pPr marL="228600" lvl="1" indent="0" defTabSz="457200">
              <a:lnSpc>
                <a:spcPct val="90000"/>
              </a:lnSpc>
              <a:buFont typeface="Arial"/>
              <a:buNone/>
            </a:pPr>
            <a:r>
              <a:rPr lang="en-US" sz="1400" dirty="0"/>
              <a:t>	}	</a:t>
            </a:r>
          </a:p>
          <a:p>
            <a:pPr marL="228600" lvl="1" indent="0" defTabSz="457200">
              <a:lnSpc>
                <a:spcPct val="90000"/>
              </a:lnSpc>
              <a:buFont typeface="Arial"/>
              <a:buNone/>
            </a:pPr>
            <a:r>
              <a:rPr lang="en-US" sz="1400" dirty="0"/>
              <a:t>}</a:t>
            </a:r>
          </a:p>
        </p:txBody>
      </p:sp>
      <p:grpSp>
        <p:nvGrpSpPr>
          <p:cNvPr id="6" name="Group 5">
            <a:extLst>
              <a:ext uri="{FF2B5EF4-FFF2-40B4-BE49-F238E27FC236}">
                <a16:creationId xmlns:a16="http://schemas.microsoft.com/office/drawing/2014/main" id="{4E4F5877-341C-400B-B81C-BBA116202AD2}"/>
              </a:ext>
            </a:extLst>
          </p:cNvPr>
          <p:cNvGrpSpPr/>
          <p:nvPr/>
        </p:nvGrpSpPr>
        <p:grpSpPr>
          <a:xfrm>
            <a:off x="6620268" y="1708727"/>
            <a:ext cx="2151723" cy="4011745"/>
            <a:chOff x="7439025" y="1924758"/>
            <a:chExt cx="1220585" cy="1923342"/>
          </a:xfrm>
        </p:grpSpPr>
        <p:sp>
          <p:nvSpPr>
            <p:cNvPr id="11" name="Freeform: Shape 10">
              <a:extLst>
                <a:ext uri="{FF2B5EF4-FFF2-40B4-BE49-F238E27FC236}">
                  <a16:creationId xmlns:a16="http://schemas.microsoft.com/office/drawing/2014/main" id="{8F3DF6C1-401E-493E-97D2-0ADA612C0E51}"/>
                </a:ext>
              </a:extLst>
            </p:cNvPr>
            <p:cNvSpPr/>
            <p:nvPr/>
          </p:nvSpPr>
          <p:spPr>
            <a:xfrm>
              <a:off x="7439025" y="1952898"/>
              <a:ext cx="1220585" cy="1895202"/>
            </a:xfrm>
            <a:custGeom>
              <a:avLst/>
              <a:gdLst>
                <a:gd name="connsiteX0" fmla="*/ 0 w 1220585"/>
                <a:gd name="connsiteY0" fmla="*/ 1895202 h 1895202"/>
                <a:gd name="connsiteX1" fmla="*/ 1095375 w 1220585"/>
                <a:gd name="connsiteY1" fmla="*/ 1580877 h 1895202"/>
                <a:gd name="connsiteX2" fmla="*/ 1114425 w 1220585"/>
                <a:gd name="connsiteY2" fmla="*/ 237852 h 1895202"/>
                <a:gd name="connsiteX3" fmla="*/ 361950 w 1220585"/>
                <a:gd name="connsiteY3" fmla="*/ 9252 h 1895202"/>
                <a:gd name="connsiteX4" fmla="*/ 352425 w 1220585"/>
                <a:gd name="connsiteY4" fmla="*/ 66402 h 1895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85" h="1895202">
                  <a:moveTo>
                    <a:pt x="0" y="1895202"/>
                  </a:moveTo>
                  <a:cubicBezTo>
                    <a:pt x="454819" y="1876152"/>
                    <a:pt x="909638" y="1857102"/>
                    <a:pt x="1095375" y="1580877"/>
                  </a:cubicBezTo>
                  <a:cubicBezTo>
                    <a:pt x="1281112" y="1304652"/>
                    <a:pt x="1236663" y="499789"/>
                    <a:pt x="1114425" y="237852"/>
                  </a:cubicBezTo>
                  <a:cubicBezTo>
                    <a:pt x="992188" y="-24086"/>
                    <a:pt x="488950" y="37827"/>
                    <a:pt x="361950" y="9252"/>
                  </a:cubicBezTo>
                  <a:cubicBezTo>
                    <a:pt x="234950" y="-19323"/>
                    <a:pt x="293687" y="23539"/>
                    <a:pt x="352425" y="664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96C1D7-C9E0-45C3-8867-3086F2B33A4F}"/>
                </a:ext>
              </a:extLst>
            </p:cNvPr>
            <p:cNvSpPr/>
            <p:nvPr/>
          </p:nvSpPr>
          <p:spPr>
            <a:xfrm>
              <a:off x="7710021" y="1924758"/>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Dog">
            <a:extLst>
              <a:ext uri="{FF2B5EF4-FFF2-40B4-BE49-F238E27FC236}">
                <a16:creationId xmlns:a16="http://schemas.microsoft.com/office/drawing/2014/main" id="{FB6A42C6-4EED-462E-B0CC-5B8452F4F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93" y="1137528"/>
            <a:ext cx="1224150" cy="1224150"/>
          </a:xfrm>
          <a:prstGeom prst="rect">
            <a:avLst/>
          </a:prstGeom>
        </p:spPr>
      </p:pic>
      <p:pic>
        <p:nvPicPr>
          <p:cNvPr id="18" name="Graphic 17" descr="Dog">
            <a:extLst>
              <a:ext uri="{FF2B5EF4-FFF2-40B4-BE49-F238E27FC236}">
                <a16:creationId xmlns:a16="http://schemas.microsoft.com/office/drawing/2014/main" id="{799CA4D3-B1BF-4645-8772-56D2B2DF7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2279" y="2907347"/>
            <a:ext cx="1220584" cy="1220584"/>
          </a:xfrm>
          <a:prstGeom prst="rect">
            <a:avLst/>
          </a:prstGeom>
        </p:spPr>
      </p:pic>
      <p:sp>
        <p:nvSpPr>
          <p:cNvPr id="5" name="TextBox 4">
            <a:extLst>
              <a:ext uri="{FF2B5EF4-FFF2-40B4-BE49-F238E27FC236}">
                <a16:creationId xmlns:a16="http://schemas.microsoft.com/office/drawing/2014/main" id="{C1CD07FE-E696-4A43-98B6-9D80A1DFF4D7}"/>
              </a:ext>
            </a:extLst>
          </p:cNvPr>
          <p:cNvSpPr txBox="1"/>
          <p:nvPr/>
        </p:nvSpPr>
        <p:spPr>
          <a:xfrm>
            <a:off x="5520350" y="3299569"/>
            <a:ext cx="736099" cy="338554"/>
          </a:xfrm>
          <a:prstGeom prst="rect">
            <a:avLst/>
          </a:prstGeom>
          <a:noFill/>
        </p:spPr>
        <p:txBody>
          <a:bodyPr wrap="none" rtlCol="0">
            <a:spAutoFit/>
          </a:bodyPr>
          <a:lstStyle/>
          <a:p>
            <a:r>
              <a:rPr lang="en-US" sz="1600" dirty="0">
                <a:solidFill>
                  <a:schemeClr val="accent1"/>
                </a:solidFill>
                <a:latin typeface="Segoe Print" panose="02000600000000000000" pitchFamily="2" charset="0"/>
              </a:rPr>
              <a:t>Daisy</a:t>
            </a:r>
          </a:p>
        </p:txBody>
      </p:sp>
      <p:sp>
        <p:nvSpPr>
          <p:cNvPr id="19" name="TextBox 18">
            <a:extLst>
              <a:ext uri="{FF2B5EF4-FFF2-40B4-BE49-F238E27FC236}">
                <a16:creationId xmlns:a16="http://schemas.microsoft.com/office/drawing/2014/main" id="{7EC13C51-0F6E-4F4F-9CF5-C15FEA7BC20F}"/>
              </a:ext>
            </a:extLst>
          </p:cNvPr>
          <p:cNvSpPr txBox="1"/>
          <p:nvPr/>
        </p:nvSpPr>
        <p:spPr>
          <a:xfrm>
            <a:off x="6307929" y="1528695"/>
            <a:ext cx="832279" cy="307777"/>
          </a:xfrm>
          <a:prstGeom prst="rect">
            <a:avLst/>
          </a:prstGeom>
          <a:noFill/>
        </p:spPr>
        <p:txBody>
          <a:bodyPr wrap="none" rtlCol="0">
            <a:spAutoFit/>
          </a:bodyPr>
          <a:lstStyle/>
          <a:p>
            <a:r>
              <a:rPr lang="en-US" sz="1400" dirty="0">
                <a:solidFill>
                  <a:schemeClr val="accent1"/>
                </a:solidFill>
                <a:latin typeface="Segoe Print" panose="02000600000000000000" pitchFamily="2" charset="0"/>
              </a:rPr>
              <a:t>Scruffy</a:t>
            </a:r>
          </a:p>
        </p:txBody>
      </p:sp>
      <p:sp>
        <p:nvSpPr>
          <p:cNvPr id="21" name="Speech Bubble: Oval 20">
            <a:extLst>
              <a:ext uri="{FF2B5EF4-FFF2-40B4-BE49-F238E27FC236}">
                <a16:creationId xmlns:a16="http://schemas.microsoft.com/office/drawing/2014/main" id="{7FBE4C1E-F779-4D15-A2C5-371369C80A1B}"/>
              </a:ext>
            </a:extLst>
          </p:cNvPr>
          <p:cNvSpPr/>
          <p:nvPr/>
        </p:nvSpPr>
        <p:spPr>
          <a:xfrm>
            <a:off x="6293267" y="2371665"/>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grpSp>
        <p:nvGrpSpPr>
          <p:cNvPr id="15" name="Group 14">
            <a:extLst>
              <a:ext uri="{FF2B5EF4-FFF2-40B4-BE49-F238E27FC236}">
                <a16:creationId xmlns:a16="http://schemas.microsoft.com/office/drawing/2014/main" id="{D5B34064-6020-4E3C-A72C-2AAD051DDD3B}"/>
              </a:ext>
            </a:extLst>
          </p:cNvPr>
          <p:cNvGrpSpPr/>
          <p:nvPr/>
        </p:nvGrpSpPr>
        <p:grpSpPr>
          <a:xfrm>
            <a:off x="3771850" y="2874869"/>
            <a:ext cx="1774851" cy="1798731"/>
            <a:chOff x="3771850" y="2874869"/>
            <a:chExt cx="1774851" cy="1798731"/>
          </a:xfrm>
        </p:grpSpPr>
        <p:sp>
          <p:nvSpPr>
            <p:cNvPr id="13" name="Freeform: Shape 12">
              <a:extLst>
                <a:ext uri="{FF2B5EF4-FFF2-40B4-BE49-F238E27FC236}">
                  <a16:creationId xmlns:a16="http://schemas.microsoft.com/office/drawing/2014/main" id="{CAEE4269-560D-4679-87CE-74979C2DA0DE}"/>
                </a:ext>
              </a:extLst>
            </p:cNvPr>
            <p:cNvSpPr/>
            <p:nvPr/>
          </p:nvSpPr>
          <p:spPr>
            <a:xfrm>
              <a:off x="3771850" y="2874869"/>
              <a:ext cx="1733023" cy="1798731"/>
            </a:xfrm>
            <a:custGeom>
              <a:avLst/>
              <a:gdLst>
                <a:gd name="connsiteX0" fmla="*/ 892514 w 1733023"/>
                <a:gd name="connsiteY0" fmla="*/ 1798731 h 1798731"/>
                <a:gd name="connsiteX1" fmla="*/ 107423 w 1733023"/>
                <a:gd name="connsiteY1" fmla="*/ 1678658 h 1798731"/>
                <a:gd name="connsiteX2" fmla="*/ 61241 w 1733023"/>
                <a:gd name="connsiteY2" fmla="*/ 1106004 h 1798731"/>
                <a:gd name="connsiteX3" fmla="*/ 615423 w 1733023"/>
                <a:gd name="connsiteY3" fmla="*/ 856622 h 1798731"/>
                <a:gd name="connsiteX4" fmla="*/ 901750 w 1733023"/>
                <a:gd name="connsiteY4" fmla="*/ 71531 h 1798731"/>
                <a:gd name="connsiteX5" fmla="*/ 1502114 w 1733023"/>
                <a:gd name="connsiteY5" fmla="*/ 62295 h 1798731"/>
                <a:gd name="connsiteX6" fmla="*/ 1733023 w 1733023"/>
                <a:gd name="connsiteY6" fmla="*/ 302440 h 17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023" h="1798731">
                  <a:moveTo>
                    <a:pt x="892514" y="1798731"/>
                  </a:moveTo>
                  <a:cubicBezTo>
                    <a:pt x="569241" y="1796421"/>
                    <a:pt x="245968" y="1794112"/>
                    <a:pt x="107423" y="1678658"/>
                  </a:cubicBezTo>
                  <a:cubicBezTo>
                    <a:pt x="-31122" y="1563204"/>
                    <a:pt x="-23426" y="1243010"/>
                    <a:pt x="61241" y="1106004"/>
                  </a:cubicBezTo>
                  <a:cubicBezTo>
                    <a:pt x="145908" y="968998"/>
                    <a:pt x="475338" y="1029034"/>
                    <a:pt x="615423" y="856622"/>
                  </a:cubicBezTo>
                  <a:cubicBezTo>
                    <a:pt x="755508" y="684210"/>
                    <a:pt x="753968" y="203919"/>
                    <a:pt x="901750" y="71531"/>
                  </a:cubicBezTo>
                  <a:cubicBezTo>
                    <a:pt x="1049532" y="-60857"/>
                    <a:pt x="1363569" y="23810"/>
                    <a:pt x="1502114" y="62295"/>
                  </a:cubicBezTo>
                  <a:cubicBezTo>
                    <a:pt x="1640659" y="100780"/>
                    <a:pt x="1686841" y="201610"/>
                    <a:pt x="1733023" y="3024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09E94F8-DCD1-4E02-B8E9-491CF2E1107A}"/>
                </a:ext>
              </a:extLst>
            </p:cNvPr>
            <p:cNvSpPr/>
            <p:nvPr/>
          </p:nvSpPr>
          <p:spPr>
            <a:xfrm>
              <a:off x="5448181" y="3120427"/>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27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6" end="6"/>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uiExpand="1" build="p" animBg="1"/>
      <p:bldP spid="5" grpId="0"/>
      <p:bldP spid="1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Objects as Representations</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is a blueprint for objects</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Outline shared states and behaviors for instances</a:t>
            </a:r>
            <a:endParaRPr sz="20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Values of those states may change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 methods may change the object’s state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Dog class has a variable “</a:t>
            </a:r>
            <a:r>
              <a:rPr lang="en-US" dirty="0" err="1">
                <a:solidFill>
                  <a:srgbClr val="474C55"/>
                </a:solidFill>
                <a:latin typeface="Arial"/>
                <a:ea typeface="Arial"/>
                <a:cs typeface="Arial"/>
                <a:sym typeface="Arial"/>
              </a:rPr>
              <a:t>isFed</a:t>
            </a:r>
            <a:r>
              <a:rPr lang="en-US" dirty="0">
                <a:solidFill>
                  <a:srgbClr val="474C55"/>
                </a:solidFill>
                <a:latin typeface="Arial"/>
                <a:ea typeface="Arial"/>
                <a:cs typeface="Arial"/>
                <a:sym typeface="Arial"/>
              </a:rPr>
              <a:t>”, an eat() method may change that variable’s value to “true”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object’s state is unique to itself. Each object operates its own behavior independently.</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With exceptions.</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980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627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package</a:t>
            </a:r>
            <a:r>
              <a:rPr lang="en-US" sz="1400" dirty="0">
                <a:latin typeface="Courier New" panose="02070309020205020404" pitchFamily="49" charset="0"/>
                <a:cs typeface="Courier New" panose="02070309020205020404" pitchFamily="49" charset="0"/>
              </a:rPr>
              <a:t> one;</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 </a:t>
            </a:r>
            <a:r>
              <a:rPr lang="en-US" sz="1400" b="1" dirty="0" err="1">
                <a:latin typeface="Courier New" panose="02070309020205020404" pitchFamily="49" charset="0"/>
                <a:cs typeface="Courier New" panose="02070309020205020404" pitchFamily="49" charset="0"/>
              </a:rPr>
              <a:t>this</a:t>
            </a:r>
            <a:r>
              <a:rPr lang="en-US" sz="1400" dirty="0" err="1">
                <a:latin typeface="Courier New" panose="02070309020205020404" pitchFamily="49" charset="0"/>
                <a:cs typeface="Courier New" panose="02070309020205020404" pitchFamily="49" charset="0"/>
              </a:rPr>
              <a: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this</a:t>
            </a:r>
            <a:r>
              <a:rPr lang="en-US" sz="1400" dirty="0" err="1">
                <a:latin typeface="Courier New" panose="02070309020205020404" pitchFamily="49" charset="0"/>
                <a:cs typeface="Courier New" panose="02070309020205020404" pitchFamily="49" charset="0"/>
              </a:rPr>
              <a:t>.size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sz="1400" b="1" dirty="0">
                <a:latin typeface="Courier New" panose="02070309020205020404" pitchFamily="49" charset="0"/>
                <a:cs typeface="Courier New" panose="02070309020205020404" pitchFamily="49" charset="0"/>
              </a:rPr>
              <a:t>package</a:t>
            </a:r>
            <a:r>
              <a:rPr lang="en-US" sz="1400" dirty="0">
                <a:latin typeface="Courier New" panose="02070309020205020404" pitchFamily="49" charset="0"/>
                <a:cs typeface="Courier New" panose="02070309020205020404" pitchFamily="49" charset="0"/>
              </a:rPr>
              <a:t> two;</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b="1" dirty="0">
                <a:latin typeface="Courier New" panose="02070309020205020404" pitchFamily="49" charset="0"/>
                <a:cs typeface="Courier New" panose="02070309020205020404" pitchFamily="49" charset="0"/>
              </a:rPr>
              <a:t>import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one.Dog</a:t>
            </a: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dog.setSize</a:t>
            </a:r>
            <a:r>
              <a:rPr lang="en-US" sz="1400" dirty="0">
                <a:latin typeface="Courier New" panose="02070309020205020404" pitchFamily="49" charset="0"/>
                <a:cs typeface="Courier New" panose="02070309020205020404" pitchFamily="49" charset="0"/>
              </a:rPr>
              <a:t>(9.0);</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dog.getSize</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r>
              <a:rPr lang="en-US" sz="1400" dirty="0">
                <a:latin typeface="Courier New" panose="02070309020205020404" pitchFamily="49" charset="0"/>
                <a:cs typeface="Courier New" panose="02070309020205020404" pitchFamily="49" charset="0"/>
              </a:rPr>
              <a:t>}</a:t>
            </a:r>
          </a:p>
          <a:p>
            <a:endParaRPr lang="en-US" sz="1400"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 Overloading</a:t>
            </a:r>
            <a:endParaRPr/>
          </a:p>
        </p:txBody>
      </p:sp>
      <p:sp>
        <p:nvSpPr>
          <p:cNvPr id="274" name="Google Shape;274;p24"/>
          <p:cNvSpPr txBox="1">
            <a:spLocks noGrp="1"/>
          </p:cNvSpPr>
          <p:nvPr>
            <p:ph type="body" idx="1"/>
          </p:nvPr>
        </p:nvSpPr>
        <p:spPr>
          <a:xfrm>
            <a:off x="338634" y="1591580"/>
            <a:ext cx="8383980" cy="4525963"/>
          </a:xfrm>
          <a:prstGeom prst="rect">
            <a:avLst/>
          </a:prstGeom>
          <a:noFill/>
          <a:ln>
            <a:noFill/>
          </a:ln>
        </p:spPr>
        <p:txBody>
          <a:bodyPr spcFirstLastPara="1" wrap="square" lIns="91425" tIns="45700" rIns="91425" bIns="45700" anchor="b" anchorCtr="0">
            <a:noAutofit/>
          </a:bodyPr>
          <a:lstStyle/>
          <a:p>
            <a:pPr marL="342900" lvl="0" indent="-342900" algn="l" rtl="0">
              <a:lnSpc>
                <a:spcPct val="90000"/>
              </a:lnSpc>
              <a:spcBef>
                <a:spcPts val="0"/>
              </a:spcBef>
              <a:spcAft>
                <a:spcPts val="0"/>
              </a:spcAft>
              <a:buSzPts val="2590"/>
              <a:buChar char="•"/>
            </a:pPr>
            <a:r>
              <a:rPr lang="en-US" sz="2550" dirty="0"/>
              <a:t>A class can have multiple constructors, differentiated by their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endParaRPr dirty="0"/>
          </a:p>
          <a:p>
            <a:pPr marL="742950" lvl="1" indent="-285750">
              <a:lnSpc>
                <a:spcPct val="90000"/>
              </a:lnSpc>
              <a:spcBef>
                <a:spcPts val="444"/>
              </a:spcBef>
              <a:buSzPts val="2220"/>
            </a:pPr>
            <a:endParaRPr lang="en-US" sz="2200" dirty="0">
              <a:latin typeface="Courier New"/>
              <a:cs typeface="Courier New"/>
            </a:endParaRPr>
          </a:p>
          <a:p>
            <a:pPr marL="342900" lvl="0" indent="-342900" rtl="0">
              <a:lnSpc>
                <a:spcPct val="90000"/>
              </a:lnSpc>
              <a:spcBef>
                <a:spcPts val="518"/>
              </a:spcBef>
              <a:spcAft>
                <a:spcPts val="0"/>
              </a:spcAft>
              <a:buSzPts val="2590"/>
              <a:buChar char="•"/>
            </a:pPr>
            <a:r>
              <a:rPr lang="en-US" sz="2550" dirty="0"/>
              <a:t>Calling a specific constructor is a matter of passing in the right types/numbers of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0" lvl="0" indent="0" algn="l" rtl="0">
              <a:lnSpc>
                <a:spcPct val="90000"/>
              </a:lnSpc>
              <a:spcBef>
                <a:spcPts val="518"/>
              </a:spcBef>
              <a:spcAft>
                <a:spcPts val="0"/>
              </a:spcAft>
              <a:buSzPts val="2590"/>
              <a:buNone/>
            </a:pPr>
            <a:endParaRPr lang="en-US" sz="2550" dirty="0">
              <a:latin typeface="Courier New"/>
              <a:ea typeface="Courier New"/>
              <a:cs typeface="Courier New"/>
            </a:endParaRP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1159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113</TotalTime>
  <Words>2142</Words>
  <Application>Microsoft Office PowerPoint</Application>
  <PresentationFormat>On-screen Show (4:3)</PresentationFormat>
  <Paragraphs>367</Paragraphs>
  <Slides>31</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Courier New</vt:lpstr>
      <vt:lpstr>Segoe Print</vt:lpstr>
      <vt:lpstr>Revature</vt:lpstr>
      <vt:lpstr>2_Custom Design</vt:lpstr>
      <vt:lpstr>Java Continued</vt:lpstr>
      <vt:lpstr>Example</vt:lpstr>
      <vt:lpstr>Dog Class</vt:lpstr>
      <vt:lpstr>Dog</vt:lpstr>
      <vt:lpstr>Using the Dog class…</vt:lpstr>
      <vt:lpstr>Objects as Representations</vt:lpstr>
      <vt:lpstr>Constructors </vt:lpstr>
      <vt:lpstr>Default Constructor</vt:lpstr>
      <vt:lpstr>Constructor Overloading</vt:lpstr>
      <vt:lpstr>this()… </vt:lpstr>
      <vt:lpstr>Background…</vt:lpstr>
      <vt:lpstr>Now this…</vt:lpstr>
      <vt:lpstr>This in action</vt:lpstr>
      <vt:lpstr>Clarifications</vt:lpstr>
      <vt:lpstr>This in action</vt:lpstr>
      <vt:lpstr>Modules</vt:lpstr>
      <vt:lpstr>Module Descriptor </vt:lpstr>
      <vt:lpstr>Package Structure </vt:lpstr>
      <vt:lpstr>Packages Continued…</vt:lpstr>
      <vt:lpstr>Strings</vt:lpstr>
      <vt:lpstr>Let’s take the following program</vt:lpstr>
      <vt:lpstr>Common String Methods</vt:lpstr>
      <vt:lpstr>equals() vs ==</vt:lpstr>
      <vt:lpstr>The Javadoc</vt:lpstr>
      <vt:lpstr>Math</vt:lpstr>
      <vt:lpstr>StringBuilder</vt:lpstr>
      <vt:lpstr>StringBuffer</vt:lpstr>
      <vt:lpstr>Input/Output Streams</vt:lpstr>
      <vt:lpstr>Scanner Class</vt:lpstr>
      <vt:lpstr>Scanner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10</cp:revision>
  <dcterms:created xsi:type="dcterms:W3CDTF">2021-05-10T12:23:39Z</dcterms:created>
  <dcterms:modified xsi:type="dcterms:W3CDTF">2021-05-16T18:27:53Z</dcterms:modified>
</cp:coreProperties>
</file>