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78" r:id="rId10"/>
    <p:sldId id="263" r:id="rId11"/>
    <p:sldId id="264" r:id="rId12"/>
    <p:sldId id="265" r:id="rId13"/>
    <p:sldId id="266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59D49-2462-4D50-92E9-CD4C9D2EDD85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C6209-8BD6-4D64-9E5F-41BBDCB6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89EE-88ED-40E8-BE0A-6BFE55B2D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Collection Framework Java</a:t>
            </a:r>
          </a:p>
        </p:txBody>
      </p:sp>
    </p:spTree>
    <p:extLst>
      <p:ext uri="{BB962C8B-B14F-4D97-AF65-F5344CB8AC3E}">
        <p14:creationId xmlns:p14="http://schemas.microsoft.com/office/powerpoint/2010/main" val="382434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Comparing Collection Elements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When you need to sort a collection, you need to compare two elements at a time to evaluate which comes before or after the other.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Java has two interfaces for this: Comparable, and Comparator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Comparing two objects, A and B produces an int…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If A comes before B, the result should be </a:t>
            </a:r>
            <a:r>
              <a:rPr lang="en-US" i="1"/>
              <a:t>less than 0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If A has the same place as B, the result should be 0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If A comes after B, the result should be </a:t>
            </a:r>
            <a:r>
              <a:rPr lang="en-US" i="1"/>
              <a:t>greater than 0.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The specific output value is never guaranteed!</a:t>
            </a:r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Comparable vs Comparator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Comparable is implemented by the </a:t>
            </a:r>
            <a:r>
              <a:rPr lang="en-US" sz="2590" i="1"/>
              <a:t>object itself</a:t>
            </a:r>
            <a:r>
              <a:rPr lang="en-US" sz="2590"/>
              <a:t>. It defines a single method for comparing an object against another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public interface Comparable&lt;T&gt; {</a:t>
            </a:r>
            <a:br>
              <a:rPr lang="en-US" sz="18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   int compareTo(T other);</a:t>
            </a:r>
            <a:br>
              <a:rPr lang="en-US" sz="18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Comparator is implemented by a 3</a:t>
            </a:r>
            <a:r>
              <a:rPr lang="en-US" sz="2590" baseline="30000"/>
              <a:t>rd </a:t>
            </a:r>
            <a:r>
              <a:rPr lang="en-US" sz="2590"/>
              <a:t>party class, and can define a single method for comparing two objects.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50"/>
              <a:buChar char="–"/>
            </a:pP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public interface Comparator&lt;T&gt; {</a:t>
            </a:r>
            <a:br>
              <a:rPr lang="en-US" sz="18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    int compare(T objectA, T objectB);</a:t>
            </a:r>
            <a:br>
              <a:rPr lang="en-US" sz="18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Comparable defines a </a:t>
            </a:r>
            <a:r>
              <a:rPr lang="en-US" sz="2590" i="1"/>
              <a:t>default</a:t>
            </a:r>
            <a:r>
              <a:rPr lang="en-US" sz="2590"/>
              <a:t> comparison behavior for an object. Comparator defines </a:t>
            </a:r>
            <a:r>
              <a:rPr lang="en-US" sz="2590" i="1"/>
              <a:t>custom</a:t>
            </a:r>
            <a:r>
              <a:rPr lang="en-US" sz="2590"/>
              <a:t> behavior.</a:t>
            </a:r>
            <a:endParaRPr/>
          </a:p>
          <a:p>
            <a:pPr marL="342900" lvl="0" indent="-178435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Comparable Example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380010" y="1610987"/>
            <a:ext cx="8383980" cy="414973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public class Student implements Comparable&lt;Student&gt; {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int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String fist;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String last;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// The natural ordering of students is by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// Student ID.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public int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(Student other) {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this.studentID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–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other.studentID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Comparator Example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273330" y="1539240"/>
            <a:ext cx="8383980" cy="500703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class Student implements Comparable&lt;Student&gt; {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studentID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String first;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String last;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NameComparator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implements Comparator&lt;Student&gt; {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// Comparing students by their name involves sorting by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// last name, then first name. This is equivalent to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// reversing the full names and sorting alphabetically.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public int compare(Student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stud_A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, Student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stud_B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String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fullA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stud_A.last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+ “ “ +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stud_A.first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String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fullB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stud_B.last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+ “ “ +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stud_B.first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return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fullA.compareTo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fullB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Collection Interface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Collection interface defines a set of behaviors common to all collections in Java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Except Maps…</a:t>
            </a:r>
            <a:endParaRPr dirty="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https://docs.oracle.com/javase/8/docs/api/java/util/Collection.html</a:t>
            </a:r>
            <a:endParaRPr sz="2000"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Collection-interface-collections can are generally different types of Lists, Sets, and Queues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List, Set, and Queue are their own interfaces as well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B483-2554-4BD2-91E8-92F8E317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27545-FFBA-4A8A-95DA-678F4C1890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E63F13-A792-4CF3-8022-381880E6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85" y="1654492"/>
            <a:ext cx="8114430" cy="42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Iterators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How do you traverse (retrieve each element in) a collection?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/>
              <a:t>Lists: you can use the size() element to get the total number of elements, and get(int index) from 0 … size()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/>
              <a:t>Sets and Queues don’t use an index though…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An Iterator is an interface that specifies the behavior of blindly moving through each element in a collection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Calling the iterator() method of a Collection returns an Iterator object capable of unidirectional “blind” navigation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/>
              <a:t>Unidirectional: Can only move to the “next” element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/>
              <a:t>Blind: no sorting is guaranteed, no telling what the “next” element is going to be</a:t>
            </a:r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Iterable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The Iterable interface specifies the behavior for </a:t>
            </a:r>
            <a:r>
              <a:rPr lang="en-US" sz="2590" i="1"/>
              <a:t>being able to return an Iterator</a:t>
            </a:r>
            <a:r>
              <a:rPr lang="en-US" sz="2590"/>
              <a:t>.</a:t>
            </a:r>
            <a:endParaRPr/>
          </a:p>
          <a:p>
            <a:pPr marL="342900" lvl="0" indent="-1784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Implementing classes must define the .iterator() method that returns an Iterator type object.</a:t>
            </a:r>
            <a:endParaRPr/>
          </a:p>
          <a:p>
            <a:pPr marL="342900" lvl="0" indent="-1784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Implementing Iterable is mandatory for using an “enhanced for” loop</a:t>
            </a:r>
            <a:endParaRPr/>
          </a:p>
          <a:p>
            <a:pPr marL="342900" lvl="0" indent="-1784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The Collection interface extends the Iterable interface. All Java collections are iterable/have iterators</a:t>
            </a:r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Iterator/Enhanced For Loop Example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public void iterate(HashSet&lt;String&gt;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someSet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 {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Iterator&lt;String&gt;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iter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someSet.iterator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while (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iter.hasNext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()) {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	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currentString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iter.next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currentString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}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public void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enhancedFor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(HashSet&lt;String&gt;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stringSet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 {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for(String s : 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stringSet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(s);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 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Collection vs Collections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Collection is an interface that declares mandatory behavior for collections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Collection</a:t>
            </a:r>
            <a:r>
              <a:rPr lang="en-US" b="1" i="1" u="sng"/>
              <a:t>s</a:t>
            </a:r>
            <a:r>
              <a:rPr lang="en-US"/>
              <a:t> is a utility class filled with static methods that can be run with Collection subclasses.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https://docs.oracle.com/javase/8/docs/api/java/util/Collections.html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Java Maps</a:t>
            </a:r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Maps in Java do not implement the Collection interface or the Iterable interface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However, the keySet() and values() methods both return Iterable collections of all the keys and values in the Map, respectively.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You can iterate over a keyset to facilitate iterating through a map intuitively.</a:t>
            </a:r>
            <a:endParaRPr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FFAD-81E5-4CCB-8DA6-194F0C48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217FB-90E9-4DF1-BCA3-AD192DAF5E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E14685-F17B-4C74-B8DF-52F73AF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2662237"/>
            <a:ext cx="5343525" cy="1533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58A2E-ADD3-4BED-84A2-33F79D1C8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394" y="1530612"/>
            <a:ext cx="1287892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68026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0</TotalTime>
  <Words>841</Words>
  <Application>Microsoft Office PowerPoint</Application>
  <PresentationFormat>On-screen Show (4:3)</PresentationFormat>
  <Paragraphs>106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Revature</vt:lpstr>
      <vt:lpstr>Collection Framework Java</vt:lpstr>
      <vt:lpstr>The Collection Interface</vt:lpstr>
      <vt:lpstr>PowerPoint Presentation</vt:lpstr>
      <vt:lpstr>Iterators</vt:lpstr>
      <vt:lpstr>Iterable</vt:lpstr>
      <vt:lpstr>Iterator/Enhanced For Loop Example</vt:lpstr>
      <vt:lpstr>Collection vs Collections</vt:lpstr>
      <vt:lpstr>Java Maps</vt:lpstr>
      <vt:lpstr>Map</vt:lpstr>
      <vt:lpstr>Comparing Collection Elements</vt:lpstr>
      <vt:lpstr>Comparable vs Comparator</vt:lpstr>
      <vt:lpstr>Comparable Example</vt:lpstr>
      <vt:lpstr>Comparator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Framework Java</dc:title>
  <dc:creator>Bryn Portella</dc:creator>
  <cp:lastModifiedBy>Joseph Highe</cp:lastModifiedBy>
  <cp:revision>2</cp:revision>
  <dcterms:created xsi:type="dcterms:W3CDTF">2021-04-12T14:01:44Z</dcterms:created>
  <dcterms:modified xsi:type="dcterms:W3CDTF">2021-09-15T12:48:47Z</dcterms:modified>
</cp:coreProperties>
</file>