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3" r:id="rId3"/>
    <p:sldId id="338" r:id="rId4"/>
    <p:sldId id="330" r:id="rId5"/>
    <p:sldId id="322" r:id="rId6"/>
    <p:sldId id="331" r:id="rId7"/>
    <p:sldId id="339" r:id="rId8"/>
    <p:sldId id="332" r:id="rId9"/>
    <p:sldId id="333" r:id="rId10"/>
    <p:sldId id="342" r:id="rId11"/>
    <p:sldId id="334" r:id="rId12"/>
    <p:sldId id="335" r:id="rId13"/>
    <p:sldId id="345" r:id="rId14"/>
    <p:sldId id="336" r:id="rId15"/>
    <p:sldId id="344" r:id="rId16"/>
    <p:sldId id="337" r:id="rId17"/>
    <p:sldId id="343" r:id="rId18"/>
    <p:sldId id="270" r:id="rId1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More Design Patterns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1460664" y="1401762"/>
            <a:ext cx="6222672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Repository Design pattern acts to add another layer of abstraction between communication to a database and the behavior associated with emulating collections of objects.</a:t>
            </a:r>
          </a:p>
          <a:p>
            <a:r>
              <a:rPr lang="en-US" dirty="0"/>
              <a:t>A Repository pattern may be implemented when multiple </a:t>
            </a:r>
            <a:r>
              <a:rPr lang="en-US" dirty="0" err="1"/>
              <a:t>DAOImpl</a:t>
            </a:r>
            <a:r>
              <a:rPr lang="en-US" dirty="0"/>
              <a:t> classes may be required to perform obtain certain types of data, particularly when using collections of objects retrieved from the database.</a:t>
            </a:r>
          </a:p>
          <a:p>
            <a:r>
              <a:rPr lang="en-US" dirty="0"/>
              <a:t>Note: Repository patterns are better suited for more complex database interactions. If a database table is somewhat limited in scope, a DAO by itself, is sufficient.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1166192" y="1851991"/>
            <a:ext cx="6811616" cy="31540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Role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Role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getters, setters,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, equals,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3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1166192" y="1851991"/>
            <a:ext cx="6811616" cy="419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findUserRole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Role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Login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    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.findLoginByUserId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    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.selectEmployeeByLoginId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a-D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    ret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UserRole(</a:t>
            </a:r>
            <a:r>
              <a:rPr lang="da-D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Service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Service pattern is an additional layer of abstraction which is used to execute business logic. </a:t>
            </a:r>
          </a:p>
          <a:p>
            <a:r>
              <a:rPr lang="en-US" dirty="0"/>
              <a:t>Service patterns typically involve exposing certain actions for use in some form of API, but we can apply the idea at a more local level within an application to separate retrieval of data with business logic.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18325" y="1871227"/>
            <a:ext cx="8507350" cy="4479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Login(Integer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user_id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user_id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de-D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user_name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user_pass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// getters, setters,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, equals,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3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18325" y="1871227"/>
            <a:ext cx="8507350" cy="4479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LoginDAOImpl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login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ldao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.selectLoginByUserAndPass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user_pass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edao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.selectEmployeeByLoginId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login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8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Communication</a:t>
            </a:r>
            <a:br>
              <a:rPr lang="en-US" dirty="0"/>
            </a:br>
            <a:r>
              <a:rPr lang="en-US" dirty="0"/>
              <a:t>Design Patterns –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DAO</a:t>
            </a:r>
          </a:p>
          <a:p>
            <a:pPr lvl="1"/>
            <a:r>
              <a:rPr lang="en-US" dirty="0"/>
              <a:t>Low level concept, closer to the storage of data.</a:t>
            </a:r>
          </a:p>
          <a:p>
            <a:pPr lvl="1"/>
            <a:r>
              <a:rPr lang="en-US" dirty="0"/>
              <a:t>Abstraction of how data persists within a database, and the communication with that database.</a:t>
            </a:r>
          </a:p>
          <a:p>
            <a:pPr lvl="1"/>
            <a:r>
              <a:rPr lang="en-US" dirty="0"/>
              <a:t>Contains queries to the database</a:t>
            </a:r>
          </a:p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Abstraction of data in database to represent object collections. i.e. a representation of objects for use in business logic.</a:t>
            </a:r>
          </a:p>
          <a:p>
            <a:pPr lvl="1"/>
            <a:r>
              <a:rPr lang="en-US" dirty="0"/>
              <a:t>Uses DAO objects to query the Database</a:t>
            </a:r>
          </a:p>
          <a:p>
            <a:pPr lvl="1"/>
            <a:r>
              <a:rPr lang="en-US" dirty="0"/>
              <a:t>“A DAO for complex classes”</a:t>
            </a:r>
          </a:p>
          <a:p>
            <a:pPr lvl="1"/>
            <a:r>
              <a:rPr lang="en-US" dirty="0"/>
              <a:t>If a database and model objects are simple, the DAO can act as the “repository”.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Abstraction of the actual business logic and how it utilizes repository methods to perform actions.</a:t>
            </a:r>
          </a:p>
          <a:p>
            <a:pPr lvl="1"/>
            <a:r>
              <a:rPr lang="en-US" dirty="0"/>
              <a:t>Uses repository methods to retrieve data needed for business logic.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Singleton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Singleton design pattern is used to ensure that only a single instance of a particular class is created throughout the lifetime of our application.</a:t>
            </a:r>
          </a:p>
          <a:p>
            <a:r>
              <a:rPr lang="en-US" dirty="0"/>
              <a:t>This is achieved by creating a static method that will return the singleton instance (or create a new one if one does not already exist)</a:t>
            </a:r>
          </a:p>
          <a:p>
            <a:r>
              <a:rPr lang="en-US" dirty="0"/>
              <a:t>Creation of a singleton object can occur either:</a:t>
            </a:r>
          </a:p>
          <a:p>
            <a:pPr lvl="1"/>
            <a:r>
              <a:rPr lang="en-US" b="1" i="1" dirty="0"/>
              <a:t>Lazily</a:t>
            </a:r>
            <a:r>
              <a:rPr lang="en-US" dirty="0"/>
              <a:t> – only when it is first needed</a:t>
            </a:r>
          </a:p>
          <a:p>
            <a:pPr lvl="1"/>
            <a:r>
              <a:rPr lang="en-US" b="1" i="1" dirty="0"/>
              <a:t>Eagerly</a:t>
            </a:r>
            <a:r>
              <a:rPr lang="en-US" dirty="0"/>
              <a:t> – available when the class is loaded into memory.</a:t>
            </a:r>
          </a:p>
          <a:p>
            <a:endParaRPr lang="en-US" dirty="0"/>
          </a:p>
          <a:p>
            <a:r>
              <a:rPr lang="en-US" dirty="0"/>
              <a:t>To create an effective singleton, you should do the following:</a:t>
            </a:r>
          </a:p>
          <a:p>
            <a:pPr lvl="1"/>
            <a:r>
              <a:rPr lang="en-US" dirty="0"/>
              <a:t>Create a static method to create or return a reference to an object.</a:t>
            </a:r>
          </a:p>
          <a:p>
            <a:pPr lvl="1"/>
            <a:r>
              <a:rPr lang="en-US" dirty="0"/>
              <a:t>Create a single, private constructor in the class.</a:t>
            </a:r>
          </a:p>
          <a:p>
            <a:pPr lvl="1"/>
            <a:r>
              <a:rPr lang="en-US" dirty="0"/>
              <a:t>Override the clone() method from the Object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A829-31E9-4CD1-ADDD-91D473A95FC5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	 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clone()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4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EagerSingleton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getSingleton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mySingleton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clone()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 Factory design pattern refers to the use of an interface to provide control over the creation of objects in a superclass but allows subclasses to implement the specific type of objects that will be created.</a:t>
            </a:r>
          </a:p>
          <a:p>
            <a:r>
              <a:rPr lang="en-US" dirty="0"/>
              <a:t>The Factory pattern allows for the creation of objects without exposing the actual creation logic to the client/users and allows for the created objects to be referenced using a common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Factory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211581" y="1440597"/>
            <a:ext cx="5056705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84194-3528-4204-9A9A-8740EA26367F}"/>
              </a:ext>
            </a:extLst>
          </p:cNvPr>
          <p:cNvSpPr/>
          <p:nvPr/>
        </p:nvSpPr>
        <p:spPr>
          <a:xfrm>
            <a:off x="1370430" y="2772073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7D8995-4CB4-4FC8-8C9B-5F5884CB7264}"/>
              </a:ext>
            </a:extLst>
          </p:cNvPr>
          <p:cNvSpPr/>
          <p:nvPr/>
        </p:nvSpPr>
        <p:spPr>
          <a:xfrm>
            <a:off x="1370430" y="4085927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ChildTwo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B1679-466A-4C5B-8EDA-0EFBC152B24E}"/>
              </a:ext>
            </a:extLst>
          </p:cNvPr>
          <p:cNvSpPr/>
          <p:nvPr/>
        </p:nvSpPr>
        <p:spPr>
          <a:xfrm>
            <a:off x="1370430" y="5401176"/>
            <a:ext cx="6506831" cy="1101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ChildThree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	//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Factory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859871" y="2002659"/>
            <a:ext cx="7629788" cy="36934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SomeFactory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switch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().intern())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ChildTwo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ChildThree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ChildOne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- DAO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065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Generally, full stack applications should handle business logic and database logic separately to create a more modular structure.</a:t>
            </a:r>
          </a:p>
          <a:p>
            <a:r>
              <a:rPr lang="en-US" dirty="0"/>
              <a:t>When database interaction is required, a logical separation in code can be created using </a:t>
            </a:r>
            <a:r>
              <a:rPr lang="en-US" b="1" i="1" dirty="0"/>
              <a:t>Data Access Object </a:t>
            </a:r>
            <a:r>
              <a:rPr lang="en-US" dirty="0"/>
              <a:t>or </a:t>
            </a:r>
            <a:r>
              <a:rPr lang="en-US" b="1" i="1" dirty="0"/>
              <a:t>DAO</a:t>
            </a:r>
            <a:r>
              <a:rPr lang="en-US" dirty="0"/>
              <a:t>s</a:t>
            </a:r>
          </a:p>
          <a:p>
            <a:r>
              <a:rPr lang="en-US" dirty="0"/>
              <a:t>A DAO pattern is implemented by performing the following:</a:t>
            </a:r>
          </a:p>
          <a:p>
            <a:pPr lvl="1"/>
            <a:r>
              <a:rPr lang="en-US" dirty="0"/>
              <a:t>Define an interface which declares methods through which the database will be queried.</a:t>
            </a:r>
          </a:p>
          <a:p>
            <a:pPr lvl="1"/>
            <a:r>
              <a:rPr lang="en-US" dirty="0"/>
              <a:t>Create concrete implementation classes which contain the access logic and return required data as retrieved from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-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415292" y="2113032"/>
            <a:ext cx="8313415" cy="3737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com.revature.models.Employee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493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22801</TotalTime>
  <Words>1508</Words>
  <Application>Microsoft Office PowerPoint</Application>
  <PresentationFormat>On-screen Show (4:3)</PresentationFormat>
  <Paragraphs>255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2_Custom Design</vt:lpstr>
      <vt:lpstr>More Design Patterns</vt:lpstr>
      <vt:lpstr>Design Patterns - Singleton</vt:lpstr>
      <vt:lpstr>Lazy Singleton</vt:lpstr>
      <vt:lpstr>Eager Singleton</vt:lpstr>
      <vt:lpstr>Design Patterns - Factory</vt:lpstr>
      <vt:lpstr>Design Patterns – Factory (cont…)</vt:lpstr>
      <vt:lpstr>Design Patterns – Factory (cont…)</vt:lpstr>
      <vt:lpstr>Design Patterns - DAO</vt:lpstr>
      <vt:lpstr>DAO - Interface</vt:lpstr>
      <vt:lpstr>DAO Impl</vt:lpstr>
      <vt:lpstr>Design Patterns - Repository</vt:lpstr>
      <vt:lpstr>PowerPoint Presentation</vt:lpstr>
      <vt:lpstr>PowerPoint Presentation</vt:lpstr>
      <vt:lpstr>Design Patterns – Service Layer</vt:lpstr>
      <vt:lpstr>PowerPoint Presentation</vt:lpstr>
      <vt:lpstr>PowerPoint Presentation</vt:lpstr>
      <vt:lpstr>Database Communication Design Patterns –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230</cp:revision>
  <dcterms:modified xsi:type="dcterms:W3CDTF">2021-10-25T14:47:01Z</dcterms:modified>
</cp:coreProperties>
</file>