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1"/>
  </p:notesMasterIdLst>
  <p:sldIdLst>
    <p:sldId id="256" r:id="rId2"/>
    <p:sldId id="326" r:id="rId3"/>
    <p:sldId id="327" r:id="rId4"/>
    <p:sldId id="324" r:id="rId5"/>
    <p:sldId id="300" r:id="rId6"/>
    <p:sldId id="299" r:id="rId7"/>
    <p:sldId id="287" r:id="rId8"/>
    <p:sldId id="286" r:id="rId9"/>
    <p:sldId id="288" r:id="rId10"/>
    <p:sldId id="306" r:id="rId11"/>
    <p:sldId id="323" r:id="rId12"/>
    <p:sldId id="294" r:id="rId13"/>
    <p:sldId id="295" r:id="rId14"/>
    <p:sldId id="296" r:id="rId15"/>
    <p:sldId id="297" r:id="rId16"/>
    <p:sldId id="298" r:id="rId17"/>
    <p:sldId id="303" r:id="rId18"/>
    <p:sldId id="304" r:id="rId19"/>
    <p:sldId id="305" r:id="rId20"/>
    <p:sldId id="281" r:id="rId21"/>
    <p:sldId id="283" r:id="rId22"/>
    <p:sldId id="321" r:id="rId23"/>
    <p:sldId id="290" r:id="rId24"/>
    <p:sldId id="309" r:id="rId25"/>
    <p:sldId id="291" r:id="rId26"/>
    <p:sldId id="310" r:id="rId27"/>
    <p:sldId id="292" r:id="rId28"/>
    <p:sldId id="311" r:id="rId29"/>
    <p:sldId id="319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6768-9A60-425D-B850-CB188F3D6324}" v="15" dt="2021-04-23T15:13:52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7AC46768-9A60-425D-B850-CB188F3D6324}"/>
    <pc:docChg chg="undo custSel addSld delSld modSld sldOrd">
      <pc:chgData name="Bryn Portella" userId="cac9ba8b-dbd7-41cd-af06-e643c8802b55" providerId="ADAL" clId="{7AC46768-9A60-425D-B850-CB188F3D6324}" dt="2021-04-23T15:13:52.985" v="881" actId="20577"/>
      <pc:docMkLst>
        <pc:docMk/>
      </pc:docMkLst>
      <pc:sldChg chg="modSp mod">
        <pc:chgData name="Bryn Portella" userId="cac9ba8b-dbd7-41cd-af06-e643c8802b55" providerId="ADAL" clId="{7AC46768-9A60-425D-B850-CB188F3D6324}" dt="2021-04-22T13:02:42.288" v="44" actId="20577"/>
        <pc:sldMkLst>
          <pc:docMk/>
          <pc:sldMk cId="335013398" sldId="256"/>
        </pc:sldMkLst>
        <pc:spChg chg="mod">
          <ac:chgData name="Bryn Portella" userId="cac9ba8b-dbd7-41cd-af06-e643c8802b55" providerId="ADAL" clId="{7AC46768-9A60-425D-B850-CB188F3D6324}" dt="2021-04-22T13:02:42.288" v="44" actId="20577"/>
          <ac:spMkLst>
            <pc:docMk/>
            <pc:sldMk cId="335013398" sldId="256"/>
            <ac:spMk id="2" creationId="{98DE0318-B31B-4D90-9599-F0ED5C3F3731}"/>
          </ac:spMkLst>
        </pc:spChg>
      </pc:sldChg>
      <pc:sldChg chg="modSp add mod">
        <pc:chgData name="Bryn Portella" userId="cac9ba8b-dbd7-41cd-af06-e643c8802b55" providerId="ADAL" clId="{7AC46768-9A60-425D-B850-CB188F3D6324}" dt="2021-04-22T13:04:07.653" v="46" actId="27636"/>
        <pc:sldMkLst>
          <pc:docMk/>
          <pc:sldMk cId="3778508084" sldId="281"/>
        </pc:sldMkLst>
        <pc:spChg chg="mod">
          <ac:chgData name="Bryn Portella" userId="cac9ba8b-dbd7-41cd-af06-e643c8802b55" providerId="ADAL" clId="{7AC46768-9A60-425D-B850-CB188F3D6324}" dt="2021-04-22T13:04:07.653" v="46" actId="27636"/>
          <ac:spMkLst>
            <pc:docMk/>
            <pc:sldMk cId="3778508084" sldId="28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876538184" sldId="283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346678016" sldId="286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663422771" sldId="286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1566514670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3284593949" sldId="287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552583327" sldId="288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062468524" sldId="288"/>
        </pc:sldMkLst>
      </pc:sldChg>
      <pc:sldChg chg="modSp add mod">
        <pc:chgData name="Bryn Portella" userId="cac9ba8b-dbd7-41cd-af06-e643c8802b55" providerId="ADAL" clId="{7AC46768-9A60-425D-B850-CB188F3D6324}" dt="2021-04-23T13:06:04.428" v="742" actId="1076"/>
        <pc:sldMkLst>
          <pc:docMk/>
          <pc:sldMk cId="3282997813" sldId="290"/>
        </pc:sldMkLst>
        <pc:graphicFrameChg chg="mod">
          <ac:chgData name="Bryn Portella" userId="cac9ba8b-dbd7-41cd-af06-e643c8802b55" providerId="ADAL" clId="{7AC46768-9A60-425D-B850-CB188F3D6324}" dt="2021-04-23T13:06:04.428" v="742" actId="1076"/>
          <ac:graphicFrameMkLst>
            <pc:docMk/>
            <pc:sldMk cId="3282997813" sldId="290"/>
            <ac:graphicFrameMk id="5" creationId="{E43820B1-1538-4CEA-8476-0DC48B7FE8A0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3T14:25:47.373" v="879" actId="20577"/>
        <pc:sldMkLst>
          <pc:docMk/>
          <pc:sldMk cId="1955141700" sldId="291"/>
        </pc:sldMkLst>
        <pc:spChg chg="mod">
          <ac:chgData name="Bryn Portella" userId="cac9ba8b-dbd7-41cd-af06-e643c8802b55" providerId="ADAL" clId="{7AC46768-9A60-425D-B850-CB188F3D6324}" dt="2021-04-23T14:25:47.373" v="879" actId="20577"/>
          <ac:spMkLst>
            <pc:docMk/>
            <pc:sldMk cId="1955141700" sldId="291"/>
            <ac:spMk id="3" creationId="{0C6BA468-B2FB-4410-8CC4-82872A4103B6}"/>
          </ac:spMkLst>
        </pc:sp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52854114" sldId="292"/>
        </pc:sldMkLst>
      </pc:sldChg>
      <pc:sldChg chg="add">
        <pc:chgData name="Bryn Portella" userId="cac9ba8b-dbd7-41cd-af06-e643c8802b55" providerId="ADAL" clId="{7AC46768-9A60-425D-B850-CB188F3D6324}" dt="2021-04-22T12:57:23.086" v="0"/>
        <pc:sldMkLst>
          <pc:docMk/>
          <pc:sldMk cId="2013507064" sldId="29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44265538" sldId="29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794228045" sldId="295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376543054" sldId="296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992401110" sldId="297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595268872" sldId="298"/>
        </pc:sldMkLst>
      </pc:sldChg>
      <pc:sldChg chg="add del">
        <pc:chgData name="Bryn Portella" userId="cac9ba8b-dbd7-41cd-af06-e643c8802b55" providerId="ADAL" clId="{7AC46768-9A60-425D-B850-CB188F3D6324}" dt="2021-04-23T13:58:23.395" v="748" actId="2696"/>
        <pc:sldMkLst>
          <pc:docMk/>
          <pc:sldMk cId="221698466" sldId="299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3016637948" sldId="299"/>
        </pc:sldMkLst>
      </pc:sldChg>
      <pc:sldChg chg="add del ord">
        <pc:chgData name="Bryn Portella" userId="cac9ba8b-dbd7-41cd-af06-e643c8802b55" providerId="ADAL" clId="{7AC46768-9A60-425D-B850-CB188F3D6324}" dt="2021-04-23T13:58:23.395" v="748" actId="2696"/>
        <pc:sldMkLst>
          <pc:docMk/>
          <pc:sldMk cId="2877829894" sldId="300"/>
        </pc:sldMkLst>
      </pc:sldChg>
      <pc:sldChg chg="add">
        <pc:chgData name="Bryn Portella" userId="cac9ba8b-dbd7-41cd-af06-e643c8802b55" providerId="ADAL" clId="{7AC46768-9A60-425D-B850-CB188F3D6324}" dt="2021-04-23T13:58:46.883" v="749"/>
        <pc:sldMkLst>
          <pc:docMk/>
          <pc:sldMk cId="2949578950" sldId="300"/>
        </pc:sldMkLst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3256088197" sldId="301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110766413" sldId="303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26148825" sldId="304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1939762782" sldId="305"/>
        </pc:sldMkLst>
      </pc:sldChg>
      <pc:sldChg chg="modSp add mod ord">
        <pc:chgData name="Bryn Portella" userId="cac9ba8b-dbd7-41cd-af06-e643c8802b55" providerId="ADAL" clId="{7AC46768-9A60-425D-B850-CB188F3D6324}" dt="2021-04-23T13:59:46.015" v="751"/>
        <pc:sldMkLst>
          <pc:docMk/>
          <pc:sldMk cId="1684236560" sldId="306"/>
        </pc:sldMkLst>
        <pc:graphicFrameChg chg="mod">
          <ac:chgData name="Bryn Portella" userId="cac9ba8b-dbd7-41cd-af06-e643c8802b55" providerId="ADAL" clId="{7AC46768-9A60-425D-B850-CB188F3D6324}" dt="2021-04-23T13:05:22.511" v="741" actId="1076"/>
          <ac:graphicFrameMkLst>
            <pc:docMk/>
            <pc:sldMk cId="1684236560" sldId="306"/>
            <ac:graphicFrameMk id="5" creationId="{189CBD51-AB05-4B3A-B7F3-E1763CE53193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3:06:15.456" v="47"/>
        <pc:sldMkLst>
          <pc:docMk/>
          <pc:sldMk cId="4130384251" sldId="307"/>
        </pc:sldMkLst>
      </pc:sldChg>
      <pc:sldChg chg="add modAnim">
        <pc:chgData name="Bryn Portella" userId="cac9ba8b-dbd7-41cd-af06-e643c8802b55" providerId="ADAL" clId="{7AC46768-9A60-425D-B850-CB188F3D6324}" dt="2021-04-23T13:03:26.276" v="740"/>
        <pc:sldMkLst>
          <pc:docMk/>
          <pc:sldMk cId="1953690371" sldId="308"/>
        </pc:sldMkLst>
      </pc:sldChg>
      <pc:sldChg chg="modSp add mod">
        <pc:chgData name="Bryn Portella" userId="cac9ba8b-dbd7-41cd-af06-e643c8802b55" providerId="ADAL" clId="{7AC46768-9A60-425D-B850-CB188F3D6324}" dt="2021-04-23T13:06:19.881" v="743" actId="1076"/>
        <pc:sldMkLst>
          <pc:docMk/>
          <pc:sldMk cId="2308446544" sldId="309"/>
        </pc:sldMkLst>
        <pc:graphicFrameChg chg="mod">
          <ac:chgData name="Bryn Portella" userId="cac9ba8b-dbd7-41cd-af06-e643c8802b55" providerId="ADAL" clId="{7AC46768-9A60-425D-B850-CB188F3D6324}" dt="2021-04-23T13:06:19.881" v="743" actId="1076"/>
          <ac:graphicFrameMkLst>
            <pc:docMk/>
            <pc:sldMk cId="2308446544" sldId="309"/>
            <ac:graphicFrameMk id="5" creationId="{F6DD58FE-DCB2-41AD-9F42-2D3CF470272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2:59:49.582" v="4" actId="1076"/>
        <pc:sldMkLst>
          <pc:docMk/>
          <pc:sldMk cId="1375899459" sldId="310"/>
        </pc:sldMkLst>
        <pc:graphicFrameChg chg="mod">
          <ac:chgData name="Bryn Portella" userId="cac9ba8b-dbd7-41cd-af06-e643c8802b55" providerId="ADAL" clId="{7AC46768-9A60-425D-B850-CB188F3D6324}" dt="2021-04-22T12:59:29.815" v="3" actId="1076"/>
          <ac:graphicFrameMkLst>
            <pc:docMk/>
            <pc:sldMk cId="1375899459" sldId="310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2:59:49.582" v="4" actId="1076"/>
          <ac:graphicFrameMkLst>
            <pc:docMk/>
            <pc:sldMk cId="1375899459" sldId="310"/>
            <ac:graphicFrameMk id="7" creationId="{A6404DE5-AB56-42CC-A72E-340B126D5017}"/>
          </ac:graphicFrameMkLst>
        </pc:graphicFrameChg>
      </pc:sldChg>
      <pc:sldChg chg="modSp add mod">
        <pc:chgData name="Bryn Portella" userId="cac9ba8b-dbd7-41cd-af06-e643c8802b55" providerId="ADAL" clId="{7AC46768-9A60-425D-B850-CB188F3D6324}" dt="2021-04-22T13:00:57.411" v="7" actId="1076"/>
        <pc:sldMkLst>
          <pc:docMk/>
          <pc:sldMk cId="2606311884" sldId="311"/>
        </pc:sldMkLst>
        <pc:graphicFrameChg chg="mod">
          <ac:chgData name="Bryn Portella" userId="cac9ba8b-dbd7-41cd-af06-e643c8802b55" providerId="ADAL" clId="{7AC46768-9A60-425D-B850-CB188F3D6324}" dt="2021-04-22T13:00:30.686" v="5" actId="1076"/>
          <ac:graphicFrameMkLst>
            <pc:docMk/>
            <pc:sldMk cId="2606311884" sldId="311"/>
            <ac:graphicFrameMk id="3" creationId="{AB2A0AF2-A12D-45D9-A96D-5F989BF246E4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39.865" v="6" actId="1076"/>
          <ac:graphicFrameMkLst>
            <pc:docMk/>
            <pc:sldMk cId="2606311884" sldId="311"/>
            <ac:graphicFrameMk id="6" creationId="{C8966441-ECE5-44AC-B9D0-06F9A3EA858E}"/>
          </ac:graphicFrameMkLst>
        </pc:graphicFrameChg>
        <pc:graphicFrameChg chg="mod">
          <ac:chgData name="Bryn Portella" userId="cac9ba8b-dbd7-41cd-af06-e643c8802b55" providerId="ADAL" clId="{7AC46768-9A60-425D-B850-CB188F3D6324}" dt="2021-04-22T13:00:57.411" v="7" actId="1076"/>
          <ac:graphicFrameMkLst>
            <pc:docMk/>
            <pc:sldMk cId="2606311884" sldId="311"/>
            <ac:graphicFrameMk id="7" creationId="{A6404DE5-AB56-42CC-A72E-340B126D5017}"/>
          </ac:graphicFrameMkLst>
        </pc:graphicFrameChg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1567511614" sldId="319"/>
        </pc:sldMkLst>
      </pc:sldChg>
      <pc:sldChg chg="add">
        <pc:chgData name="Bryn Portella" userId="cac9ba8b-dbd7-41cd-af06-e643c8802b55" providerId="ADAL" clId="{7AC46768-9A60-425D-B850-CB188F3D6324}" dt="2021-04-22T12:57:30.832" v="1"/>
        <pc:sldMkLst>
          <pc:docMk/>
          <pc:sldMk cId="3486778200" sldId="320"/>
        </pc:sldMkLst>
      </pc:sldChg>
      <pc:sldChg chg="add">
        <pc:chgData name="Bryn Portella" userId="cac9ba8b-dbd7-41cd-af06-e643c8802b55" providerId="ADAL" clId="{7AC46768-9A60-425D-B850-CB188F3D6324}" dt="2021-04-22T12:58:08.298" v="2"/>
        <pc:sldMkLst>
          <pc:docMk/>
          <pc:sldMk cId="3127437995" sldId="321"/>
        </pc:sldMkLst>
      </pc:sldChg>
      <pc:sldChg chg="add">
        <pc:chgData name="Bryn Portella" userId="cac9ba8b-dbd7-41cd-af06-e643c8802b55" providerId="ADAL" clId="{7AC46768-9A60-425D-B850-CB188F3D6324}" dt="2021-04-22T13:02:31.593" v="23"/>
        <pc:sldMkLst>
          <pc:docMk/>
          <pc:sldMk cId="1742137089" sldId="322"/>
        </pc:sldMkLst>
      </pc:sldChg>
      <pc:sldChg chg="add">
        <pc:chgData name="Bryn Portella" userId="cac9ba8b-dbd7-41cd-af06-e643c8802b55" providerId="ADAL" clId="{7AC46768-9A60-425D-B850-CB188F3D6324}" dt="2021-04-22T13:04:07.385" v="45"/>
        <pc:sldMkLst>
          <pc:docMk/>
          <pc:sldMk cId="2943746832" sldId="323"/>
        </pc:sldMkLst>
      </pc:sldChg>
      <pc:sldChg chg="add ord">
        <pc:chgData name="Bryn Portella" userId="cac9ba8b-dbd7-41cd-af06-e643c8802b55" providerId="ADAL" clId="{7AC46768-9A60-425D-B850-CB188F3D6324}" dt="2021-04-23T13:57:26.954" v="745"/>
        <pc:sldMkLst>
          <pc:docMk/>
          <pc:sldMk cId="429604453" sldId="324"/>
        </pc:sldMkLst>
      </pc:sldChg>
      <pc:sldChg chg="new del">
        <pc:chgData name="Bryn Portella" userId="cac9ba8b-dbd7-41cd-af06-e643c8802b55" providerId="ADAL" clId="{7AC46768-9A60-425D-B850-CB188F3D6324}" dt="2021-04-22T16:08:06.294" v="49" actId="47"/>
        <pc:sldMkLst>
          <pc:docMk/>
          <pc:sldMk cId="1561509009" sldId="325"/>
        </pc:sldMkLst>
      </pc:sldChg>
      <pc:sldChg chg="modSp new del mod ord">
        <pc:chgData name="Bryn Portella" userId="cac9ba8b-dbd7-41cd-af06-e643c8802b55" providerId="ADAL" clId="{7AC46768-9A60-425D-B850-CB188F3D6324}" dt="2021-04-22T16:09:09.608" v="71" actId="47"/>
        <pc:sldMkLst>
          <pc:docMk/>
          <pc:sldMk cId="2474950910" sldId="325"/>
        </pc:sldMkLst>
        <pc:spChg chg="mod">
          <ac:chgData name="Bryn Portella" userId="cac9ba8b-dbd7-41cd-af06-e643c8802b55" providerId="ADAL" clId="{7AC46768-9A60-425D-B850-CB188F3D6324}" dt="2021-04-22T16:08:18.635" v="66" actId="20577"/>
          <ac:spMkLst>
            <pc:docMk/>
            <pc:sldMk cId="2474950910" sldId="325"/>
            <ac:spMk id="2" creationId="{6B4B8E3F-AF07-4A3D-B519-CE31C491FE18}"/>
          </ac:spMkLst>
        </pc:spChg>
      </pc:sldChg>
      <pc:sldChg chg="addSp delSp modSp new mod modAnim">
        <pc:chgData name="Bryn Portella" userId="cac9ba8b-dbd7-41cd-af06-e643c8802b55" providerId="ADAL" clId="{7AC46768-9A60-425D-B850-CB188F3D6324}" dt="2021-04-23T15:13:52.985" v="881" actId="20577"/>
        <pc:sldMkLst>
          <pc:docMk/>
          <pc:sldMk cId="1490583776" sldId="326"/>
        </pc:sldMkLst>
        <pc:spChg chg="mod">
          <ac:chgData name="Bryn Portella" userId="cac9ba8b-dbd7-41cd-af06-e643c8802b55" providerId="ADAL" clId="{7AC46768-9A60-425D-B850-CB188F3D6324}" dt="2021-04-22T16:09:07.681" v="70"/>
          <ac:spMkLst>
            <pc:docMk/>
            <pc:sldMk cId="1490583776" sldId="326"/>
            <ac:spMk id="2" creationId="{00550E2C-9992-4E05-9FFD-D2C2C223C988}"/>
          </ac:spMkLst>
        </pc:spChg>
        <pc:spChg chg="del mod">
          <ac:chgData name="Bryn Portella" userId="cac9ba8b-dbd7-41cd-af06-e643c8802b55" providerId="ADAL" clId="{7AC46768-9A60-425D-B850-CB188F3D6324}" dt="2021-04-22T16:09:24.196" v="72" actId="3680"/>
          <ac:spMkLst>
            <pc:docMk/>
            <pc:sldMk cId="1490583776" sldId="326"/>
            <ac:spMk id="3" creationId="{CDB731C3-6C4C-49A9-BF93-C35439474613}"/>
          </ac:spMkLst>
        </pc:spChg>
        <pc:spChg chg="mod">
          <ac:chgData name="Bryn Portella" userId="cac9ba8b-dbd7-41cd-af06-e643c8802b55" providerId="ADAL" clId="{7AC46768-9A60-425D-B850-CB188F3D6324}" dt="2021-04-23T15:13:52.985" v="881" actId="20577"/>
          <ac:spMkLst>
            <pc:docMk/>
            <pc:sldMk cId="1490583776" sldId="326"/>
            <ac:spMk id="5" creationId="{04CCECFD-3CD4-4839-B850-B8747D734901}"/>
          </ac:spMkLst>
        </pc:spChg>
        <pc:spChg chg="add del mod">
          <ac:chgData name="Bryn Portella" userId="cac9ba8b-dbd7-41cd-af06-e643c8802b55" providerId="ADAL" clId="{7AC46768-9A60-425D-B850-CB188F3D6324}" dt="2021-04-22T16:23:59.136" v="585" actId="21"/>
          <ac:spMkLst>
            <pc:docMk/>
            <pc:sldMk cId="1490583776" sldId="326"/>
            <ac:spMk id="7" creationId="{34DC624B-01C1-4279-BBA1-503A8A9E26B6}"/>
          </ac:spMkLst>
        </pc:spChg>
        <pc:graphicFrameChg chg="add mod ord modGraphic">
          <ac:chgData name="Bryn Portella" userId="cac9ba8b-dbd7-41cd-af06-e643c8802b55" providerId="ADAL" clId="{7AC46768-9A60-425D-B850-CB188F3D6324}" dt="2021-04-22T16:24:28.033" v="593" actId="1076"/>
          <ac:graphicFrameMkLst>
            <pc:docMk/>
            <pc:sldMk cId="1490583776" sldId="326"/>
            <ac:graphicFrameMk id="6" creationId="{B01D7BFF-AD5A-4558-8314-37DC6163F97E}"/>
          </ac:graphicFrameMkLst>
        </pc:graphicFrameChg>
      </pc:sldChg>
      <pc:sldChg chg="addSp delSp modSp new mod modAnim">
        <pc:chgData name="Bryn Portella" userId="cac9ba8b-dbd7-41cd-af06-e643c8802b55" providerId="ADAL" clId="{7AC46768-9A60-425D-B850-CB188F3D6324}" dt="2021-04-22T16:31:18.119" v="739"/>
        <pc:sldMkLst>
          <pc:docMk/>
          <pc:sldMk cId="434744369" sldId="327"/>
        </pc:sldMkLst>
        <pc:spChg chg="mod">
          <ac:chgData name="Bryn Portella" userId="cac9ba8b-dbd7-41cd-af06-e643c8802b55" providerId="ADAL" clId="{7AC46768-9A60-425D-B850-CB188F3D6324}" dt="2021-04-22T16:24:52.566" v="621" actId="20577"/>
          <ac:spMkLst>
            <pc:docMk/>
            <pc:sldMk cId="434744369" sldId="327"/>
            <ac:spMk id="2" creationId="{965085D2-62B3-4456-A722-945871297995}"/>
          </ac:spMkLst>
        </pc:spChg>
        <pc:spChg chg="del">
          <ac:chgData name="Bryn Portella" userId="cac9ba8b-dbd7-41cd-af06-e643c8802b55" providerId="ADAL" clId="{7AC46768-9A60-425D-B850-CB188F3D6324}" dt="2021-04-22T16:25:05.584" v="623" actId="478"/>
          <ac:spMkLst>
            <pc:docMk/>
            <pc:sldMk cId="434744369" sldId="327"/>
            <ac:spMk id="4" creationId="{1FA3B1B9-0DDE-45B8-A3D8-B9AECC31D751}"/>
          </ac:spMkLst>
        </pc:spChg>
        <pc:spChg chg="del">
          <ac:chgData name="Bryn Portella" userId="cac9ba8b-dbd7-41cd-af06-e643c8802b55" providerId="ADAL" clId="{7AC46768-9A60-425D-B850-CB188F3D6324}" dt="2021-04-22T16:25:02.422" v="622"/>
          <ac:spMkLst>
            <pc:docMk/>
            <pc:sldMk cId="434744369" sldId="327"/>
            <ac:spMk id="5" creationId="{B5199609-30B8-4793-BBFA-AD5A5961FCE1}"/>
          </ac:spMkLst>
        </pc:spChg>
        <pc:spChg chg="del">
          <ac:chgData name="Bryn Portella" userId="cac9ba8b-dbd7-41cd-af06-e643c8802b55" providerId="ADAL" clId="{7AC46768-9A60-425D-B850-CB188F3D6324}" dt="2021-04-22T16:25:27.430" v="625" actId="478"/>
          <ac:spMkLst>
            <pc:docMk/>
            <pc:sldMk cId="434744369" sldId="327"/>
            <ac:spMk id="6" creationId="{80BD9A20-A228-4E62-8CDD-98E34C6F4A40}"/>
          </ac:spMkLst>
        </pc:spChg>
        <pc:spChg chg="del">
          <ac:chgData name="Bryn Portella" userId="cac9ba8b-dbd7-41cd-af06-e643c8802b55" providerId="ADAL" clId="{7AC46768-9A60-425D-B850-CB188F3D6324}" dt="2021-04-22T16:24:03.663" v="586"/>
          <ac:spMkLst>
            <pc:docMk/>
            <pc:sldMk cId="434744369" sldId="327"/>
            <ac:spMk id="7" creationId="{28C6CC8B-7919-499E-A234-20FEC9BBC1CF}"/>
          </ac:spMkLst>
        </pc:spChg>
        <pc:spChg chg="add mod">
          <ac:chgData name="Bryn Portella" userId="cac9ba8b-dbd7-41cd-af06-e643c8802b55" providerId="ADAL" clId="{7AC46768-9A60-425D-B850-CB188F3D6324}" dt="2021-04-22T16:30:59.126" v="737" actId="20577"/>
          <ac:spMkLst>
            <pc:docMk/>
            <pc:sldMk cId="434744369" sldId="327"/>
            <ac:spMk id="8" creationId="{7F5F68F2-293A-44A0-B2A5-293FFEEABD6F}"/>
          </ac:spMkLst>
        </pc:spChg>
        <pc:graphicFrameChg chg="add mod">
          <ac:chgData name="Bryn Portella" userId="cac9ba8b-dbd7-41cd-af06-e643c8802b55" providerId="ADAL" clId="{7AC46768-9A60-425D-B850-CB188F3D6324}" dt="2021-04-22T16:25:24.338" v="624" actId="1076"/>
          <ac:graphicFrameMkLst>
            <pc:docMk/>
            <pc:sldMk cId="434744369" sldId="327"/>
            <ac:graphicFrameMk id="9" creationId="{EAA4480A-799D-414C-9CF4-30A2FB6256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CFADC-D723-474C-BC23-00E14133A490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01B3-9A73-4B4F-86F1-79553C5B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318-B31B-4D90-9599-F0ED5C3F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Databases,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C605-D554-4C64-A628-213ABA910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117"/>
              </p:ext>
            </p:extLst>
          </p:nvPr>
        </p:nvGraphicFramePr>
        <p:xfrm>
          <a:off x="795131" y="4173045"/>
          <a:ext cx="732762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DECIMAL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/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/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0E2C-9992-4E05-9FFD-D2C2C223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01D7BFF-AD5A-4558-8314-37DC6163F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927969"/>
              </p:ext>
            </p:extLst>
          </p:nvPr>
        </p:nvGraphicFramePr>
        <p:xfrm>
          <a:off x="2511468" y="1533494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43FA0-29CE-4BB4-B4C1-E1132CA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CCECFD-3CD4-4839-B850-B8747D7349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9413" y="3701989"/>
            <a:ext cx="8274137" cy="25563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FROM employees;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38846"/>
              </p:ext>
            </p:extLst>
          </p:nvPr>
        </p:nvGraphicFramePr>
        <p:xfrm>
          <a:off x="380010" y="3185733"/>
          <a:ext cx="838398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0787"/>
              </p:ext>
            </p:extLst>
          </p:nvPr>
        </p:nvGraphicFramePr>
        <p:xfrm>
          <a:off x="169612" y="3982152"/>
          <a:ext cx="838398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the entirety of the key</a:t>
            </a:r>
          </a:p>
          <a:p>
            <a:pPr lvl="1"/>
            <a:r>
              <a:rPr lang="en-US" dirty="0"/>
              <a:t>“the whole key” </a:t>
            </a:r>
          </a:p>
          <a:p>
            <a:pPr lvl="1"/>
            <a:r>
              <a:rPr lang="en-US" dirty="0"/>
              <a:t>Usually, this means getting rid of composite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4496"/>
              </p:ext>
            </p:extLst>
          </p:nvPr>
        </p:nvGraphicFramePr>
        <p:xfrm>
          <a:off x="4572000" y="1308776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6811"/>
              </p:ext>
            </p:extLst>
          </p:nvPr>
        </p:nvGraphicFramePr>
        <p:xfrm>
          <a:off x="380010" y="3706554"/>
          <a:ext cx="829975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43115"/>
              </p:ext>
            </p:extLst>
          </p:nvPr>
        </p:nvGraphicFramePr>
        <p:xfrm>
          <a:off x="4885379" y="143093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60678"/>
              </p:ext>
            </p:extLst>
          </p:nvPr>
        </p:nvGraphicFramePr>
        <p:xfrm>
          <a:off x="370166" y="3867702"/>
          <a:ext cx="711407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26622"/>
              </p:ext>
            </p:extLst>
          </p:nvPr>
        </p:nvGraphicFramePr>
        <p:xfrm>
          <a:off x="209290" y="143093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85D2-62B3-4456-A722-94587129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Upon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49A2E-E223-473C-838E-A5DEF566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F5F68F2-293A-44A0-B2A5-293FFEEABD6F}"/>
              </a:ext>
            </a:extLst>
          </p:cNvPr>
          <p:cNvSpPr txBox="1">
            <a:spLocks noGrp="1"/>
          </p:cNvSpPr>
          <p:nvPr>
            <p:ph sz="quarter" idx="19"/>
          </p:nvPr>
        </p:nvSpPr>
        <p:spPr>
          <a:xfrm>
            <a:off x="350838" y="4100513"/>
            <a:ext cx="8633590" cy="2416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if we want to assume minimum wage for anyone with null as their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COALESCE(exp1, exp2, exp3)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 FROM employees ORDER BY id LIMIT 1 OFFSET 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MIN(name)FROM employees;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AA4480A-799D-414C-9CF4-30A2FB62569D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714977737"/>
              </p:ext>
            </p:extLst>
          </p:nvPr>
        </p:nvGraphicFramePr>
        <p:xfrm>
          <a:off x="2460625" y="1574800"/>
          <a:ext cx="4010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06">
                  <a:extLst>
                    <a:ext uri="{9D8B030D-6E8A-4147-A177-3AD203B41FA5}">
                      <a16:colId xmlns:a16="http://schemas.microsoft.com/office/drawing/2014/main" val="2284627930"/>
                    </a:ext>
                  </a:extLst>
                </a:gridCol>
                <a:gridCol w="993144">
                  <a:extLst>
                    <a:ext uri="{9D8B030D-6E8A-4147-A177-3AD203B41FA5}">
                      <a16:colId xmlns:a16="http://schemas.microsoft.com/office/drawing/2014/main" val="253805272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345733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employee_id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pay_rate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‘Ana’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‘Bob’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‘Carl’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‘Dan’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4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7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8524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1400</TotalTime>
  <Words>2015</Words>
  <Application>Microsoft Office PowerPoint</Application>
  <PresentationFormat>On-screen Show (4:3)</PresentationFormat>
  <Paragraphs>453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Revature</vt:lpstr>
      <vt:lpstr>Designing Databases, Normalization</vt:lpstr>
      <vt:lpstr>Review</vt:lpstr>
      <vt:lpstr>Expand Upon Review</vt:lpstr>
      <vt:lpstr>Relationships</vt:lpstr>
      <vt:lpstr>Cardinality</vt:lpstr>
      <vt:lpstr>Multiplicity</vt:lpstr>
      <vt:lpstr>1:1</vt:lpstr>
      <vt:lpstr>1:n (and n:1)</vt:lpstr>
      <vt:lpstr>m:n</vt:lpstr>
      <vt:lpstr>Multiplicity vs Cardinality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Relationships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4</cp:revision>
  <dcterms:created xsi:type="dcterms:W3CDTF">2021-04-22T12:54:53Z</dcterms:created>
  <dcterms:modified xsi:type="dcterms:W3CDTF">2021-10-08T14:33:06Z</dcterms:modified>
</cp:coreProperties>
</file>