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21"/>
  </p:notesMasterIdLst>
  <p:sldIdLst>
    <p:sldId id="256" r:id="rId3"/>
    <p:sldId id="258" r:id="rId4"/>
    <p:sldId id="300" r:id="rId5"/>
    <p:sldId id="299" r:id="rId6"/>
    <p:sldId id="298" r:id="rId7"/>
    <p:sldId id="297" r:id="rId8"/>
    <p:sldId id="296" r:id="rId9"/>
    <p:sldId id="295" r:id="rId10"/>
    <p:sldId id="262" r:id="rId11"/>
    <p:sldId id="268" r:id="rId12"/>
    <p:sldId id="273" r:id="rId13"/>
    <p:sldId id="264" r:id="rId14"/>
    <p:sldId id="274" r:id="rId15"/>
    <p:sldId id="275" r:id="rId16"/>
    <p:sldId id="276" r:id="rId17"/>
    <p:sldId id="282" r:id="rId18"/>
    <p:sldId id="283" r:id="rId19"/>
    <p:sldId id="265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4A659-E633-45F3-FF72-CCF571D30E5B}" v="69" dt="2021-03-22T16:52:19.905"/>
    <p1510:client id="{46417A02-0DA5-A129-3718-83AEF146C0B8}" v="26" dt="2021-03-19T12:21:15.349"/>
    <p1510:client id="{7ADC6FB8-8CD4-673F-B5A3-59D2EE952A76}" v="2" dt="2021-03-29T00:56:45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4054A659-E633-45F3-FF72-CCF571D30E5B}"/>
    <pc:docChg chg="addSld modSld">
      <pc:chgData name="Bryn Portella" userId="S::bryn.portella@revature.com::cac9ba8b-dbd7-41cd-af06-e643c8802b55" providerId="AD" clId="Web-{4054A659-E633-45F3-FF72-CCF571D30E5B}" dt="2021-03-22T16:52:19.905" v="60" actId="20577"/>
      <pc:docMkLst>
        <pc:docMk/>
      </pc:docMkLst>
      <pc:sldChg chg="modSp">
        <pc:chgData name="Bryn Portella" userId="S::bryn.portella@revature.com::cac9ba8b-dbd7-41cd-af06-e643c8802b55" providerId="AD" clId="Web-{4054A659-E633-45F3-FF72-CCF571D30E5B}" dt="2021-03-22T13:34:03.704" v="45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4054A659-E633-45F3-FF72-CCF571D30E5B}" dt="2021-03-22T13:34:03.704" v="45" actId="20577"/>
          <ac:spMkLst>
            <pc:docMk/>
            <pc:sldMk cId="0" sldId="256"/>
            <ac:spMk id="212" creationId="{00000000-0000-0000-0000-000000000000}"/>
          </ac:spMkLst>
        </pc:spChg>
      </pc:sldChg>
      <pc:sldChg chg="modSp">
        <pc:chgData name="Bryn Portella" userId="S::bryn.portella@revature.com::cac9ba8b-dbd7-41cd-af06-e643c8802b55" providerId="AD" clId="Web-{4054A659-E633-45F3-FF72-CCF571D30E5B}" dt="2021-03-22T16:52:19.905" v="60" actId="20577"/>
        <pc:sldMkLst>
          <pc:docMk/>
          <pc:sldMk cId="2537260911" sldId="275"/>
        </pc:sldMkLst>
        <pc:spChg chg="mod">
          <ac:chgData name="Bryn Portella" userId="S::bryn.portella@revature.com::cac9ba8b-dbd7-41cd-af06-e643c8802b55" providerId="AD" clId="Web-{4054A659-E633-45F3-FF72-CCF571D30E5B}" dt="2021-03-22T16:52:19.905" v="60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29:55.196" v="0"/>
        <pc:sldMkLst>
          <pc:docMk/>
          <pc:sldMk cId="4032788369" sldId="284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321" v="1"/>
        <pc:sldMkLst>
          <pc:docMk/>
          <pc:sldMk cId="3954561953" sldId="285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446" v="2"/>
        <pc:sldMkLst>
          <pc:docMk/>
          <pc:sldMk cId="3907095757" sldId="286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18" v="3"/>
        <pc:sldMkLst>
          <pc:docMk/>
          <pc:sldMk cId="1795178062" sldId="287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96" v="4"/>
        <pc:sldMkLst>
          <pc:docMk/>
          <pc:sldMk cId="1773311370" sldId="288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853" v="5"/>
        <pc:sldMkLst>
          <pc:docMk/>
          <pc:sldMk cId="677940299" sldId="289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978" v="6"/>
        <pc:sldMkLst>
          <pc:docMk/>
          <pc:sldMk cId="1786745129" sldId="290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056" v="7"/>
        <pc:sldMkLst>
          <pc:docMk/>
          <pc:sldMk cId="2453500229" sldId="291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165" v="8"/>
        <pc:sldMkLst>
          <pc:docMk/>
          <pc:sldMk cId="2520558634" sldId="292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290" v="9"/>
        <pc:sldMkLst>
          <pc:docMk/>
          <pc:sldMk cId="3024835779" sldId="293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431" v="10"/>
        <pc:sldMkLst>
          <pc:docMk/>
          <pc:sldMk cId="258601277" sldId="294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374" v="11"/>
        <pc:sldMkLst>
          <pc:docMk/>
          <pc:sldMk cId="1882870253" sldId="295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452" v="12"/>
        <pc:sldMkLst>
          <pc:docMk/>
          <pc:sldMk cId="1775000279" sldId="296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577" v="13"/>
        <pc:sldMkLst>
          <pc:docMk/>
          <pc:sldMk cId="3016495123" sldId="297"/>
        </pc:sldMkLst>
      </pc:sldChg>
      <pc:sldChg chg="modSp add">
        <pc:chgData name="Bryn Portella" userId="S::bryn.portella@revature.com::cac9ba8b-dbd7-41cd-af06-e643c8802b55" providerId="AD" clId="Web-{4054A659-E633-45F3-FF72-CCF571D30E5B}" dt="2021-03-22T15:12:31.590" v="52" actId="20577"/>
        <pc:sldMkLst>
          <pc:docMk/>
          <pc:sldMk cId="1136980217" sldId="298"/>
        </pc:sldMkLst>
        <pc:spChg chg="mod">
          <ac:chgData name="Bryn Portella" userId="S::bryn.portella@revature.com::cac9ba8b-dbd7-41cd-af06-e643c8802b55" providerId="AD" clId="Web-{4054A659-E633-45F3-FF72-CCF571D30E5B}" dt="2021-03-22T15:12:31.590" v="52" actId="20577"/>
          <ac:spMkLst>
            <pc:docMk/>
            <pc:sldMk cId="1136980217" sldId="298"/>
            <ac:spMk id="6" creationId="{7A312C36-F4D7-411E-A75D-DD61557F8CC4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32:59.827" v="15"/>
        <pc:sldMkLst>
          <pc:docMk/>
          <pc:sldMk cId="448936248" sldId="299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905" v="16"/>
        <pc:sldMkLst>
          <pc:docMk/>
          <pc:sldMk cId="2709944907" sldId="300"/>
        </pc:sldMkLst>
      </pc:sldChg>
    </pc:docChg>
  </pc:docChgLst>
  <pc:docChgLst>
    <pc:chgData name="Bryn Portella" userId="S::bryn.portella@revature.com::cac9ba8b-dbd7-41cd-af06-e643c8802b55" providerId="AD" clId="Web-{7ADC6FB8-8CD4-673F-B5A3-59D2EE952A76}"/>
    <pc:docChg chg="modSld">
      <pc:chgData name="Bryn Portella" userId="S::bryn.portella@revature.com::cac9ba8b-dbd7-41cd-af06-e643c8802b55" providerId="AD" clId="Web-{7ADC6FB8-8CD4-673F-B5A3-59D2EE952A76}" dt="2021-03-29T00:56:44.706" v="0" actId="20577"/>
      <pc:docMkLst>
        <pc:docMk/>
      </pc:docMkLst>
      <pc:sldChg chg="modSp">
        <pc:chgData name="Bryn Portella" userId="S::bryn.portella@revature.com::cac9ba8b-dbd7-41cd-af06-e643c8802b55" providerId="AD" clId="Web-{7ADC6FB8-8CD4-673F-B5A3-59D2EE952A76}" dt="2021-03-29T00:56:44.706" v="0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7ADC6FB8-8CD4-673F-B5A3-59D2EE952A76}" dt="2021-03-29T00:56:44.706" v="0" actId="20577"/>
          <ac:spMkLst>
            <pc:docMk/>
            <pc:sldMk cId="0" sldId="256"/>
            <ac:spMk id="21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4000"/>
            </a:pPr>
            <a:r>
              <a:rPr lang="en-US" sz="4000" dirty="0"/>
              <a:t>Encapsulation, Stack and Heap, Wrapper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Variables…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Reference variables store the memory address or </a:t>
            </a:r>
            <a:r>
              <a:rPr lang="en-US" sz="2590" i="1" dirty="0"/>
              <a:t>reference</a:t>
            </a:r>
            <a:r>
              <a:rPr lang="en-US" sz="2590" dirty="0"/>
              <a:t> to an object in memory.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Objects have to reserve enough memory to hold all the variables stored for that single object.</a:t>
            </a:r>
            <a:endParaRPr dirty="0"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 memory reserved for an object might contain references to other objects in memory, which contain their own objects…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This confusion and messiness is why Java lets you ignore memory management.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dirty="0"/>
              <a:t>The reference variable is not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Class vs. Object vs. Reference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Animal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          1      2            3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public class </a:t>
            </a:r>
            <a:r>
              <a:rPr lang="en-US" sz="1400" err="1">
                <a:latin typeface="Courier New"/>
                <a:cs typeface="Courier New"/>
              </a:rPr>
              <a:t>TestWrapperClasses</a:t>
            </a: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main(String[] </a:t>
            </a:r>
            <a:r>
              <a:rPr lang="en-US" sz="1400" err="1">
                <a:latin typeface="Courier New"/>
                <a:cs typeface="Courier New"/>
              </a:rPr>
              <a:t>args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printMe</a:t>
            </a:r>
            <a:r>
              <a:rPr lang="en-US" sz="1400" dirty="0">
                <a:latin typeface="Courier New"/>
                <a:cs typeface="Courier New"/>
              </a:rPr>
              <a:t>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</a:t>
            </a:r>
            <a:r>
              <a:rPr lang="en-US" sz="1400">
                <a:latin typeface="Courier New"/>
                <a:cs typeface="Courier New"/>
              </a:rPr>
              <a:t>printMe(Integer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System.out.println</a:t>
            </a:r>
            <a:r>
              <a:rPr lang="en-US" sz="1400" dirty="0">
                <a:latin typeface="Courier New"/>
                <a:cs typeface="Courier New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7B6-EE4F-4922-A1B5-6361E58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0AAC-1BA1-4DC2-BE7C-4A2E657C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Let’s examine the difference between “two objects are the same” and “two objects are equivalent”</a:t>
            </a:r>
          </a:p>
          <a:p>
            <a:endParaRPr lang="en-US" dirty="0"/>
          </a:p>
          <a:p>
            <a:r>
              <a:rPr lang="en-US" dirty="0"/>
              <a:t>The == operator is applied to the references to see if they are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662-84D5-4FA2-8ED9-006DE29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2" y="1262305"/>
            <a:ext cx="8385175" cy="54665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EqualsExample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value1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value2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value3 = value2;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if(value1 == value2){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not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if(value2 == value3){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(“Value2 and value3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Value{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10;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4239491" y="5045474"/>
            <a:ext cx="3366655" cy="1100441"/>
            <a:chOff x="2396106" y="3134380"/>
            <a:chExt cx="4675694" cy="705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2396106" y="3134380"/>
              <a:ext cx="4675694" cy="705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Console Output: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ourier New" panose="02070309020205020404" pitchFamily="49" charset="0"/>
                </a:rPr>
                <a:t>Value1 and value2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are not equal.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Value2 and value3 are equal.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2396106" y="3395368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84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***4 Pillars of Object-Oriented Programming***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313003"/>
            <a:ext cx="8383980" cy="541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Inheritance</a:t>
            </a:r>
            <a:r>
              <a:rPr lang="en-US" dirty="0"/>
              <a:t>: </a:t>
            </a:r>
            <a:r>
              <a:rPr lang="en-US" sz="2400" dirty="0"/>
              <a:t>The ability for entities to adopt variables (fields) and/or methods (behavior) from a parent (super) class, allowing for instantiation of child objects from said parent class.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Encapsulation</a:t>
            </a:r>
            <a:r>
              <a:rPr lang="en-US" dirty="0"/>
              <a:t>: </a:t>
            </a:r>
            <a:r>
              <a:rPr lang="en-US" sz="2400" dirty="0"/>
              <a:t>The act of wrapping code into a single unit and then selectively exposing and restricting access to that code based on functionality or use within classes.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Polymorphism</a:t>
            </a:r>
            <a:r>
              <a:rPr lang="en-US" dirty="0"/>
              <a:t>: </a:t>
            </a:r>
            <a:r>
              <a:rPr lang="en-US" sz="2400" dirty="0"/>
              <a:t>The ability for objects, classes, variables and/or methods to alter functionality while maintaining structure.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Abstraction</a:t>
            </a:r>
            <a:r>
              <a:rPr lang="en-US" dirty="0"/>
              <a:t>: </a:t>
            </a:r>
            <a:r>
              <a:rPr lang="en-US" sz="2400" dirty="0"/>
              <a:t>The process of hiding implementation and processes of an entity to reduce complexity or increase understanding of a system’s properties.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any subclasses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Package-Private (default):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9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372831" y="3407273"/>
            <a:ext cx="4834978" cy="2828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>
                <a:latin typeface="Courier New"/>
                <a:cs typeface="Courier New"/>
              </a:rPr>
              <a:t>import one.Dog;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err="1">
                <a:latin typeface="Courier New"/>
                <a:cs typeface="Courier New"/>
              </a:rPr>
              <a:t>TestDog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public static void main(String[] </a:t>
            </a:r>
            <a:r>
              <a:rPr lang="en-US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Dog </a:t>
            </a:r>
            <a:r>
              <a:rPr lang="en-US" err="1">
                <a:latin typeface="Courier New"/>
                <a:cs typeface="Courier New"/>
              </a:rPr>
              <a:t>dog</a:t>
            </a:r>
            <a:r>
              <a:rPr lang="en-US" dirty="0">
                <a:latin typeface="Courier New"/>
                <a:cs typeface="Courier New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dog.size</a:t>
            </a:r>
            <a:r>
              <a:rPr lang="en-US" dirty="0">
                <a:latin typeface="Courier New"/>
                <a:cs typeface="Courier New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//Access </a:t>
            </a:r>
            <a:r>
              <a:rPr lang="en-US" err="1">
                <a:latin typeface="Courier New"/>
                <a:cs typeface="Courier New"/>
              </a:rPr>
              <a:t>myMethod</a:t>
            </a:r>
            <a:endParaRPr lang="en-US">
              <a:latin typeface="Courier New"/>
              <a:cs typeface="Courier New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dog.myMethod</a:t>
            </a:r>
            <a:r>
              <a:rPr lang="en-US" dirty="0">
                <a:latin typeface="Courier New"/>
                <a:cs typeface="Courier New"/>
              </a:rPr>
              <a:t>();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152488" y="2779008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4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Encapsulation: an OOP design principle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Classes should allow minimum necessary access to their members.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Getters and Setters / Accessors and Mutators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(int in)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in; 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Capitalization and naming of getters/setters is important.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(). Some libraries expect this pattern to be followed.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8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</a:t>
            </a:r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1450</Words>
  <Application>Microsoft Office PowerPoint</Application>
  <PresentationFormat>On-screen Show (4:3)</PresentationFormat>
  <Paragraphs>268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Segoe Print</vt:lpstr>
      <vt:lpstr>2_Custom Design</vt:lpstr>
      <vt:lpstr>3_Custom Design</vt:lpstr>
      <vt:lpstr>Encapsulation, Stack and Heap, Wrapper classes</vt:lpstr>
      <vt:lpstr>***4 Pillars of Object-Oriented Programming***</vt:lpstr>
      <vt:lpstr>Access Modifiers</vt:lpstr>
      <vt:lpstr>Accessing Class Members </vt:lpstr>
      <vt:lpstr>Accessing Class Members </vt:lpstr>
      <vt:lpstr>Accessing Class Members </vt:lpstr>
      <vt:lpstr>Encapsulation</vt:lpstr>
      <vt:lpstr>Accessing Class Members </vt:lpstr>
      <vt:lpstr>Recall</vt:lpstr>
      <vt:lpstr>Reference Variables…</vt:lpstr>
      <vt:lpstr>Let’s take the following program</vt:lpstr>
      <vt:lpstr>Class vs. Object vs. Reference</vt:lpstr>
      <vt:lpstr>Wrapper Classes</vt:lpstr>
      <vt:lpstr>Autoboxing</vt:lpstr>
      <vt:lpstr>Unboxing</vt:lpstr>
      <vt:lpstr>==</vt:lpstr>
      <vt:lpstr>Example: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Joseph Highe</cp:lastModifiedBy>
  <cp:revision>74</cp:revision>
  <dcterms:modified xsi:type="dcterms:W3CDTF">2021-09-13T14:46:50Z</dcterms:modified>
</cp:coreProperties>
</file>