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321" r:id="rId3"/>
    <p:sldId id="329" r:id="rId4"/>
    <p:sldId id="334" r:id="rId5"/>
    <p:sldId id="333" r:id="rId6"/>
    <p:sldId id="332" r:id="rId7"/>
    <p:sldId id="331" r:id="rId8"/>
    <p:sldId id="270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JDBC Statements and Connecting to the Database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Database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687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previously discussed, a Connection object created using the </a:t>
            </a:r>
            <a:r>
              <a:rPr lang="en-US" dirty="0" err="1"/>
              <a:t>the</a:t>
            </a:r>
            <a:r>
              <a:rPr lang="en-US" dirty="0"/>
              <a:t> static </a:t>
            </a:r>
            <a:r>
              <a:rPr lang="en-US" dirty="0" err="1"/>
              <a:t>getConnection</a:t>
            </a:r>
            <a:r>
              <a:rPr lang="en-US" dirty="0"/>
              <a:t> method from the </a:t>
            </a:r>
            <a:r>
              <a:rPr lang="en-US" dirty="0" err="1"/>
              <a:t>DriverManager</a:t>
            </a:r>
            <a:r>
              <a:rPr lang="en-US" dirty="0"/>
              <a:t> of JDBC.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takes three string arguments, the URL of the database, the username and password.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can result in various </a:t>
            </a:r>
            <a:r>
              <a:rPr lang="en-US" dirty="0" err="1"/>
              <a:t>SQLExceptions</a:t>
            </a:r>
            <a:r>
              <a:rPr lang="en-US" dirty="0"/>
              <a:t>.</a:t>
            </a:r>
          </a:p>
          <a:p>
            <a:r>
              <a:rPr lang="en-US" dirty="0"/>
              <a:t>It is typical to create a utility class which can be used throughout your project to establish a connection. This way you can provide utility methods to connect with different credentials, or leveraging different database drivers.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0EFFC-3F80-4A7E-A06E-E30BBFA9FBAB}"/>
              </a:ext>
            </a:extLst>
          </p:cNvPr>
          <p:cNvSpPr/>
          <p:nvPr/>
        </p:nvSpPr>
        <p:spPr>
          <a:xfrm>
            <a:off x="767550" y="4372852"/>
            <a:ext cx="7608900" cy="1643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Properties and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establishing a connection including values directly in a method can pose some security, and maintainability issues. </a:t>
            </a:r>
          </a:p>
          <a:p>
            <a:r>
              <a:rPr lang="en-US" dirty="0"/>
              <a:t>As such, two methods are typically used to manage the configuration details: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Properties File</a:t>
            </a:r>
          </a:p>
          <a:p>
            <a:pPr marL="1447800" lvl="2" indent="-457200"/>
            <a:r>
              <a:rPr lang="en-US" dirty="0"/>
              <a:t>Greater reusability</a:t>
            </a:r>
          </a:p>
          <a:p>
            <a:pPr marL="1447800" lvl="2" indent="-457200"/>
            <a:r>
              <a:rPr lang="en-US" dirty="0"/>
              <a:t>More widely used with various frameworks</a:t>
            </a:r>
          </a:p>
          <a:p>
            <a:pPr marL="1447800" lvl="2" indent="-457200"/>
            <a:r>
              <a:rPr lang="en-US" dirty="0"/>
              <a:t>Typically scales better in production environments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Environment Variables</a:t>
            </a:r>
          </a:p>
          <a:p>
            <a:pPr marL="1447800" lvl="2" indent="-457200"/>
            <a:r>
              <a:rPr lang="en-US" dirty="0"/>
              <a:t>Better suited when multiple credentials are present or to quickly establish values for testing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0640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more securely reference variables, you can utilize a properties file. A properties file is a popular method to store configuration or credentials, as the data is easier to maintain and offers more modularity.</a:t>
            </a:r>
          </a:p>
          <a:p>
            <a:r>
              <a:rPr lang="en-US" dirty="0"/>
              <a:t>The following details how to configure database connection using a properties file: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 file somewhere in your project with the ‘.properties’ extension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a property for the </a:t>
            </a:r>
            <a:r>
              <a:rPr lang="en-US" dirty="0" err="1"/>
              <a:t>url</a:t>
            </a:r>
            <a:r>
              <a:rPr lang="en-US" dirty="0"/>
              <a:t>, username, and password.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filestream</a:t>
            </a:r>
            <a:r>
              <a:rPr lang="en-US" dirty="0"/>
              <a:t> to read data from the properties file.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and use a ‘Properties’ object in Java to easily parse the properties file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D8B37-EA32-4C0A-AC92-48AB07A03DCF}"/>
              </a:ext>
            </a:extLst>
          </p:cNvPr>
          <p:cNvSpPr/>
          <p:nvPr/>
        </p:nvSpPr>
        <p:spPr>
          <a:xfrm>
            <a:off x="1048559" y="4616447"/>
            <a:ext cx="7505033" cy="1747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"folder/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db.properties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Properties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Properties();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"CONNECTION_USERNAME"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32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142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Alternatively, using Eclipse, you can establish environment variables which may be accessed on a project-by-project basis.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Right-Click project : Run As &gt;&gt; Run Configurations…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Under the Java Application, Select the Connection Utility Class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Select the “Environment” tab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variables and values for </a:t>
            </a:r>
            <a:r>
              <a:rPr lang="en-US" dirty="0" err="1"/>
              <a:t>url</a:t>
            </a:r>
            <a:r>
              <a:rPr lang="en-US" dirty="0"/>
              <a:t>, username and password.</a:t>
            </a:r>
          </a:p>
          <a:p>
            <a:pPr marL="533400" indent="-457200"/>
            <a:r>
              <a:rPr lang="en-US" dirty="0"/>
              <a:t>The environment variables can be accessed using </a:t>
            </a:r>
            <a:r>
              <a:rPr lang="en-US" i="1" dirty="0" err="1"/>
              <a:t>System.getenv</a:t>
            </a:r>
            <a:r>
              <a:rPr lang="en-US" i="1" dirty="0"/>
              <a:t>(String variable)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DF43-19EB-44A1-9A64-D322634D5187}"/>
              </a:ext>
            </a:extLst>
          </p:cNvPr>
          <p:cNvSpPr/>
          <p:nvPr/>
        </p:nvSpPr>
        <p:spPr>
          <a:xfrm>
            <a:off x="1048559" y="4616448"/>
            <a:ext cx="7505033" cy="1426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"CONN_URL"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"CONN_NAME"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"CONN_PASS"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39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b="1" dirty="0"/>
              <a:t>SQL Injection</a:t>
            </a:r>
            <a:r>
              <a:rPr lang="en-US" dirty="0"/>
              <a:t>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14716</TotalTime>
  <Words>758</Words>
  <Application>Microsoft Office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2_Custom Design</vt:lpstr>
      <vt:lpstr>JDBC Statements and Connecting to the Database</vt:lpstr>
      <vt:lpstr>Establishing Database Connections</vt:lpstr>
      <vt:lpstr>try-with-resources</vt:lpstr>
      <vt:lpstr>Managing Properties and Security</vt:lpstr>
      <vt:lpstr>Properties File</vt:lpstr>
      <vt:lpstr>Environment Variables</vt:lpstr>
      <vt:lpstr>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227</cp:revision>
  <dcterms:modified xsi:type="dcterms:W3CDTF">2021-10-19T23:49:21Z</dcterms:modified>
</cp:coreProperties>
</file>