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1"/>
  </p:notesMasterIdLst>
  <p:sldIdLst>
    <p:sldId id="256" r:id="rId2"/>
    <p:sldId id="274" r:id="rId3"/>
    <p:sldId id="294" r:id="rId4"/>
    <p:sldId id="300" r:id="rId5"/>
    <p:sldId id="299" r:id="rId6"/>
    <p:sldId id="301" r:id="rId7"/>
    <p:sldId id="317" r:id="rId8"/>
    <p:sldId id="302" r:id="rId9"/>
    <p:sldId id="305" r:id="rId10"/>
    <p:sldId id="316" r:id="rId11"/>
    <p:sldId id="304" r:id="rId12"/>
    <p:sldId id="313" r:id="rId13"/>
    <p:sldId id="321" r:id="rId14"/>
    <p:sldId id="306" r:id="rId15"/>
    <p:sldId id="314" r:id="rId16"/>
    <p:sldId id="318" r:id="rId17"/>
    <p:sldId id="320" r:id="rId18"/>
    <p:sldId id="319" r:id="rId19"/>
    <p:sldId id="270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44FE9D65-971C-45B7-B596-95D43BD14455}"/>
    <pc:docChg chg="custSel modSld">
      <pc:chgData name="Bryn Portella" userId="cac9ba8b-dbd7-41cd-af06-e643c8802b55" providerId="ADAL" clId="{44FE9D65-971C-45B7-B596-95D43BD14455}" dt="2021-04-30T15:21:33.246" v="0" actId="478"/>
      <pc:docMkLst>
        <pc:docMk/>
      </pc:docMkLst>
      <pc:sldChg chg="delSp mod">
        <pc:chgData name="Bryn Portella" userId="cac9ba8b-dbd7-41cd-af06-e643c8802b55" providerId="ADAL" clId="{44FE9D65-971C-45B7-B596-95D43BD14455}" dt="2021-04-30T15:21:33.246" v="0" actId="478"/>
        <pc:sldMkLst>
          <pc:docMk/>
          <pc:sldMk cId="2309472762" sldId="256"/>
        </pc:sldMkLst>
        <pc:spChg chg="del">
          <ac:chgData name="Bryn Portella" userId="cac9ba8b-dbd7-41cd-af06-e643c8802b55" providerId="ADAL" clId="{44FE9D65-971C-45B7-B596-95D43BD14455}" dt="2021-04-30T15:21:33.246" v="0" actId="478"/>
          <ac:spMkLst>
            <pc:docMk/>
            <pc:sldMk cId="2309472762" sldId="256"/>
            <ac:spMk id="3" creationId="{5AFB3A1C-1089-407C-954E-4471EEF07C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BF54-D46F-48F7-AC61-EED38DB2F72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31971-612A-4A21-A4EE-16E1B1A3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procedure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create-functio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EC7D-3A60-404A-91DB-E1AE2D168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Continued</a:t>
            </a:r>
          </a:p>
        </p:txBody>
      </p:sp>
    </p:spTree>
    <p:extLst>
      <p:ext uri="{BB962C8B-B14F-4D97-AF65-F5344CB8AC3E}">
        <p14:creationId xmlns:p14="http://schemas.microsoft.com/office/powerpoint/2010/main" val="23094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&amp; 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639258"/>
          </a:xfrm>
        </p:spPr>
        <p:txBody>
          <a:bodyPr>
            <a:normAutofit/>
          </a:bodyPr>
          <a:lstStyle/>
          <a:p>
            <a:r>
              <a:rPr lang="en-US" dirty="0"/>
              <a:t>Additionally, Sequences can be used in place of the serial datatype when defining Database tables: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61E73-A4C2-484F-A49B-EF692012DD67}"/>
              </a:ext>
            </a:extLst>
          </p:cNvPr>
          <p:cNvSpPr/>
          <p:nvPr/>
        </p:nvSpPr>
        <p:spPr>
          <a:xfrm>
            <a:off x="1023458" y="3120704"/>
            <a:ext cx="7099300" cy="2187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emp_id_seq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2000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1;</a:t>
            </a:r>
          </a:p>
          <a:p>
            <a:pPr defTabSz="228600"/>
            <a:endParaRPr lang="en-US" sz="16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(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INTEGER DEFAULT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emp_id_seq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') PRIMARY KEY,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emp_name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VARCHAR(200),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emp_title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VARCHAR(50),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NUMERIC</a:t>
            </a:r>
          </a:p>
          <a:p>
            <a:pPr defTabSz="228600"/>
            <a:r>
              <a:rPr lang="en-US" sz="1600" b="1" dirty="0">
                <a:latin typeface="+mj-lt"/>
                <a:cs typeface="Courier New" panose="02070309020205020404" pitchFamily="49" charset="0"/>
              </a:rPr>
              <a:t>);</a:t>
            </a:r>
            <a:endParaRPr lang="en-US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2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86C3-658F-4484-A542-68B6E252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of a query </a:t>
            </a:r>
          </a:p>
          <a:p>
            <a:r>
              <a:rPr lang="en-US" dirty="0"/>
              <a:t>CREATE VIEW </a:t>
            </a:r>
            <a:r>
              <a:rPr lang="en-US" dirty="0" err="1"/>
              <a:t>my_view</a:t>
            </a:r>
            <a:r>
              <a:rPr lang="en-US" dirty="0"/>
              <a:t> AS </a:t>
            </a:r>
            <a:r>
              <a:rPr lang="en-US" i="1" dirty="0"/>
              <a:t>QUERY; </a:t>
            </a:r>
          </a:p>
          <a:p>
            <a:r>
              <a:rPr lang="en-US" dirty="0"/>
              <a:t>Then you can run queries on this view of the table. </a:t>
            </a:r>
          </a:p>
          <a:p>
            <a:r>
              <a:rPr lang="en-US" dirty="0"/>
              <a:t>You want to use these frequently. </a:t>
            </a:r>
          </a:p>
          <a:p>
            <a:r>
              <a:rPr lang="en-US" dirty="0"/>
              <a:t>They provide an interface through which to access your underlying tables. </a:t>
            </a:r>
          </a:p>
          <a:p>
            <a:r>
              <a:rPr lang="en-US" dirty="0"/>
              <a:t>Can be </a:t>
            </a:r>
            <a:r>
              <a:rPr lang="en-US" dirty="0" err="1"/>
              <a:t>DROPed</a:t>
            </a:r>
            <a:r>
              <a:rPr lang="en-US" dirty="0"/>
              <a:t> and can CREATE OR REPLACE in instances where the view may already exist.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C7C6-CF44-4669-9CBB-E0B34F0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(Syntax)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52B-C496-48A1-9A81-51A9CCE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F9603-6D4E-41AD-9C36-E3B8CF77785D}"/>
              </a:ext>
            </a:extLst>
          </p:cNvPr>
          <p:cNvSpPr/>
          <p:nvPr/>
        </p:nvSpPr>
        <p:spPr>
          <a:xfrm>
            <a:off x="380010" y="2159984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VIEW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high_salaries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emp_name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&gt;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examples.employees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high_salaries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14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2BDC-60C6-42B2-9A05-7C70219C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9C8B-8CCD-4451-9AD7-E92E3A86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7"/>
            <a:ext cx="8383980" cy="252679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https://www.postgresqltutorial.com/postgresql-create-procedure/</a:t>
            </a:r>
            <a:endParaRPr lang="en-US" dirty="0"/>
          </a:p>
          <a:p>
            <a:r>
              <a:rPr lang="en-US" dirty="0"/>
              <a:t>Do not return a value </a:t>
            </a:r>
          </a:p>
          <a:p>
            <a:r>
              <a:rPr lang="en-US" dirty="0"/>
              <a:t>Take in some input </a:t>
            </a:r>
          </a:p>
          <a:p>
            <a:r>
              <a:rPr lang="en-US" dirty="0"/>
              <a:t>Perform some transaction or set of transactions</a:t>
            </a:r>
          </a:p>
          <a:p>
            <a:r>
              <a:rPr lang="en-US" dirty="0"/>
              <a:t>Executed using the CALL command– </a:t>
            </a:r>
          </a:p>
          <a:p>
            <a:r>
              <a:rPr lang="en-US" dirty="0"/>
              <a:t>CALL </a:t>
            </a:r>
            <a:r>
              <a:rPr lang="en-US" dirty="0" err="1"/>
              <a:t>stored_proc_name</a:t>
            </a:r>
            <a:r>
              <a:rPr lang="en-US" dirty="0"/>
              <a:t>(</a:t>
            </a:r>
            <a:r>
              <a:rPr lang="en-US" dirty="0" err="1"/>
              <a:t>argument_list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7F5B-54DF-4CD2-A6C1-142EAD34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AFDA-05E8-42C6-AD76-6D65D75E8DA5}"/>
              </a:ext>
            </a:extLst>
          </p:cNvPr>
          <p:cNvSpPr/>
          <p:nvPr/>
        </p:nvSpPr>
        <p:spPr>
          <a:xfrm>
            <a:off x="455511" y="4008242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PROCEDURE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percentage_raise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current_sal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increase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DEC,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LANGUAGE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plsql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AS $$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example.employees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current_sal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* increase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WHERE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employee_id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 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COMMIT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END;$$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3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 – prevents Dirty Read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 – prevents Phantom Read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2D3E-DE4A-4D69-BB27-2F51C8A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0D3F-47B1-4AC0-8E3B-EC95A40A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manage the transactions that are saved to the database </a:t>
            </a:r>
          </a:p>
          <a:p>
            <a:r>
              <a:rPr lang="en-US" dirty="0"/>
              <a:t>BEGIN; … COMMIT;</a:t>
            </a:r>
          </a:p>
          <a:p>
            <a:r>
              <a:rPr lang="en-US" dirty="0"/>
              <a:t>We can group multiple transactional commands together.</a:t>
            </a:r>
          </a:p>
          <a:p>
            <a:r>
              <a:rPr lang="en-US" dirty="0"/>
              <a:t>SAVEPOINT </a:t>
            </a:r>
            <a:r>
              <a:rPr lang="en-US" dirty="0" err="1"/>
              <a:t>name_of_savepoint</a:t>
            </a:r>
            <a:r>
              <a:rPr lang="en-US" dirty="0"/>
              <a:t>; can be used to more granularly control transactions. </a:t>
            </a:r>
          </a:p>
          <a:p>
            <a:r>
              <a:rPr lang="en-US" dirty="0"/>
              <a:t>ROLLBACK; or ROLLBACK TO …;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43199-95E0-44BD-A9FF-B1251074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  <a:p>
            <a:r>
              <a:rPr lang="en-US" dirty="0">
                <a:hlinkClick r:id="rId2"/>
              </a:rPr>
              <a:t>https://www.postgresqltutorial.com/postgresql-create-function/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84</TotalTime>
  <Words>1262</Words>
  <Application>Microsoft Office PowerPoint</Application>
  <PresentationFormat>On-screen Show (4:3)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Revature</vt:lpstr>
      <vt:lpstr>SQL Continued</vt:lpstr>
      <vt:lpstr>Transactions</vt:lpstr>
      <vt:lpstr>ACID: Properties of a transaction</vt:lpstr>
      <vt:lpstr>Transaction Isolation Levels</vt:lpstr>
      <vt:lpstr>Transaction Problems</vt:lpstr>
      <vt:lpstr>Transaction Solutions</vt:lpstr>
      <vt:lpstr>Transaction Control Language </vt:lpstr>
      <vt:lpstr>PL/Pg SQL</vt:lpstr>
      <vt:lpstr>Functions</vt:lpstr>
      <vt:lpstr>Syntax - Functions</vt:lpstr>
      <vt:lpstr>Sequence</vt:lpstr>
      <vt:lpstr>Syntax Examples - Sequences</vt:lpstr>
      <vt:lpstr>Sequences &amp; DDL</vt:lpstr>
      <vt:lpstr>Triggers</vt:lpstr>
      <vt:lpstr>Syntax Example - Triggers</vt:lpstr>
      <vt:lpstr>VIEWS</vt:lpstr>
      <vt:lpstr>VIEWS (Syntax)</vt:lpstr>
      <vt:lpstr>Stored Procedure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Continued</dc:title>
  <dc:creator>Bryn Portella</dc:creator>
  <cp:lastModifiedBy>Joseph Highe</cp:lastModifiedBy>
  <cp:revision>7</cp:revision>
  <dcterms:created xsi:type="dcterms:W3CDTF">2021-04-26T13:52:06Z</dcterms:created>
  <dcterms:modified xsi:type="dcterms:W3CDTF">2021-10-13T14:45:23Z</dcterms:modified>
</cp:coreProperties>
</file>