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6"/>
  </p:notesMasterIdLst>
  <p:sldIdLst>
    <p:sldId id="256" r:id="rId2"/>
    <p:sldId id="326" r:id="rId3"/>
    <p:sldId id="327" r:id="rId4"/>
    <p:sldId id="308" r:id="rId5"/>
    <p:sldId id="322" r:id="rId6"/>
    <p:sldId id="293" r:id="rId7"/>
    <p:sldId id="324" r:id="rId8"/>
    <p:sldId id="300" r:id="rId9"/>
    <p:sldId id="299" r:id="rId10"/>
    <p:sldId id="287" r:id="rId11"/>
    <p:sldId id="286" r:id="rId12"/>
    <p:sldId id="288" r:id="rId13"/>
    <p:sldId id="306" r:id="rId14"/>
    <p:sldId id="323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281" r:id="rId24"/>
    <p:sldId id="301" r:id="rId25"/>
    <p:sldId id="307" r:id="rId26"/>
    <p:sldId id="283" r:id="rId27"/>
    <p:sldId id="321" r:id="rId28"/>
    <p:sldId id="290" r:id="rId29"/>
    <p:sldId id="309" r:id="rId30"/>
    <p:sldId id="291" r:id="rId31"/>
    <p:sldId id="310" r:id="rId32"/>
    <p:sldId id="292" r:id="rId33"/>
    <p:sldId id="311" r:id="rId34"/>
    <p:sldId id="319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5" dt="2021-04-23T15:13:5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5:13:52.985" v="881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3T15:13:52.985" v="881" actId="20577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3T15:13:52.985" v="881" actId="20577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1398</TotalTime>
  <Words>2349</Words>
  <Application>Microsoft Office PowerPoint</Application>
  <PresentationFormat>On-screen Show (4:3)</PresentationFormat>
  <Paragraphs>504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Database Structure</vt:lpstr>
      <vt:lpstr>More on Schemas</vt:lpstr>
      <vt:lpstr>SQL Naming Conventions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ERD</vt:lpstr>
      <vt:lpstr>ERD</vt:lpstr>
      <vt:lpstr>Relationships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2</cp:revision>
  <dcterms:created xsi:type="dcterms:W3CDTF">2021-04-22T12:54:53Z</dcterms:created>
  <dcterms:modified xsi:type="dcterms:W3CDTF">2021-09-10T13:13:07Z</dcterms:modified>
</cp:coreProperties>
</file>