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321" r:id="rId3"/>
    <p:sldId id="332" r:id="rId4"/>
    <p:sldId id="320" r:id="rId5"/>
    <p:sldId id="327" r:id="rId6"/>
    <p:sldId id="328" r:id="rId7"/>
    <p:sldId id="323" r:id="rId8"/>
    <p:sldId id="324" r:id="rId9"/>
    <p:sldId id="331" r:id="rId10"/>
    <p:sldId id="329" r:id="rId11"/>
    <p:sldId id="270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 and JDBC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Java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or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File</a:t>
            </a:r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There are technically 3 lifecycles, Cleaning, Default* and Site. Typically, when referring to the Maven Lifecycles, we refer to the Default cycle.</a:t>
            </a:r>
          </a:p>
          <a:p>
            <a:r>
              <a:rPr lang="en-US" b="1" dirty="0"/>
              <a:t>Cleaning</a:t>
            </a:r>
            <a:r>
              <a:rPr lang="en-US" dirty="0"/>
              <a:t> – Used to remove excess files &amp; reduce clutter</a:t>
            </a:r>
          </a:p>
          <a:p>
            <a:r>
              <a:rPr lang="en-US" b="1" dirty="0"/>
              <a:t>Site</a:t>
            </a:r>
            <a:r>
              <a:rPr lang="en-US" dirty="0"/>
              <a:t> – Documentation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Goals- Default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pPr lvl="1"/>
            <a:r>
              <a:rPr lang="en-US" dirty="0"/>
              <a:t>After validation, we write code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Install </a:t>
            </a:r>
            <a:r>
              <a:rPr lang="en-US" dirty="0"/>
              <a:t>– Installs the project as a potential dependency in the local repo</a:t>
            </a:r>
            <a:endParaRPr lang="en-US" b="1" dirty="0"/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the steps before are called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JDBC [Java Database Connectivity] is an API used to allow Java applications to interact with SQL databases.</a:t>
            </a:r>
          </a:p>
          <a:p>
            <a:endParaRPr lang="en-US" dirty="0"/>
          </a:p>
          <a:p>
            <a:r>
              <a:rPr lang="en-US" dirty="0"/>
              <a:t>Located in the </a:t>
            </a:r>
            <a:r>
              <a:rPr lang="en-US" dirty="0" err="1"/>
              <a:t>java.sql</a:t>
            </a:r>
            <a:r>
              <a:rPr lang="en-US" dirty="0"/>
              <a:t> package.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JDBC Includes six (6)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(uses a factory design pattern)</a:t>
            </a:r>
          </a:p>
          <a:p>
            <a:pPr lvl="1"/>
            <a:r>
              <a:rPr lang="en-US" b="1" i="1" dirty="0"/>
              <a:t>Driver</a:t>
            </a:r>
            <a:r>
              <a:rPr lang="en-US" dirty="0"/>
              <a:t> &lt;interface&gt; - Interfacing entity that speak to SQL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Responsible for transporting query results from the database</a:t>
            </a:r>
          </a:p>
          <a:p>
            <a:pPr lvl="1"/>
            <a:r>
              <a:rPr lang="en-US" b="1" dirty="0" err="1"/>
              <a:t>SQLException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dirty="0"/>
              <a:t>SQL Injection: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procedures, and as such, we will not examine callable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796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2_Custom Design</vt:lpstr>
      <vt:lpstr>Maven and JDBC</vt:lpstr>
      <vt:lpstr>Maven</vt:lpstr>
      <vt:lpstr>Maven Configurations</vt:lpstr>
      <vt:lpstr>POM</vt:lpstr>
      <vt:lpstr>Maven LifeCycles</vt:lpstr>
      <vt:lpstr>Maven Goals- Default Lifecycle</vt:lpstr>
      <vt:lpstr>JDBC Basics</vt:lpstr>
      <vt:lpstr>JDBC Classes and Interfaces</vt:lpstr>
      <vt:lpstr>Statement</vt:lpstr>
      <vt:lpstr>try-with-resources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Bryn Portella</cp:lastModifiedBy>
  <cp:revision>220</cp:revision>
  <dcterms:modified xsi:type="dcterms:W3CDTF">2021-05-05T13:39:02Z</dcterms:modified>
</cp:coreProperties>
</file>