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326" r:id="rId3"/>
    <p:sldId id="322" r:id="rId4"/>
    <p:sldId id="324" r:id="rId5"/>
    <p:sldId id="323" r:id="rId6"/>
    <p:sldId id="325" r:id="rId7"/>
    <p:sldId id="327" r:id="rId8"/>
    <p:sldId id="270" r:id="rId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Joins and Set Operations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Equi</a:t>
            </a:r>
            <a:r>
              <a:rPr lang="en-US" dirty="0"/>
              <a:t> joins </a:t>
            </a:r>
          </a:p>
          <a:p>
            <a:pPr lvl="1"/>
            <a:r>
              <a:rPr lang="en-US" dirty="0"/>
              <a:t>It is a simple </a:t>
            </a:r>
            <a:r>
              <a:rPr lang="en-US" dirty="0" err="1"/>
              <a:t>sql</a:t>
            </a:r>
            <a:r>
              <a:rPr lang="en-US" dirty="0"/>
              <a:t> join condition which uses the equal sign as the comparison operator. Two types of </a:t>
            </a:r>
            <a:r>
              <a:rPr lang="en-US" dirty="0" err="1"/>
              <a:t>equi</a:t>
            </a:r>
            <a:r>
              <a:rPr lang="en-US" dirty="0"/>
              <a:t> joins are SQL Outer join and SQL Inner join. </a:t>
            </a:r>
          </a:p>
          <a:p>
            <a:r>
              <a:rPr lang="en-US" dirty="0"/>
              <a:t>Inner Join (a.k.a. ‘natural’ join)</a:t>
            </a:r>
          </a:p>
          <a:p>
            <a:pPr lvl="1"/>
            <a:r>
              <a:rPr lang="en-US" dirty="0"/>
              <a:t>All the rows returned by the </a:t>
            </a:r>
            <a:r>
              <a:rPr lang="en-US" dirty="0" err="1"/>
              <a:t>sql</a:t>
            </a:r>
            <a:r>
              <a:rPr lang="en-US" dirty="0"/>
              <a:t> query satisfy the </a:t>
            </a:r>
            <a:r>
              <a:rPr lang="en-US" dirty="0" err="1"/>
              <a:t>sql</a:t>
            </a:r>
            <a:r>
              <a:rPr lang="en-US" dirty="0"/>
              <a:t> join condition specified. </a:t>
            </a:r>
          </a:p>
          <a:p>
            <a:r>
              <a:rPr lang="en-US" dirty="0"/>
              <a:t>Outer Join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sql</a:t>
            </a:r>
            <a:r>
              <a:rPr lang="en-US" dirty="0"/>
              <a:t> join returns all rows from both tables which satisfy the join condition along with rows which do not satisfy the join condition from one of the tables. </a:t>
            </a:r>
          </a:p>
          <a:p>
            <a:pPr lvl="1"/>
            <a:r>
              <a:rPr lang="en-US" dirty="0"/>
              <a:t>Full, Left and Right joins are all considered types of outer joins</a:t>
            </a:r>
          </a:p>
          <a:p>
            <a:r>
              <a:rPr lang="en-US" dirty="0"/>
              <a:t>Non </a:t>
            </a:r>
            <a:r>
              <a:rPr lang="en-US" dirty="0" err="1"/>
              <a:t>equi</a:t>
            </a:r>
            <a:r>
              <a:rPr lang="en-US" dirty="0"/>
              <a:t> joins (a.k.a. theta joins)</a:t>
            </a:r>
          </a:p>
          <a:p>
            <a:pPr lvl="1"/>
            <a:r>
              <a:rPr lang="en-US" dirty="0"/>
              <a:t>It is a </a:t>
            </a:r>
            <a:r>
              <a:rPr lang="en-US" dirty="0" err="1"/>
              <a:t>sql</a:t>
            </a:r>
            <a:r>
              <a:rPr lang="en-US" dirty="0"/>
              <a:t> join condition which makes use of some comparison operator other than the equal sign like &gt;, &lt;, &gt;=, &lt;=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AE3A1DE-C283-4B35-884E-FD0310EAD9F9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792" y="1219200"/>
            <a:ext cx="7543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6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and Unions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949876"/>
          </a:xfrm>
        </p:spPr>
        <p:txBody>
          <a:bodyPr>
            <a:normAutofit/>
          </a:bodyPr>
          <a:lstStyle/>
          <a:p>
            <a:r>
              <a:rPr lang="en-US" dirty="0"/>
              <a:t>Set operations are used to manipulate two result sets, or the results of two select statements.</a:t>
            </a:r>
          </a:p>
          <a:p>
            <a:r>
              <a:rPr lang="en-US" dirty="0" err="1"/>
              <a:t>Postgresql</a:t>
            </a:r>
            <a:r>
              <a:rPr lang="en-US" dirty="0"/>
              <a:t> supports the UNION, INTERSECT and EXCEPT operations.</a:t>
            </a:r>
          </a:p>
          <a:p>
            <a:r>
              <a:rPr lang="en-US" dirty="0"/>
              <a:t>We can optionally use the ALL keyword with a set operation to select all duplicate values.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5058-E1BA-4456-A3C3-F178C2BBB981}"/>
              </a:ext>
            </a:extLst>
          </p:cNvPr>
          <p:cNvSpPr/>
          <p:nvPr/>
        </p:nvSpPr>
        <p:spPr>
          <a:xfrm>
            <a:off x="894934" y="4431322"/>
            <a:ext cx="7354131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sz="4000" dirty="0"/>
              <a:t>query1 UNION [optional ALL] query2</a:t>
            </a:r>
          </a:p>
          <a:p>
            <a:endParaRPr lang="en-US" sz="4000" dirty="0"/>
          </a:p>
          <a:p>
            <a:r>
              <a:rPr lang="en-US" sz="4000" dirty="0"/>
              <a:t>query1 INTERSECT [optional ALL] query2</a:t>
            </a:r>
          </a:p>
          <a:p>
            <a:endParaRPr lang="en-US" sz="4000" dirty="0"/>
          </a:p>
          <a:p>
            <a:r>
              <a:rPr lang="en-US" sz="4000" dirty="0"/>
              <a:t>query1 EXCEPT [optional ALL] query2</a:t>
            </a:r>
          </a:p>
        </p:txBody>
      </p:sp>
    </p:spTree>
    <p:extLst>
      <p:ext uri="{BB962C8B-B14F-4D97-AF65-F5344CB8AC3E}">
        <p14:creationId xmlns:p14="http://schemas.microsoft.com/office/powerpoint/2010/main" val="7411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E4A2D13E-3932-4F75-85EB-D909CA60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3" y="1655072"/>
            <a:ext cx="8565454" cy="44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6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vs Unions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0C90396B-33B9-4D55-B17E-32A39F14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1339948"/>
            <a:ext cx="4572000" cy="20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7DD762E5-AFEF-4930-9208-FCC651E8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1" y="3872218"/>
            <a:ext cx="4572000" cy="267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924409-4DB7-4ECD-8982-86AC2C67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1" y="1481446"/>
            <a:ext cx="3741416" cy="4882266"/>
          </a:xfrm>
        </p:spPr>
        <p:txBody>
          <a:bodyPr>
            <a:normAutofit/>
          </a:bodyPr>
          <a:lstStyle/>
          <a:p>
            <a:r>
              <a:rPr lang="en-US" dirty="0"/>
              <a:t>Join statements will return a result which combines columns from each table</a:t>
            </a:r>
          </a:p>
          <a:p>
            <a:endParaRPr lang="en-US" dirty="0"/>
          </a:p>
          <a:p>
            <a:r>
              <a:rPr lang="en-US" dirty="0"/>
              <a:t>Unions will return a result which combines rows from each table</a:t>
            </a:r>
          </a:p>
        </p:txBody>
      </p:sp>
    </p:spTree>
    <p:extLst>
      <p:ext uri="{BB962C8B-B14F-4D97-AF65-F5344CB8AC3E}">
        <p14:creationId xmlns:p14="http://schemas.microsoft.com/office/powerpoint/2010/main" val="10004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As its name implies, a subquery is a query that is nested inside of a SELECT, INSERT, UPDATE or DELETE </a:t>
            </a:r>
            <a:r>
              <a:rPr lang="en-US" dirty="0" err="1"/>
              <a:t>stataement</a:t>
            </a:r>
            <a:r>
              <a:rPr lang="en-US" dirty="0"/>
              <a:t>, or inside of another subquery. EX: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6ED19-C004-4F46-B391-ACD0A0B600EB}"/>
              </a:ext>
            </a:extLst>
          </p:cNvPr>
          <p:cNvSpPr/>
          <p:nvPr/>
        </p:nvSpPr>
        <p:spPr>
          <a:xfrm>
            <a:off x="894934" y="3429000"/>
            <a:ext cx="7354131" cy="2672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r>
              <a:rPr lang="en-US" sz="4000" b="1" dirty="0"/>
              <a:t>SELECT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column_name</a:t>
            </a:r>
            <a:endParaRPr lang="en-US" sz="4000" dirty="0"/>
          </a:p>
          <a:p>
            <a:r>
              <a:rPr lang="en-US" sz="4000" b="1" dirty="0"/>
              <a:t>FROM</a:t>
            </a:r>
          </a:p>
          <a:p>
            <a:r>
              <a:rPr lang="en-US" sz="4000" dirty="0"/>
              <a:t>	</a:t>
            </a:r>
            <a:r>
              <a:rPr lang="en-US" sz="4000" dirty="0" err="1"/>
              <a:t>table_name</a:t>
            </a:r>
            <a:endParaRPr lang="en-US" sz="4000" dirty="0"/>
          </a:p>
          <a:p>
            <a:r>
              <a:rPr lang="en-US" sz="4000" b="1" dirty="0"/>
              <a:t>WHERE</a:t>
            </a:r>
          </a:p>
          <a:p>
            <a:r>
              <a:rPr lang="en-US" sz="4000" dirty="0"/>
              <a:t>	column &gt; (</a:t>
            </a:r>
            <a:r>
              <a:rPr lang="en-US" sz="4000" b="1" dirty="0"/>
              <a:t>SELECT</a:t>
            </a:r>
          </a:p>
          <a:p>
            <a:r>
              <a:rPr lang="en-US" sz="4000" dirty="0"/>
              <a:t>			avg(</a:t>
            </a:r>
            <a:r>
              <a:rPr lang="en-US" sz="4000" dirty="0" err="1"/>
              <a:t>column_name</a:t>
            </a:r>
            <a:r>
              <a:rPr lang="en-US" sz="4000" dirty="0"/>
              <a:t>)</a:t>
            </a:r>
          </a:p>
          <a:p>
            <a:r>
              <a:rPr lang="en-US" sz="4000" dirty="0"/>
              <a:t>		</a:t>
            </a:r>
            <a:r>
              <a:rPr lang="en-US" sz="4000" b="1" dirty="0"/>
              <a:t>FROM</a:t>
            </a:r>
          </a:p>
          <a:p>
            <a:r>
              <a:rPr lang="en-US" sz="4000" dirty="0"/>
              <a:t>			</a:t>
            </a:r>
            <a:r>
              <a:rPr lang="en-US" sz="4000" dirty="0" err="1"/>
              <a:t>table_name</a:t>
            </a:r>
            <a:endParaRPr lang="en-US" sz="4000" dirty="0"/>
          </a:p>
          <a:p>
            <a:r>
              <a:rPr lang="en-US" sz="4000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32275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14019</TotalTime>
  <Words>324</Words>
  <Application>Microsoft Office PowerPoint</Application>
  <PresentationFormat>On-screen Show (4:3)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2_Custom Design</vt:lpstr>
      <vt:lpstr>Joins and Set Operations</vt:lpstr>
      <vt:lpstr>Joins</vt:lpstr>
      <vt:lpstr>Joins</vt:lpstr>
      <vt:lpstr>Set Operations and Unions</vt:lpstr>
      <vt:lpstr>Unions</vt:lpstr>
      <vt:lpstr>Joins vs Unions</vt:lpstr>
      <vt:lpstr>Sub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216</cp:revision>
  <dcterms:modified xsi:type="dcterms:W3CDTF">2021-02-17T14:33:37Z</dcterms:modified>
</cp:coreProperties>
</file>