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b="1" dirty="0">
                <a:latin typeface="+mj-lt"/>
                <a:cs typeface="Courier New" panose="02070309020205020404" pitchFamily="49" charset="0"/>
              </a:rPr>
              <a:t>Race Conditions</a:t>
            </a:r>
            <a:r>
              <a:rPr lang="en-US" dirty="0">
                <a:latin typeface="+mj-lt"/>
                <a:cs typeface="Courier New" panose="02070309020205020404" pitchFamily="49" charset="0"/>
              </a:rPr>
              <a:t>: The result of a transaction is dependent on other threads access to it</a:t>
            </a:r>
          </a:p>
          <a:p>
            <a:pPr lvl="1"/>
            <a:r>
              <a:rPr lang="en-US" dirty="0">
                <a:latin typeface="+mj-lt"/>
                <a:cs typeface="Courier New" panose="02070309020205020404" pitchFamily="49" charset="0"/>
              </a:rPr>
              <a:t>i.e. if object 2 sets a value to null, then it should be completed after object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err="1"/>
              <a:t>DeadLock</a:t>
            </a:r>
            <a:r>
              <a:rPr lang="en-US" dirty="0"/>
              <a:t>,  </a:t>
            </a:r>
            <a:r>
              <a:rPr lang="en-US" dirty="0" err="1"/>
              <a:t>LiveLock</a:t>
            </a:r>
            <a:r>
              <a:rPr lang="en-US" dirty="0"/>
              <a:t> and Thread Starvation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trying to access the same resource.</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provide information to another thread,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a:t>
            </a:r>
            <a:r>
              <a:rPr lang="en-US" dirty="0" err="1">
                <a:latin typeface="+mj-lt"/>
                <a:cs typeface="Courier New" panose="02070309020205020404" pitchFamily="49" charset="0"/>
              </a:rPr>
              <a:t>eachother</a:t>
            </a:r>
            <a:r>
              <a:rPr lang="en-US" dirty="0">
                <a:latin typeface="+mj-lt"/>
                <a:cs typeface="Courier New" panose="02070309020205020404" pitchFamily="49" charset="0"/>
              </a:rPr>
              <a:t> without a means to proceed further.</a:t>
            </a:r>
          </a:p>
          <a:p>
            <a:r>
              <a:rPr lang="en-US" dirty="0">
                <a:latin typeface="+mj-lt"/>
                <a:cs typeface="Courier New" panose="02070309020205020404" pitchFamily="49" charset="0"/>
              </a:rPr>
              <a:t>Both of these scenarios lead to </a:t>
            </a:r>
            <a:r>
              <a:rPr lang="en-US" b="1" dirty="0">
                <a:latin typeface="+mj-lt"/>
                <a:cs typeface="Courier New" panose="02070309020205020404" pitchFamily="49" charset="0"/>
              </a:rPr>
              <a:t>‘Thread Starvation’. 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Concurrency refers to breaking up a task or piece of computation into different parts that can be executed independently, out or order, or in partial order without affecting the final outcome.</a:t>
            </a:r>
          </a:p>
          <a:p>
            <a:pPr lvl="1"/>
            <a:r>
              <a:rPr lang="en-US" dirty="0">
                <a:latin typeface="+mj-lt"/>
                <a:cs typeface="Courier New" panose="02070309020205020404" pitchFamily="49" charset="0"/>
              </a:rPr>
              <a:t>One way (but not the only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Most computers have multiple cores or CPUs, which means calculations can be done in parallel.</a:t>
            </a:r>
          </a:p>
          <a:p>
            <a:r>
              <a:rPr lang="en-US" dirty="0">
                <a:latin typeface="+mj-lt"/>
                <a:cs typeface="Courier New" panose="02070309020205020404" pitchFamily="49" charset="0"/>
              </a:rPr>
              <a:t>Multi-core systems can run different processes simultaneously on different CPUs entirely, which enables true parallelization.</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1"/>
            <a:r>
              <a:rPr lang="en-US" dirty="0">
                <a:latin typeface="+mj-lt"/>
                <a:cs typeface="Courier New" panose="02070309020205020404" pitchFamily="49" charset="0"/>
              </a:rPr>
              <a:t>All threads share the same heap.</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entre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Threads can be configured with a priority number, which signifies which order the threads are to run.</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13731</TotalTime>
  <Words>1460</Words>
  <Application>Microsoft Office PowerPoint</Application>
  <PresentationFormat>On-screen Show (4:3)</PresentationFormat>
  <Paragraphs>163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DeadLock,  LiveLock and Thread Starvation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242</cp:revision>
  <dcterms:modified xsi:type="dcterms:W3CDTF">2021-02-26T17:54:59Z</dcterms:modified>
</cp:coreProperties>
</file>