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95" r:id="rId3"/>
    <p:sldId id="269" r:id="rId4"/>
    <p:sldId id="258" r:id="rId5"/>
    <p:sldId id="263" r:id="rId6"/>
    <p:sldId id="279" r:id="rId7"/>
    <p:sldId id="259" r:id="rId8"/>
    <p:sldId id="271" r:id="rId9"/>
    <p:sldId id="268" r:id="rId10"/>
    <p:sldId id="260" r:id="rId11"/>
    <p:sldId id="294" r:id="rId12"/>
    <p:sldId id="262" r:id="rId13"/>
    <p:sldId id="280" r:id="rId14"/>
    <p:sldId id="272" r:id="rId15"/>
    <p:sldId id="273" r:id="rId16"/>
    <p:sldId id="275" r:id="rId17"/>
    <p:sldId id="266" r:id="rId18"/>
    <p:sldId id="276" r:id="rId19"/>
    <p:sldId id="292" r:id="rId20"/>
    <p:sldId id="293" r:id="rId21"/>
    <p:sldId id="264" r:id="rId22"/>
    <p:sldId id="282" r:id="rId23"/>
    <p:sldId id="287" r:id="rId24"/>
    <p:sldId id="288" r:id="rId25"/>
    <p:sldId id="289" r:id="rId26"/>
    <p:sldId id="290" r:id="rId27"/>
    <p:sldId id="291" r:id="rId28"/>
    <p:sldId id="286" r:id="rId29"/>
    <p:sldId id="270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5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1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Programming Basics with Java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JDK compiles Java to bytecode, JVM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Java is environment “agnostic” – so long as you have the JVM you can run Java code</a:t>
            </a:r>
            <a:endParaRPr lang="en-US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 and “easier” to use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Java is resilient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4099"/>
          </a:xfrm>
        </p:spPr>
        <p:txBody>
          <a:bodyPr>
            <a:normAutofit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Most programming languages use a similar syntax for Code Comments. </a:t>
            </a:r>
          </a:p>
          <a:p>
            <a:r>
              <a:rPr lang="en-US" dirty="0"/>
              <a:t>In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  <a:p>
            <a:pPr lvl="2"/>
            <a:r>
              <a:rPr lang="en-US" dirty="0"/>
              <a:t>/** Javadoc Comments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Classes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b="1" u="sng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used to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the main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DAF422E-C23F-4EA0-9500-68B4C6EDC0A5}"/>
              </a:ext>
            </a:extLst>
          </p:cNvPr>
          <p:cNvSpPr txBox="1">
            <a:spLocks/>
          </p:cNvSpPr>
          <p:nvPr/>
        </p:nvSpPr>
        <p:spPr>
          <a:xfrm>
            <a:off x="1301261" y="3167400"/>
            <a:ext cx="6541477" cy="15103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144437"/>
          </a:xfrm>
        </p:spPr>
        <p:txBody>
          <a:bodyPr/>
          <a:lstStyle/>
          <a:p>
            <a:r>
              <a:rPr lang="en-US" dirty="0"/>
              <a:t>As we discussed previously, java code must be compiled before it is executed.</a:t>
            </a:r>
          </a:p>
          <a:p>
            <a:r>
              <a:rPr lang="en-US" dirty="0"/>
              <a:t>Our IDE can compile and execute code for us at the press of a button, but we can do so manually be using the </a:t>
            </a:r>
            <a:r>
              <a:rPr lang="en-US" dirty="0" err="1"/>
              <a:t>javac</a:t>
            </a:r>
            <a:r>
              <a:rPr lang="en-US" dirty="0"/>
              <a:t> and java commands made accessible to us via the JDK.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language).</a:t>
            </a:r>
          </a:p>
          <a:p>
            <a:pPr lvl="1"/>
            <a:r>
              <a:rPr lang="en-US" dirty="0"/>
              <a:t>We will examine Java.</a:t>
            </a:r>
          </a:p>
          <a:p>
            <a:r>
              <a:rPr lang="en-US" dirty="0"/>
              <a:t>Query Languages</a:t>
            </a:r>
          </a:p>
          <a:p>
            <a:pPr lvl="1"/>
            <a:r>
              <a:rPr lang="en-US" dirty="0"/>
              <a:t>Languages that can classified as Database query languages, for those which retrieve factual data from a repository, or information retrieval query languages for those which attempt to find documentation containing relevant information to the inquiry.</a:t>
            </a:r>
          </a:p>
          <a:p>
            <a:pPr lvl="1"/>
            <a:r>
              <a:rPr lang="en-US" dirty="0"/>
              <a:t>We will examine Structure Query Language (SQL) a database query language.</a:t>
            </a:r>
          </a:p>
          <a:p>
            <a:r>
              <a:rPr lang="en-US" dirty="0"/>
              <a:t>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B0A7-4DE4-46AE-A0A4-C714C3BA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Manually Compile Execute a 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6C93-73FF-47F5-A653-8044D30C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class file (public class Hello)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Save the file with the .java extension, using the same name as the class. (Hello.java)</a:t>
            </a:r>
          </a:p>
          <a:p>
            <a:r>
              <a:rPr lang="en-US" sz="2000" dirty="0"/>
              <a:t>Open command prompt/terminal and enter </a:t>
            </a:r>
            <a:r>
              <a:rPr lang="en-US" sz="2000" dirty="0" err="1"/>
              <a:t>javac</a:t>
            </a:r>
            <a:r>
              <a:rPr lang="en-US" sz="2000" dirty="0"/>
              <a:t> filename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 execute the program using java command followed by the file name with </a:t>
            </a:r>
            <a:r>
              <a:rPr lang="en-US" sz="2000" b="1" i="1" dirty="0"/>
              <a:t>no</a:t>
            </a:r>
            <a:r>
              <a:rPr lang="en-US" sz="2000" dirty="0"/>
              <a:t> extension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C632-14FC-4A75-B31A-01EF4BF9A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976AB73-CF8A-44DC-83C0-84D475C8C928}"/>
              </a:ext>
            </a:extLst>
          </p:cNvPr>
          <p:cNvSpPr txBox="1">
            <a:spLocks/>
          </p:cNvSpPr>
          <p:nvPr/>
        </p:nvSpPr>
        <p:spPr>
          <a:xfrm>
            <a:off x="1223889" y="1978855"/>
            <a:ext cx="6696222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(“Hello World”); }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386AF9C0-25AF-4FB4-AEB3-EDE094384B14}"/>
              </a:ext>
            </a:extLst>
          </p:cNvPr>
          <p:cNvSpPr txBox="1">
            <a:spLocks/>
          </p:cNvSpPr>
          <p:nvPr/>
        </p:nvSpPr>
        <p:spPr>
          <a:xfrm>
            <a:off x="1223889" y="386601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Hello.java</a:t>
            </a: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752E4EC1-7BA1-4E8E-AA2F-157DFDAB0152}"/>
              </a:ext>
            </a:extLst>
          </p:cNvPr>
          <p:cNvSpPr txBox="1">
            <a:spLocks/>
          </p:cNvSpPr>
          <p:nvPr/>
        </p:nvSpPr>
        <p:spPr>
          <a:xfrm>
            <a:off x="1223889" y="537655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Hello</a:t>
            </a:r>
          </a:p>
        </p:txBody>
      </p:sp>
    </p:spTree>
    <p:extLst>
      <p:ext uri="{BB962C8B-B14F-4D97-AF65-F5344CB8AC3E}">
        <p14:creationId xmlns:p14="http://schemas.microsoft.com/office/powerpoint/2010/main" val="42713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 as Representations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is a blueprint for objects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Outline shared states and behaviors for instances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Values of those states may change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 methods may change the object’s state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Dog class has a variable “</a:t>
            </a:r>
            <a:r>
              <a:rPr lang="en-US" dirty="0" err="1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isFed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”, an eat() method may change that variable’s value to “true”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object’s state is unique to itself. Each object operates its own behavior independently.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With exceptions.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 (computers understand this as a numerical value)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(1-8 bits depending on memory location)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Memory Structure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“address”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 (because binary)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Dog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1    2            3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new Dog();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16D3-6843-4B6E-8CB4-6D954865A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1425" y="2043501"/>
            <a:ext cx="4942472" cy="119534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CE2D95-49E7-41C1-85E2-B411E9999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5" y="4094049"/>
            <a:ext cx="4743099" cy="23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Java on Every Platform?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79950" y="1297012"/>
            <a:ext cx="8384100" cy="5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computer processors (CPU) may have different “instruction sets” – commands that can be invoked by Assembly.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Processor instruction sets are often standardized and called “architectures”. x86 and x64 are the most common architectures in use today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architectures require different JVM implementations to convert Java code to platform-specific machine code.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(and bytecode) is universal. Any JVM can turn Java code into machine code specific to its platform.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The JVM is a black box. Different implementations mean that some things work slightly differently on different platforms. Java works around these.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compiling,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1959</Words>
  <Application>Microsoft Office PowerPoint</Application>
  <PresentationFormat>On-screen Show (4:3)</PresentationFormat>
  <Paragraphs>304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2_Custom Design</vt:lpstr>
      <vt:lpstr>Programming Basics with Java</vt:lpstr>
      <vt:lpstr>Broad Categories of Languages</vt:lpstr>
      <vt:lpstr>Binary – Examples</vt:lpstr>
      <vt:lpstr>Computer Memory Structure</vt:lpstr>
      <vt:lpstr>What’s Missing?</vt:lpstr>
      <vt:lpstr>What is Compilation</vt:lpstr>
      <vt:lpstr>Java on Every Platform?</vt:lpstr>
      <vt:lpstr>JDK, JRE, JVM</vt:lpstr>
      <vt:lpstr>Compile Time Errors</vt:lpstr>
      <vt:lpstr>Why Use Java?</vt:lpstr>
      <vt:lpstr>Code Comments</vt:lpstr>
      <vt:lpstr>Java Classes</vt:lpstr>
      <vt:lpstr>Anatomy of a Class</vt:lpstr>
      <vt:lpstr>Example</vt:lpstr>
      <vt:lpstr>Dog Class</vt:lpstr>
      <vt:lpstr>Dog</vt:lpstr>
      <vt:lpstr>Executable Classes</vt:lpstr>
      <vt:lpstr>Using the Dog class…</vt:lpstr>
      <vt:lpstr>Compilation and Execution</vt:lpstr>
      <vt:lpstr>Steps to Manually Compile Execute a Java Program</vt:lpstr>
      <vt:lpstr>Objects as Representations</vt:lpstr>
      <vt:lpstr>Categories of Variables</vt:lpstr>
      <vt:lpstr>Primitive Data Types revisit</vt:lpstr>
      <vt:lpstr>Memory Structure</vt:lpstr>
      <vt:lpstr>Reference Variables…</vt:lpstr>
      <vt:lpstr>Let’s take the following program</vt:lpstr>
      <vt:lpstr>Class vs. Object vs. Reference</vt:lpstr>
      <vt:lpstr>What about converting between other variables?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74</cp:revision>
  <dcterms:modified xsi:type="dcterms:W3CDTF">2021-02-09T00:05:20Z</dcterms:modified>
</cp:coreProperties>
</file>