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8.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2"/>
  </p:notesMasterIdLst>
  <p:sldIdLst>
    <p:sldId id="256" r:id="rId2"/>
    <p:sldId id="279" r:id="rId3"/>
    <p:sldId id="294" r:id="rId4"/>
    <p:sldId id="308" r:id="rId5"/>
    <p:sldId id="309" r:id="rId6"/>
    <p:sldId id="260" r:id="rId7"/>
    <p:sldId id="281" r:id="rId8"/>
    <p:sldId id="310" r:id="rId9"/>
    <p:sldId id="278" r:id="rId10"/>
    <p:sldId id="316" r:id="rId11"/>
    <p:sldId id="312" r:id="rId12"/>
    <p:sldId id="313" r:id="rId13"/>
    <p:sldId id="314" r:id="rId14"/>
    <p:sldId id="315" r:id="rId15"/>
    <p:sldId id="317" r:id="rId16"/>
    <p:sldId id="318" r:id="rId17"/>
    <p:sldId id="263" r:id="rId18"/>
    <p:sldId id="319" r:id="rId19"/>
    <p:sldId id="265" r:id="rId20"/>
    <p:sldId id="320" r:id="rId21"/>
    <p:sldId id="321" r:id="rId22"/>
    <p:sldId id="264" r:id="rId23"/>
    <p:sldId id="322" r:id="rId24"/>
    <p:sldId id="327" r:id="rId25"/>
    <p:sldId id="266" r:id="rId26"/>
    <p:sldId id="311" r:id="rId27"/>
    <p:sldId id="324" r:id="rId28"/>
    <p:sldId id="326" r:id="rId29"/>
    <p:sldId id="325" r:id="rId30"/>
    <p:sldId id="288" r:id="rId31"/>
    <p:sldId id="289" r:id="rId32"/>
    <p:sldId id="290" r:id="rId33"/>
    <p:sldId id="323" r:id="rId34"/>
    <p:sldId id="298" r:id="rId35"/>
    <p:sldId id="291" r:id="rId36"/>
    <p:sldId id="292" r:id="rId37"/>
    <p:sldId id="328" r:id="rId38"/>
    <p:sldId id="329" r:id="rId39"/>
    <p:sldId id="293" r:id="rId40"/>
    <p:sldId id="270" r:id="rId41"/>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132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1.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8.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Methods, Operations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0"/>
              </a:spcBef>
            </a:pPr>
            <a:r>
              <a:rPr lang="en-US" dirty="0"/>
              <a:t>An operator is a special symbol that can be applied to a set of variables,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 unary, binary and ternary, which can be applied to one, two or three operands respectively.</a:t>
            </a:r>
          </a:p>
          <a:p>
            <a:pPr marL="342900" indent="-342900">
              <a:lnSpc>
                <a:spcPct val="90000"/>
              </a:lnSpc>
              <a:spcBef>
                <a:spcPts val="0"/>
              </a:spcBef>
            </a:pPr>
            <a:r>
              <a:rPr lang="en-US" dirty="0"/>
              <a:t>Operations follow an execution order, with those of a higher level or precedence executing first. 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21</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3661919441"/>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a:t>
                      </a:r>
                      <a:r>
                        <a:rPr lang="en-US" dirty="0" err="1"/>
                        <a:t>instanceof</a:t>
                      </a:r>
                      <a:r>
                        <a:rPr lang="en-US" dirty="0"/>
                        <a:t>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they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8921</TotalTime>
  <Words>3849</Words>
  <Application>Microsoft Office PowerPoint</Application>
  <PresentationFormat>On-screen Show (4:3)</PresentationFormat>
  <Paragraphs>525</Paragraphs>
  <Slides>40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Segoe Print</vt:lpstr>
      <vt:lpstr>2_Custom Design</vt:lpstr>
      <vt:lpstr>Methods, Operations and Flow Control</vt:lpstr>
      <vt:lpstr>Java Operators</vt:lpstr>
      <vt:lpstr>Common Java Operators (Unary)</vt:lpstr>
      <vt:lpstr>Common Java Operators (Binary)</vt:lpstr>
      <vt:lpstr>Assignment Operations</vt:lpstr>
      <vt:lpstr>Methods</vt:lpstr>
      <vt:lpstr>Anatomy of a Method - Java</vt:lpstr>
      <vt:lpstr>Method Signature</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108</cp:revision>
  <dcterms:modified xsi:type="dcterms:W3CDTF">2021-02-10T00:04:00Z</dcterms:modified>
</cp:coreProperties>
</file>