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18" r:id="rId4"/>
    <p:sldId id="319" r:id="rId5"/>
    <p:sldId id="323" r:id="rId6"/>
    <p:sldId id="321" r:id="rId7"/>
    <p:sldId id="327" r:id="rId8"/>
    <p:sldId id="324" r:id="rId9"/>
    <p:sldId id="325" r:id="rId10"/>
    <p:sldId id="326" r:id="rId11"/>
    <p:sldId id="332" r:id="rId12"/>
    <p:sldId id="315" r:id="rId13"/>
    <p:sldId id="320" r:id="rId14"/>
    <p:sldId id="316" r:id="rId15"/>
    <p:sldId id="317" r:id="rId16"/>
    <p:sldId id="328" r:id="rId17"/>
    <p:sldId id="329" r:id="rId18"/>
    <p:sldId id="330"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 and</a:t>
            </a:r>
            <a:br>
              <a:rPr lang="en-US" dirty="0"/>
            </a:br>
            <a:r>
              <a:rPr lang="en-US" dirty="0"/>
              <a:t>Lambdas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700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a:t>
            </a:r>
            <a:r>
              <a:rPr lang="en-US" dirty="0"/>
              <a:t> – Reference for configuration for writing logging information to a file.</a:t>
            </a:r>
          </a:p>
          <a:p>
            <a:pPr lvl="1"/>
            <a:r>
              <a:rPr lang="en-US" b="1" dirty="0"/>
              <a:t>name</a:t>
            </a:r>
            <a:r>
              <a:rPr lang="en-US" dirty="0"/>
              <a:t> – package location for logger</a:t>
            </a:r>
          </a:p>
          <a:p>
            <a:pPr lvl="1"/>
            <a:r>
              <a:rPr lang="en-US" b="1" dirty="0"/>
              <a:t>level</a:t>
            </a:r>
            <a:r>
              <a:rPr lang="en-US" dirty="0"/>
              <a:t> – the logging level.</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dirty="0" err="1"/>
              <a:t>Afterwords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459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6660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18120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9791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algn="ctr" defTabSz="228600"/>
            <a:r>
              <a:rPr lang="en-US" sz="2000" dirty="0">
                <a:latin typeface="+mj-lt"/>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lnSpcReduction="10000"/>
          </a:bodyPr>
          <a:lstStyle/>
          <a:p>
            <a:pPr defTabSz="228600"/>
            <a:r>
              <a:rPr lang="en-US" sz="2000" dirty="0">
                <a:latin typeface="+mj-lt"/>
                <a:cs typeface="Courier New" panose="02070309020205020404" pitchFamily="49" charset="0"/>
              </a:rPr>
              <a:t>List&lt;String&gt; names = new </a:t>
            </a:r>
            <a:r>
              <a:rPr lang="en-US" sz="2000" dirty="0" err="1">
                <a:latin typeface="+mj-lt"/>
                <a:cs typeface="Courier New" panose="02070309020205020404" pitchFamily="49" charset="0"/>
              </a:rPr>
              <a:t>ArrayList</a:t>
            </a:r>
            <a:r>
              <a:rPr lang="en-US" sz="2000" dirty="0">
                <a:latin typeface="+mj-lt"/>
                <a:cs typeface="Courier New" panose="02070309020205020404" pitchFamily="49" charset="0"/>
              </a:rPr>
              <a:t>&lt;String&gt;();</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(“Alice”);</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(“Bob”);</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(“Charlies”);</a:t>
            </a:r>
          </a:p>
          <a:p>
            <a:pPr defTabSz="228600"/>
            <a:r>
              <a:rPr lang="en-US" sz="2000" dirty="0" err="1">
                <a:latin typeface="+mj-lt"/>
                <a:cs typeface="Courier New" panose="02070309020205020404" pitchFamily="49" charset="0"/>
              </a:rPr>
              <a:t>names.forEach</a:t>
            </a:r>
            <a:r>
              <a:rPr lang="en-US" sz="2000" dirty="0">
                <a:latin typeface="+mj-lt"/>
                <a:cs typeface="Courier New" panose="02070309020205020404" pitchFamily="49" charset="0"/>
              </a:rPr>
              <a:t>(str -&gt; </a:t>
            </a:r>
            <a:r>
              <a:rPr lang="en-US" sz="2000" dirty="0" err="1">
                <a:latin typeface="+mj-lt"/>
                <a:cs typeface="Courier New" panose="02070309020205020404" pitchFamily="49" charset="0"/>
              </a:rPr>
              <a:t>System.out.println</a:t>
            </a:r>
            <a:r>
              <a:rPr lang="en-US" sz="2000" dirty="0">
                <a:latin typeface="+mj-lt"/>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10107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Log4J Class Hierarchy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026" name="Picture 2" descr="log4j classes">
            <a:extLst>
              <a:ext uri="{FF2B5EF4-FFF2-40B4-BE49-F238E27FC236}">
                <a16:creationId xmlns:a16="http://schemas.microsoft.com/office/drawing/2014/main" id="{B6428D27-8D8D-4D4E-B4C1-A5C985DEB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26" y="1341928"/>
            <a:ext cx="8194147" cy="502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51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14561</TotalTime>
  <Words>1663</Words>
  <Application>Microsoft Office PowerPoint</Application>
  <PresentationFormat>On-screen Show (4:3)</PresentationFormat>
  <Paragraphs>213</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Logging and Lambdas</vt:lpstr>
      <vt:lpstr>Logging Basics</vt:lpstr>
      <vt:lpstr>Logging with Log4J 2</vt:lpstr>
      <vt:lpstr>Log4J Class Hierarchy</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Functional Interfaces</vt:lpstr>
      <vt:lpstr>Lambdas</vt:lpstr>
      <vt:lpstr>Lambdas</vt:lpstr>
      <vt:lpstr>Lambdas</vt:lpstr>
      <vt:lpstr>Lambdas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248</cp:revision>
  <dcterms:modified xsi:type="dcterms:W3CDTF">2021-04-27T17:41:42Z</dcterms:modified>
</cp:coreProperties>
</file>