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6.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7.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8"/>
  </p:notesMasterIdLst>
  <p:sldIdLst>
    <p:sldId id="256" r:id="rId2"/>
    <p:sldId id="285" r:id="rId3"/>
    <p:sldId id="287" r:id="rId4"/>
    <p:sldId id="262" r:id="rId5"/>
    <p:sldId id="291" r:id="rId6"/>
    <p:sldId id="259" r:id="rId7"/>
    <p:sldId id="273" r:id="rId8"/>
    <p:sldId id="276" r:id="rId9"/>
    <p:sldId id="277" r:id="rId10"/>
    <p:sldId id="278" r:id="rId11"/>
    <p:sldId id="288" r:id="rId12"/>
    <p:sldId id="264" r:id="rId13"/>
    <p:sldId id="280" r:id="rId14"/>
    <p:sldId id="263" r:id="rId15"/>
    <p:sldId id="279" r:id="rId16"/>
    <p:sldId id="292" r:id="rId17"/>
    <p:sldId id="266" r:id="rId18"/>
    <p:sldId id="289" r:id="rId19"/>
    <p:sldId id="265" r:id="rId20"/>
    <p:sldId id="282" r:id="rId21"/>
    <p:sldId id="294" r:id="rId22"/>
    <p:sldId id="293" r:id="rId23"/>
    <p:sldId id="290" r:id="rId24"/>
    <p:sldId id="261" r:id="rId25"/>
    <p:sldId id="286" r:id="rId26"/>
    <p:sldId id="267" r:id="rId27"/>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A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5B0E6-9E3F-75E1-7463-07C43CD5558F}" v="68" dt="2021-12-24T16:45:06.306"/>
    <p1510:client id="{437E063F-B374-416A-B6CD-2771D1A205D0}" v="1530" dt="2021-12-06T18:22:23.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598" autoAdjust="0"/>
  </p:normalViewPr>
  <p:slideViewPr>
    <p:cSldViewPr snapToGrid="0">
      <p:cViewPr varScale="1">
        <p:scale>
          <a:sx n="64" d="100"/>
          <a:sy n="64" d="100"/>
        </p:scale>
        <p:origin x="1356" y="4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58" y="72"/>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Highe" userId="S::joseph.highe@revature.com::955b9bf1-2fc3-425c-bb80-056211376f04" providerId="AD" clId="Web-{0B95B0E6-9E3F-75E1-7463-07C43CD5558F}"/>
    <pc:docChg chg="modSld">
      <pc:chgData name="Joseph Highe" userId="S::joseph.highe@revature.com::955b9bf1-2fc3-425c-bb80-056211376f04" providerId="AD" clId="Web-{0B95B0E6-9E3F-75E1-7463-07C43CD5558F}" dt="2021-12-24T16:45:06.306" v="67" actId="20577"/>
      <pc:docMkLst>
        <pc:docMk/>
      </pc:docMkLst>
      <pc:sldChg chg="modSp">
        <pc:chgData name="Joseph Highe" userId="S::joseph.highe@revature.com::955b9bf1-2fc3-425c-bb80-056211376f04" providerId="AD" clId="Web-{0B95B0E6-9E3F-75E1-7463-07C43CD5558F}" dt="2021-12-24T16:45:06.306" v="67" actId="20577"/>
        <pc:sldMkLst>
          <pc:docMk/>
          <pc:sldMk cId="4003118386" sldId="294"/>
        </pc:sldMkLst>
        <pc:spChg chg="mod">
          <ac:chgData name="Joseph Highe" userId="S::joseph.highe@revature.com::955b9bf1-2fc3-425c-bb80-056211376f04" providerId="AD" clId="Web-{0B95B0E6-9E3F-75E1-7463-07C43CD5558F}" dt="2021-12-24T16:45:06.306" v="67" actId="20577"/>
          <ac:spMkLst>
            <pc:docMk/>
            <pc:sldMk cId="4003118386" sldId="294"/>
            <ac:spMk id="3" creationId="{821D6DCA-D00A-42FC-B2CA-0E53499D6C5E}"/>
          </ac:spMkLst>
        </pc:spChg>
      </pc:sldChg>
    </pc:docChg>
  </pc:docChgLst>
  <pc:docChgLst>
    <pc:chgData name="Cynthia Enciso" userId="7915927f-c5cf-4e1f-876d-e79882ad52fa" providerId="ADAL" clId="{2FE69DBB-3475-4F43-BB4D-629329706730}"/>
    <pc:docChg chg="custSel modSld sldOrd">
      <pc:chgData name="Cynthia Enciso" userId="7915927f-c5cf-4e1f-876d-e79882ad52fa" providerId="ADAL" clId="{2FE69DBB-3475-4F43-BB4D-629329706730}" dt="2021-05-10T20:32:36.733" v="147" actId="1076"/>
      <pc:docMkLst>
        <pc:docMk/>
      </pc:docMkLst>
      <pc:sldChg chg="addSp modSp mod">
        <pc:chgData name="Cynthia Enciso" userId="7915927f-c5cf-4e1f-876d-e79882ad52fa" providerId="ADAL" clId="{2FE69DBB-3475-4F43-BB4D-629329706730}" dt="2021-05-10T12:29:06.065" v="15" actId="20577"/>
        <pc:sldMkLst>
          <pc:docMk/>
          <pc:sldMk cId="0" sldId="259"/>
        </pc:sldMkLst>
        <pc:spChg chg="add mod">
          <ac:chgData name="Cynthia Enciso" userId="7915927f-c5cf-4e1f-876d-e79882ad52fa" providerId="ADAL" clId="{2FE69DBB-3475-4F43-BB4D-629329706730}" dt="2021-05-10T12:29:06.065" v="15" actId="20577"/>
          <ac:spMkLst>
            <pc:docMk/>
            <pc:sldMk cId="0" sldId="259"/>
            <ac:spMk id="2" creationId="{26EB0DEE-4C94-4538-890F-7A2A8BF0C588}"/>
          </ac:spMkLst>
        </pc:spChg>
      </pc:sldChg>
      <pc:sldChg chg="addSp modSp mod">
        <pc:chgData name="Cynthia Enciso" userId="7915927f-c5cf-4e1f-876d-e79882ad52fa" providerId="ADAL" clId="{2FE69DBB-3475-4F43-BB4D-629329706730}" dt="2021-05-10T14:10:53.604" v="112" actId="20577"/>
        <pc:sldMkLst>
          <pc:docMk/>
          <pc:sldMk cId="0" sldId="261"/>
        </pc:sldMkLst>
        <pc:spChg chg="add mod">
          <ac:chgData name="Cynthia Enciso" userId="7915927f-c5cf-4e1f-876d-e79882ad52fa" providerId="ADAL" clId="{2FE69DBB-3475-4F43-BB4D-629329706730}" dt="2021-05-10T14:10:53.604" v="112" actId="20577"/>
          <ac:spMkLst>
            <pc:docMk/>
            <pc:sldMk cId="0" sldId="261"/>
            <ac:spMk id="2" creationId="{6C9E1749-2886-4FEB-8877-30EFDBCD0049}"/>
          </ac:spMkLst>
        </pc:spChg>
      </pc:sldChg>
      <pc:sldChg chg="addSp modSp mod">
        <pc:chgData name="Cynthia Enciso" userId="7915927f-c5cf-4e1f-876d-e79882ad52fa" providerId="ADAL" clId="{2FE69DBB-3475-4F43-BB4D-629329706730}" dt="2021-05-10T13:13:35.640" v="73" actId="20577"/>
        <pc:sldMkLst>
          <pc:docMk/>
          <pc:sldMk cId="0" sldId="264"/>
        </pc:sldMkLst>
        <pc:spChg chg="add mod">
          <ac:chgData name="Cynthia Enciso" userId="7915927f-c5cf-4e1f-876d-e79882ad52fa" providerId="ADAL" clId="{2FE69DBB-3475-4F43-BB4D-629329706730}" dt="2021-05-10T13:13:35.640" v="73" actId="20577"/>
          <ac:spMkLst>
            <pc:docMk/>
            <pc:sldMk cId="0" sldId="264"/>
            <ac:spMk id="2" creationId="{AD9D27B1-751B-4BD9-9F3F-EE5A08DEBFC7}"/>
          </ac:spMkLst>
        </pc:spChg>
      </pc:sldChg>
      <pc:sldChg chg="ord">
        <pc:chgData name="Cynthia Enciso" userId="7915927f-c5cf-4e1f-876d-e79882ad52fa" providerId="ADAL" clId="{2FE69DBB-3475-4F43-BB4D-629329706730}" dt="2021-05-10T13:59:50.874" v="99"/>
        <pc:sldMkLst>
          <pc:docMk/>
          <pc:sldMk cId="0" sldId="266"/>
        </pc:sldMkLst>
      </pc:sldChg>
      <pc:sldChg chg="modSp">
        <pc:chgData name="Cynthia Enciso" userId="7915927f-c5cf-4e1f-876d-e79882ad52fa" providerId="ADAL" clId="{2FE69DBB-3475-4F43-BB4D-629329706730}" dt="2021-05-10T13:00:46.800" v="33" actId="20577"/>
        <pc:sldMkLst>
          <pc:docMk/>
          <pc:sldMk cId="2202868459" sldId="273"/>
        </pc:sldMkLst>
        <pc:spChg chg="mod">
          <ac:chgData name="Cynthia Enciso" userId="7915927f-c5cf-4e1f-876d-e79882ad52fa" providerId="ADAL" clId="{2FE69DBB-3475-4F43-BB4D-629329706730}" dt="2021-05-10T13:00:46.800" v="33" actId="20577"/>
          <ac:spMkLst>
            <pc:docMk/>
            <pc:sldMk cId="2202868459" sldId="273"/>
            <ac:spMk id="6" creationId="{7A312C36-F4D7-411E-A75D-DD61557F8CC4}"/>
          </ac:spMkLst>
        </pc:spChg>
      </pc:sldChg>
      <pc:sldChg chg="modSp">
        <pc:chgData name="Cynthia Enciso" userId="7915927f-c5cf-4e1f-876d-e79882ad52fa" providerId="ADAL" clId="{2FE69DBB-3475-4F43-BB4D-629329706730}" dt="2021-05-10T20:31:19.899" v="130" actId="20577"/>
        <pc:sldMkLst>
          <pc:docMk/>
          <pc:sldMk cId="191673792" sldId="277"/>
        </pc:sldMkLst>
        <pc:spChg chg="mod">
          <ac:chgData name="Cynthia Enciso" userId="7915927f-c5cf-4e1f-876d-e79882ad52fa" providerId="ADAL" clId="{2FE69DBB-3475-4F43-BB4D-629329706730}" dt="2021-05-10T20:31:19.899" v="130" actId="20577"/>
          <ac:spMkLst>
            <pc:docMk/>
            <pc:sldMk cId="191673792" sldId="277"/>
            <ac:spMk id="6" creationId="{7A312C36-F4D7-411E-A75D-DD61557F8CC4}"/>
          </ac:spMkLst>
        </pc:spChg>
      </pc:sldChg>
      <pc:sldChg chg="addSp modSp mod">
        <pc:chgData name="Cynthia Enciso" userId="7915927f-c5cf-4e1f-876d-e79882ad52fa" providerId="ADAL" clId="{2FE69DBB-3475-4F43-BB4D-629329706730}" dt="2021-05-10T20:32:36.733" v="147" actId="1076"/>
        <pc:sldMkLst>
          <pc:docMk/>
          <pc:sldMk cId="1101121298" sldId="278"/>
        </pc:sldMkLst>
        <pc:spChg chg="add mod">
          <ac:chgData name="Cynthia Enciso" userId="7915927f-c5cf-4e1f-876d-e79882ad52fa" providerId="ADAL" clId="{2FE69DBB-3475-4F43-BB4D-629329706730}" dt="2021-05-10T13:02:36.893" v="59" actId="20577"/>
          <ac:spMkLst>
            <pc:docMk/>
            <pc:sldMk cId="1101121298" sldId="278"/>
            <ac:spMk id="3" creationId="{E1A34F14-647E-4BBD-B16D-3622922181EA}"/>
          </ac:spMkLst>
        </pc:spChg>
        <pc:spChg chg="add mod">
          <ac:chgData name="Cynthia Enciso" userId="7915927f-c5cf-4e1f-876d-e79882ad52fa" providerId="ADAL" clId="{2FE69DBB-3475-4F43-BB4D-629329706730}" dt="2021-05-10T20:32:36.733" v="147" actId="1076"/>
          <ac:spMkLst>
            <pc:docMk/>
            <pc:sldMk cId="1101121298" sldId="278"/>
            <ac:spMk id="7" creationId="{D4A94988-B300-4135-9AAB-489602F35956}"/>
          </ac:spMkLst>
        </pc:spChg>
      </pc:sldChg>
      <pc:sldChg chg="addSp modSp mod">
        <pc:chgData name="Cynthia Enciso" userId="7915927f-c5cf-4e1f-876d-e79882ad52fa" providerId="ADAL" clId="{2FE69DBB-3475-4F43-BB4D-629329706730}" dt="2021-05-10T13:39:19.793" v="97" actId="20577"/>
        <pc:sldMkLst>
          <pc:docMk/>
          <pc:sldMk cId="2764387677" sldId="279"/>
        </pc:sldMkLst>
        <pc:spChg chg="add mod">
          <ac:chgData name="Cynthia Enciso" userId="7915927f-c5cf-4e1f-876d-e79882ad52fa" providerId="ADAL" clId="{2FE69DBB-3475-4F43-BB4D-629329706730}" dt="2021-05-10T13:39:19.793" v="97" actId="20577"/>
          <ac:spMkLst>
            <pc:docMk/>
            <pc:sldMk cId="2764387677" sldId="279"/>
            <ac:spMk id="3" creationId="{632307D8-4296-423C-8B32-EF599C36CC9F}"/>
          </ac:spMkLst>
        </pc:spChg>
      </pc:sldChg>
    </pc:docChg>
  </pc:docChgLst>
  <pc:docChgLst>
    <pc:chgData name="Cynthia Enciso" userId="7915927f-c5cf-4e1f-876d-e79882ad52fa" providerId="ADAL" clId="{F3B0982E-F8D7-4019-B0BD-51D870242FEB}"/>
    <pc:docChg chg="custSel modSld">
      <pc:chgData name="Cynthia Enciso" userId="7915927f-c5cf-4e1f-876d-e79882ad52fa" providerId="ADAL" clId="{F3B0982E-F8D7-4019-B0BD-51D870242FEB}" dt="2021-06-14T21:11:58.814" v="71" actId="1076"/>
      <pc:docMkLst>
        <pc:docMk/>
      </pc:docMkLst>
      <pc:sldChg chg="addSp delSp modSp mod">
        <pc:chgData name="Cynthia Enciso" userId="7915927f-c5cf-4e1f-876d-e79882ad52fa" providerId="ADAL" clId="{F3B0982E-F8D7-4019-B0BD-51D870242FEB}" dt="2021-06-14T20:35:59.225" v="45" actId="478"/>
        <pc:sldMkLst>
          <pc:docMk/>
          <pc:sldMk cId="0" sldId="263"/>
        </pc:sldMkLst>
        <pc:spChg chg="add del mod">
          <ac:chgData name="Cynthia Enciso" userId="7915927f-c5cf-4e1f-876d-e79882ad52fa" providerId="ADAL" clId="{F3B0982E-F8D7-4019-B0BD-51D870242FEB}" dt="2021-06-14T20:35:59.225" v="45" actId="478"/>
          <ac:spMkLst>
            <pc:docMk/>
            <pc:sldMk cId="0" sldId="263"/>
            <ac:spMk id="2" creationId="{11279063-726D-4DA2-AC29-13C80890C445}"/>
          </ac:spMkLst>
        </pc:spChg>
      </pc:sldChg>
      <pc:sldChg chg="modSp mod">
        <pc:chgData name="Cynthia Enciso" userId="7915927f-c5cf-4e1f-876d-e79882ad52fa" providerId="ADAL" clId="{F3B0982E-F8D7-4019-B0BD-51D870242FEB}" dt="2021-06-14T20:40:28.506" v="55" actId="20577"/>
        <pc:sldMkLst>
          <pc:docMk/>
          <pc:sldMk cId="0" sldId="264"/>
        </pc:sldMkLst>
        <pc:spChg chg="mod">
          <ac:chgData name="Cynthia Enciso" userId="7915927f-c5cf-4e1f-876d-e79882ad52fa" providerId="ADAL" clId="{F3B0982E-F8D7-4019-B0BD-51D870242FEB}" dt="2021-06-14T20:40:28.506" v="55" actId="20577"/>
          <ac:spMkLst>
            <pc:docMk/>
            <pc:sldMk cId="0" sldId="264"/>
            <ac:spMk id="2" creationId="{AD9D27B1-751B-4BD9-9F3F-EE5A08DEBFC7}"/>
          </ac:spMkLst>
        </pc:spChg>
      </pc:sldChg>
      <pc:sldChg chg="addSp modSp mod">
        <pc:chgData name="Cynthia Enciso" userId="7915927f-c5cf-4e1f-876d-e79882ad52fa" providerId="ADAL" clId="{F3B0982E-F8D7-4019-B0BD-51D870242FEB}" dt="2021-06-14T20:40:55.618" v="70" actId="20577"/>
        <pc:sldMkLst>
          <pc:docMk/>
          <pc:sldMk cId="0" sldId="265"/>
        </pc:sldMkLst>
        <pc:spChg chg="add mod">
          <ac:chgData name="Cynthia Enciso" userId="7915927f-c5cf-4e1f-876d-e79882ad52fa" providerId="ADAL" clId="{F3B0982E-F8D7-4019-B0BD-51D870242FEB}" dt="2021-06-14T20:40:55.618" v="70" actId="20577"/>
          <ac:spMkLst>
            <pc:docMk/>
            <pc:sldMk cId="0" sldId="265"/>
            <ac:spMk id="2" creationId="{1AECCF03-E4BB-47C4-A76F-758338B50F71}"/>
          </ac:spMkLst>
        </pc:spChg>
      </pc:sldChg>
      <pc:sldChg chg="modSp mod">
        <pc:chgData name="Cynthia Enciso" userId="7915927f-c5cf-4e1f-876d-e79882ad52fa" providerId="ADAL" clId="{F3B0982E-F8D7-4019-B0BD-51D870242FEB}" dt="2021-06-14T21:11:58.814" v="71" actId="1076"/>
        <pc:sldMkLst>
          <pc:docMk/>
          <pc:sldMk cId="54639374" sldId="276"/>
        </pc:sldMkLst>
        <pc:grpChg chg="mod">
          <ac:chgData name="Cynthia Enciso" userId="7915927f-c5cf-4e1f-876d-e79882ad52fa" providerId="ADAL" clId="{F3B0982E-F8D7-4019-B0BD-51D870242FEB}" dt="2021-06-14T21:11:58.814" v="71" actId="1076"/>
          <ac:grpSpMkLst>
            <pc:docMk/>
            <pc:sldMk cId="54639374" sldId="276"/>
            <ac:grpSpMk id="23" creationId="{5BCE7D65-1CF4-4668-9B9D-57E720FBC490}"/>
          </ac:grpSpMkLst>
        </pc:grpChg>
      </pc:sldChg>
      <pc:sldChg chg="delSp mod">
        <pc:chgData name="Cynthia Enciso" userId="7915927f-c5cf-4e1f-876d-e79882ad52fa" providerId="ADAL" clId="{F3B0982E-F8D7-4019-B0BD-51D870242FEB}" dt="2021-06-14T20:20:06.900" v="0" actId="478"/>
        <pc:sldMkLst>
          <pc:docMk/>
          <pc:sldMk cId="1101121298" sldId="278"/>
        </pc:sldMkLst>
        <pc:spChg chg="del">
          <ac:chgData name="Cynthia Enciso" userId="7915927f-c5cf-4e1f-876d-e79882ad52fa" providerId="ADAL" clId="{F3B0982E-F8D7-4019-B0BD-51D870242FEB}" dt="2021-06-14T20:20:06.900" v="0" actId="478"/>
          <ac:spMkLst>
            <pc:docMk/>
            <pc:sldMk cId="1101121298" sldId="278"/>
            <ac:spMk id="7" creationId="{D4A94988-B300-4135-9AAB-489602F35956}"/>
          </ac:spMkLst>
        </pc:spChg>
      </pc:sldChg>
    </pc:docChg>
  </pc:docChgLst>
  <pc:docChgLst>
    <pc:chgData name="Cynthia Enciso" userId="7915927f-c5cf-4e1f-876d-e79882ad52fa" providerId="ADAL" clId="{79310FB5-EF7A-4DBF-9454-209B552EC24D}"/>
    <pc:docChg chg="undo custSel addSld modSld">
      <pc:chgData name="Cynthia Enciso" userId="7915927f-c5cf-4e1f-876d-e79882ad52fa" providerId="ADAL" clId="{79310FB5-EF7A-4DBF-9454-209B552EC24D}" dt="2021-08-09T22:20:39.577" v="1032" actId="20577"/>
      <pc:docMkLst>
        <pc:docMk/>
      </pc:docMkLst>
      <pc:sldChg chg="modSp modAnim">
        <pc:chgData name="Cynthia Enciso" userId="7915927f-c5cf-4e1f-876d-e79882ad52fa" providerId="ADAL" clId="{79310FB5-EF7A-4DBF-9454-209B552EC24D}" dt="2021-08-09T21:25:43.025" v="459" actId="20577"/>
        <pc:sldMkLst>
          <pc:docMk/>
          <pc:sldMk cId="0" sldId="259"/>
        </pc:sldMkLst>
        <pc:spChg chg="mod">
          <ac:chgData name="Cynthia Enciso" userId="7915927f-c5cf-4e1f-876d-e79882ad52fa" providerId="ADAL" clId="{79310FB5-EF7A-4DBF-9454-209B552EC24D}" dt="2021-08-09T21:25:43.025" v="459" actId="20577"/>
          <ac:spMkLst>
            <pc:docMk/>
            <pc:sldMk cId="0" sldId="259"/>
            <ac:spMk id="232" creationId="{00000000-0000-0000-0000-000000000000}"/>
          </ac:spMkLst>
        </pc:spChg>
      </pc:sldChg>
      <pc:sldChg chg="addSp modSp mod">
        <pc:chgData name="Cynthia Enciso" userId="7915927f-c5cf-4e1f-876d-e79882ad52fa" providerId="ADAL" clId="{79310FB5-EF7A-4DBF-9454-209B552EC24D}" dt="2021-08-09T20:12:52.463" v="10" actId="20577"/>
        <pc:sldMkLst>
          <pc:docMk/>
          <pc:sldMk cId="0" sldId="262"/>
        </pc:sldMkLst>
        <pc:spChg chg="add mod">
          <ac:chgData name="Cynthia Enciso" userId="7915927f-c5cf-4e1f-876d-e79882ad52fa" providerId="ADAL" clId="{79310FB5-EF7A-4DBF-9454-209B552EC24D}" dt="2021-08-09T20:12:52.463" v="10" actId="20577"/>
          <ac:spMkLst>
            <pc:docMk/>
            <pc:sldMk cId="0" sldId="262"/>
            <ac:spMk id="2" creationId="{580BE462-FC31-431B-BF31-250F11E45F56}"/>
          </ac:spMkLst>
        </pc:spChg>
        <pc:spChg chg="mod">
          <ac:chgData name="Cynthia Enciso" userId="7915927f-c5cf-4e1f-876d-e79882ad52fa" providerId="ADAL" clId="{79310FB5-EF7A-4DBF-9454-209B552EC24D}" dt="2021-08-09T20:10:50.806" v="0" actId="113"/>
          <ac:spMkLst>
            <pc:docMk/>
            <pc:sldMk cId="0" sldId="262"/>
            <ac:spMk id="253" creationId="{00000000-0000-0000-0000-000000000000}"/>
          </ac:spMkLst>
        </pc:spChg>
      </pc:sldChg>
      <pc:sldChg chg="addSp modSp mod">
        <pc:chgData name="Cynthia Enciso" userId="7915927f-c5cf-4e1f-876d-e79882ad52fa" providerId="ADAL" clId="{79310FB5-EF7A-4DBF-9454-209B552EC24D}" dt="2021-08-09T20:30:30.869" v="72" actId="1076"/>
        <pc:sldMkLst>
          <pc:docMk/>
          <pc:sldMk cId="0" sldId="266"/>
        </pc:sldMkLst>
        <pc:spChg chg="add mod">
          <ac:chgData name="Cynthia Enciso" userId="7915927f-c5cf-4e1f-876d-e79882ad52fa" providerId="ADAL" clId="{79310FB5-EF7A-4DBF-9454-209B552EC24D}" dt="2021-08-09T20:30:30.869" v="72" actId="1076"/>
          <ac:spMkLst>
            <pc:docMk/>
            <pc:sldMk cId="0" sldId="266"/>
            <ac:spMk id="6" creationId="{D550437C-4535-4AD8-9B2C-023C27EDA68F}"/>
          </ac:spMkLst>
        </pc:spChg>
      </pc:sldChg>
      <pc:sldChg chg="addSp delSp modSp mod delAnim modAnim">
        <pc:chgData name="Cynthia Enciso" userId="7915927f-c5cf-4e1f-876d-e79882ad52fa" providerId="ADAL" clId="{79310FB5-EF7A-4DBF-9454-209B552EC24D}" dt="2021-08-09T22:16:45.881" v="697" actId="21"/>
        <pc:sldMkLst>
          <pc:docMk/>
          <pc:sldMk cId="1101121298" sldId="278"/>
        </pc:sldMkLst>
        <pc:spChg chg="del">
          <ac:chgData name="Cynthia Enciso" userId="7915927f-c5cf-4e1f-876d-e79882ad52fa" providerId="ADAL" clId="{79310FB5-EF7A-4DBF-9454-209B552EC24D}" dt="2021-08-09T21:31:23.836" v="460" actId="478"/>
          <ac:spMkLst>
            <pc:docMk/>
            <pc:sldMk cId="1101121298" sldId="278"/>
            <ac:spMk id="3" creationId="{E1A34F14-647E-4BBD-B16D-3622922181EA}"/>
          </ac:spMkLst>
        </pc:spChg>
        <pc:spChg chg="add del mod">
          <ac:chgData name="Cynthia Enciso" userId="7915927f-c5cf-4e1f-876d-e79882ad52fa" providerId="ADAL" clId="{79310FB5-EF7A-4DBF-9454-209B552EC24D}" dt="2021-08-09T22:16:45.881" v="697" actId="21"/>
          <ac:spMkLst>
            <pc:docMk/>
            <pc:sldMk cId="1101121298" sldId="278"/>
            <ac:spMk id="11" creationId="{A3ECC40F-7219-41F8-9F05-A7156C1E47F0}"/>
          </ac:spMkLst>
        </pc:spChg>
      </pc:sldChg>
      <pc:sldChg chg="modSp new mod">
        <pc:chgData name="Cynthia Enciso" userId="7915927f-c5cf-4e1f-876d-e79882ad52fa" providerId="ADAL" clId="{79310FB5-EF7A-4DBF-9454-209B552EC24D}" dt="2021-08-09T20:50:12.085" v="458" actId="14100"/>
        <pc:sldMkLst>
          <pc:docMk/>
          <pc:sldMk cId="2228468871" sldId="283"/>
        </pc:sldMkLst>
        <pc:spChg chg="mod">
          <ac:chgData name="Cynthia Enciso" userId="7915927f-c5cf-4e1f-876d-e79882ad52fa" providerId="ADAL" clId="{79310FB5-EF7A-4DBF-9454-209B552EC24D}" dt="2021-08-09T20:48:28.510" v="95" actId="20577"/>
          <ac:spMkLst>
            <pc:docMk/>
            <pc:sldMk cId="2228468871" sldId="283"/>
            <ac:spMk id="2" creationId="{DAF651BC-8190-43D2-8DC6-D0B81C471205}"/>
          </ac:spMkLst>
        </pc:spChg>
        <pc:spChg chg="mod">
          <ac:chgData name="Cynthia Enciso" userId="7915927f-c5cf-4e1f-876d-e79882ad52fa" providerId="ADAL" clId="{79310FB5-EF7A-4DBF-9454-209B552EC24D}" dt="2021-08-09T20:50:12.085" v="458" actId="14100"/>
          <ac:spMkLst>
            <pc:docMk/>
            <pc:sldMk cId="2228468871" sldId="283"/>
            <ac:spMk id="3" creationId="{5FDBFCE3-3D88-4246-98DB-047EDC2EF3EA}"/>
          </ac:spMkLst>
        </pc:spChg>
      </pc:sldChg>
      <pc:sldChg chg="addSp delSp modSp new mod modAnim">
        <pc:chgData name="Cynthia Enciso" userId="7915927f-c5cf-4e1f-876d-e79882ad52fa" providerId="ADAL" clId="{79310FB5-EF7A-4DBF-9454-209B552EC24D}" dt="2021-08-09T22:20:39.577" v="1032" actId="20577"/>
        <pc:sldMkLst>
          <pc:docMk/>
          <pc:sldMk cId="3975096311" sldId="284"/>
        </pc:sldMkLst>
        <pc:spChg chg="mod">
          <ac:chgData name="Cynthia Enciso" userId="7915927f-c5cf-4e1f-876d-e79882ad52fa" providerId="ADAL" clId="{79310FB5-EF7A-4DBF-9454-209B552EC24D}" dt="2021-08-09T22:14:52.341" v="494" actId="20577"/>
          <ac:spMkLst>
            <pc:docMk/>
            <pc:sldMk cId="3975096311" sldId="284"/>
            <ac:spMk id="2" creationId="{5E9BC4D3-AEE1-4152-9045-CBA6F41CCE5A}"/>
          </ac:spMkLst>
        </pc:spChg>
        <pc:spChg chg="mod">
          <ac:chgData name="Cynthia Enciso" userId="7915927f-c5cf-4e1f-876d-e79882ad52fa" providerId="ADAL" clId="{79310FB5-EF7A-4DBF-9454-209B552EC24D}" dt="2021-08-09T22:17:31.958" v="789" actId="255"/>
          <ac:spMkLst>
            <pc:docMk/>
            <pc:sldMk cId="3975096311" sldId="284"/>
            <ac:spMk id="3" creationId="{667025CE-137C-464E-8E37-71F027DECF0F}"/>
          </ac:spMkLst>
        </pc:spChg>
        <pc:spChg chg="add del">
          <ac:chgData name="Cynthia Enciso" userId="7915927f-c5cf-4e1f-876d-e79882ad52fa" providerId="ADAL" clId="{79310FB5-EF7A-4DBF-9454-209B552EC24D}" dt="2021-08-09T22:16:41.591" v="695" actId="22"/>
          <ac:spMkLst>
            <pc:docMk/>
            <pc:sldMk cId="3975096311" sldId="284"/>
            <ac:spMk id="6" creationId="{493A2E66-A4CD-498C-8AAF-327B6821A2E2}"/>
          </ac:spMkLst>
        </pc:spChg>
        <pc:spChg chg="add mod">
          <ac:chgData name="Cynthia Enciso" userId="7915927f-c5cf-4e1f-876d-e79882ad52fa" providerId="ADAL" clId="{79310FB5-EF7A-4DBF-9454-209B552EC24D}" dt="2021-08-09T22:20:39.577" v="1032" actId="20577"/>
          <ac:spMkLst>
            <pc:docMk/>
            <pc:sldMk cId="3975096311" sldId="284"/>
            <ac:spMk id="7" creationId="{00BD7CB5-82EB-4640-9DDF-84BC073D3EC5}"/>
          </ac:spMkLst>
        </pc:spChg>
      </pc:sldChg>
    </pc:docChg>
  </pc:docChgLst>
  <pc:docChgLst>
    <pc:chgData name="Cynthia Enciso" userId="7915927f-c5cf-4e1f-876d-e79882ad52fa" providerId="ADAL" clId="{437E063F-B374-416A-B6CD-2771D1A205D0}"/>
    <pc:docChg chg="undo custSel addSld delSld modSld sldOrd">
      <pc:chgData name="Cynthia Enciso" userId="7915927f-c5cf-4e1f-876d-e79882ad52fa" providerId="ADAL" clId="{437E063F-B374-416A-B6CD-2771D1A205D0}" dt="2021-12-06T18:37:59.471" v="4460" actId="20577"/>
      <pc:docMkLst>
        <pc:docMk/>
      </pc:docMkLst>
      <pc:sldChg chg="delSp mod">
        <pc:chgData name="Cynthia Enciso" userId="7915927f-c5cf-4e1f-876d-e79882ad52fa" providerId="ADAL" clId="{437E063F-B374-416A-B6CD-2771D1A205D0}" dt="2021-12-06T17:23:47.212" v="931" actId="478"/>
        <pc:sldMkLst>
          <pc:docMk/>
          <pc:sldMk cId="0" sldId="259"/>
        </pc:sldMkLst>
        <pc:spChg chg="del">
          <ac:chgData name="Cynthia Enciso" userId="7915927f-c5cf-4e1f-876d-e79882ad52fa" providerId="ADAL" clId="{437E063F-B374-416A-B6CD-2771D1A205D0}" dt="2021-12-06T17:23:47.212" v="931" actId="478"/>
          <ac:spMkLst>
            <pc:docMk/>
            <pc:sldMk cId="0" sldId="259"/>
            <ac:spMk id="2" creationId="{26EB0DEE-4C94-4538-890F-7A2A8BF0C588}"/>
          </ac:spMkLst>
        </pc:spChg>
      </pc:sldChg>
      <pc:sldChg chg="delSp mod">
        <pc:chgData name="Cynthia Enciso" userId="7915927f-c5cf-4e1f-876d-e79882ad52fa" providerId="ADAL" clId="{437E063F-B374-416A-B6CD-2771D1A205D0}" dt="2021-12-06T17:08:08.784" v="234" actId="478"/>
        <pc:sldMkLst>
          <pc:docMk/>
          <pc:sldMk cId="0" sldId="261"/>
        </pc:sldMkLst>
        <pc:spChg chg="del">
          <ac:chgData name="Cynthia Enciso" userId="7915927f-c5cf-4e1f-876d-e79882ad52fa" providerId="ADAL" clId="{437E063F-B374-416A-B6CD-2771D1A205D0}" dt="2021-12-06T17:08:08.784" v="234" actId="478"/>
          <ac:spMkLst>
            <pc:docMk/>
            <pc:sldMk cId="0" sldId="261"/>
            <ac:spMk id="2" creationId="{6C9E1749-2886-4FEB-8877-30EFDBCD0049}"/>
          </ac:spMkLst>
        </pc:spChg>
      </pc:sldChg>
      <pc:sldChg chg="addSp delSp modSp mod modAnim">
        <pc:chgData name="Cynthia Enciso" userId="7915927f-c5cf-4e1f-876d-e79882ad52fa" providerId="ADAL" clId="{437E063F-B374-416A-B6CD-2771D1A205D0}" dt="2021-12-06T17:27:18.588" v="1104" actId="113"/>
        <pc:sldMkLst>
          <pc:docMk/>
          <pc:sldMk cId="0" sldId="262"/>
        </pc:sldMkLst>
        <pc:spChg chg="del">
          <ac:chgData name="Cynthia Enciso" userId="7915927f-c5cf-4e1f-876d-e79882ad52fa" providerId="ADAL" clId="{437E063F-B374-416A-B6CD-2771D1A205D0}" dt="2021-12-06T16:50:33.191" v="1" actId="478"/>
          <ac:spMkLst>
            <pc:docMk/>
            <pc:sldMk cId="0" sldId="262"/>
            <ac:spMk id="2" creationId="{580BE462-FC31-431B-BF31-250F11E45F56}"/>
          </ac:spMkLst>
        </pc:spChg>
        <pc:spChg chg="add del mod">
          <ac:chgData name="Cynthia Enciso" userId="7915927f-c5cf-4e1f-876d-e79882ad52fa" providerId="ADAL" clId="{437E063F-B374-416A-B6CD-2771D1A205D0}" dt="2021-12-06T17:18:57.466" v="812" actId="21"/>
          <ac:spMkLst>
            <pc:docMk/>
            <pc:sldMk cId="0" sldId="262"/>
            <ac:spMk id="4" creationId="{6DD2EC09-A3CE-42A6-8C20-923A1B5E23C8}"/>
          </ac:spMkLst>
        </pc:spChg>
        <pc:spChg chg="add del mod">
          <ac:chgData name="Cynthia Enciso" userId="7915927f-c5cf-4e1f-876d-e79882ad52fa" providerId="ADAL" clId="{437E063F-B374-416A-B6CD-2771D1A205D0}" dt="2021-12-06T17:18:57.466" v="812" actId="21"/>
          <ac:spMkLst>
            <pc:docMk/>
            <pc:sldMk cId="0" sldId="262"/>
            <ac:spMk id="7" creationId="{CEB11AD9-57E8-4BE7-96FE-3C715B67FD88}"/>
          </ac:spMkLst>
        </pc:spChg>
        <pc:spChg chg="mod">
          <ac:chgData name="Cynthia Enciso" userId="7915927f-c5cf-4e1f-876d-e79882ad52fa" providerId="ADAL" clId="{437E063F-B374-416A-B6CD-2771D1A205D0}" dt="2021-12-06T17:27:18.588" v="1104" actId="113"/>
          <ac:spMkLst>
            <pc:docMk/>
            <pc:sldMk cId="0" sldId="262"/>
            <ac:spMk id="253" creationId="{00000000-0000-0000-0000-000000000000}"/>
          </ac:spMkLst>
        </pc:spChg>
      </pc:sldChg>
      <pc:sldChg chg="modSp mod modAnim">
        <pc:chgData name="Cynthia Enciso" userId="7915927f-c5cf-4e1f-876d-e79882ad52fa" providerId="ADAL" clId="{437E063F-B374-416A-B6CD-2771D1A205D0}" dt="2021-12-06T17:57:23.664" v="2324" actId="20577"/>
        <pc:sldMkLst>
          <pc:docMk/>
          <pc:sldMk cId="0" sldId="263"/>
        </pc:sldMkLst>
        <pc:spChg chg="mod">
          <ac:chgData name="Cynthia Enciso" userId="7915927f-c5cf-4e1f-876d-e79882ad52fa" providerId="ADAL" clId="{437E063F-B374-416A-B6CD-2771D1A205D0}" dt="2021-12-06T17:57:23.664" v="2324" actId="20577"/>
          <ac:spMkLst>
            <pc:docMk/>
            <pc:sldMk cId="0" sldId="263"/>
            <ac:spMk id="259" creationId="{00000000-0000-0000-0000-000000000000}"/>
          </ac:spMkLst>
        </pc:spChg>
        <pc:spChg chg="mod">
          <ac:chgData name="Cynthia Enciso" userId="7915927f-c5cf-4e1f-876d-e79882ad52fa" providerId="ADAL" clId="{437E063F-B374-416A-B6CD-2771D1A205D0}" dt="2021-12-06T17:46:19.843" v="1856" actId="20577"/>
          <ac:spMkLst>
            <pc:docMk/>
            <pc:sldMk cId="0" sldId="263"/>
            <ac:spMk id="260" creationId="{00000000-0000-0000-0000-000000000000}"/>
          </ac:spMkLst>
        </pc:spChg>
      </pc:sldChg>
      <pc:sldChg chg="delSp modSp mod modAnim">
        <pc:chgData name="Cynthia Enciso" userId="7915927f-c5cf-4e1f-876d-e79882ad52fa" providerId="ADAL" clId="{437E063F-B374-416A-B6CD-2771D1A205D0}" dt="2021-12-06T17:33:46.728" v="1463" actId="478"/>
        <pc:sldMkLst>
          <pc:docMk/>
          <pc:sldMk cId="0" sldId="264"/>
        </pc:sldMkLst>
        <pc:spChg chg="del">
          <ac:chgData name="Cynthia Enciso" userId="7915927f-c5cf-4e1f-876d-e79882ad52fa" providerId="ADAL" clId="{437E063F-B374-416A-B6CD-2771D1A205D0}" dt="2021-12-06T17:33:46.728" v="1463" actId="478"/>
          <ac:spMkLst>
            <pc:docMk/>
            <pc:sldMk cId="0" sldId="264"/>
            <ac:spMk id="2" creationId="{AD9D27B1-751B-4BD9-9F3F-EE5A08DEBFC7}"/>
          </ac:spMkLst>
        </pc:spChg>
        <pc:spChg chg="mod">
          <ac:chgData name="Cynthia Enciso" userId="7915927f-c5cf-4e1f-876d-e79882ad52fa" providerId="ADAL" clId="{437E063F-B374-416A-B6CD-2771D1A205D0}" dt="2021-12-06T17:33:36.694" v="1462" actId="5793"/>
          <ac:spMkLst>
            <pc:docMk/>
            <pc:sldMk cId="0" sldId="264"/>
            <ac:spMk id="267" creationId="{00000000-0000-0000-0000-000000000000}"/>
          </ac:spMkLst>
        </pc:spChg>
      </pc:sldChg>
      <pc:sldChg chg="addSp delSp modSp mod modAnim">
        <pc:chgData name="Cynthia Enciso" userId="7915927f-c5cf-4e1f-876d-e79882ad52fa" providerId="ADAL" clId="{437E063F-B374-416A-B6CD-2771D1A205D0}" dt="2021-12-06T18:13:04.203" v="2466" actId="255"/>
        <pc:sldMkLst>
          <pc:docMk/>
          <pc:sldMk cId="0" sldId="265"/>
        </pc:sldMkLst>
        <pc:spChg chg="del">
          <ac:chgData name="Cynthia Enciso" userId="7915927f-c5cf-4e1f-876d-e79882ad52fa" providerId="ADAL" clId="{437E063F-B374-416A-B6CD-2771D1A205D0}" dt="2021-12-06T17:55:13.929" v="2314" actId="478"/>
          <ac:spMkLst>
            <pc:docMk/>
            <pc:sldMk cId="0" sldId="265"/>
            <ac:spMk id="2" creationId="{1AECCF03-E4BB-47C4-A76F-758338B50F71}"/>
          </ac:spMkLst>
        </pc:spChg>
        <pc:spChg chg="add mod">
          <ac:chgData name="Cynthia Enciso" userId="7915927f-c5cf-4e1f-876d-e79882ad52fa" providerId="ADAL" clId="{437E063F-B374-416A-B6CD-2771D1A205D0}" dt="2021-12-06T18:05:25.827" v="2383" actId="207"/>
          <ac:spMkLst>
            <pc:docMk/>
            <pc:sldMk cId="0" sldId="265"/>
            <ac:spMk id="3" creationId="{9BA365C1-935E-417E-8FC4-94FA566BEF52}"/>
          </ac:spMkLst>
        </pc:spChg>
        <pc:spChg chg="add mod">
          <ac:chgData name="Cynthia Enciso" userId="7915927f-c5cf-4e1f-876d-e79882ad52fa" providerId="ADAL" clId="{437E063F-B374-416A-B6CD-2771D1A205D0}" dt="2021-12-06T18:08:11.654" v="2403" actId="1076"/>
          <ac:spMkLst>
            <pc:docMk/>
            <pc:sldMk cId="0" sldId="265"/>
            <ac:spMk id="7" creationId="{649F70A9-4D65-43AA-8C7F-AF07229291BB}"/>
          </ac:spMkLst>
        </pc:spChg>
        <pc:spChg chg="add mod">
          <ac:chgData name="Cynthia Enciso" userId="7915927f-c5cf-4e1f-876d-e79882ad52fa" providerId="ADAL" clId="{437E063F-B374-416A-B6CD-2771D1A205D0}" dt="2021-12-06T18:08:06.515" v="2402" actId="14100"/>
          <ac:spMkLst>
            <pc:docMk/>
            <pc:sldMk cId="0" sldId="265"/>
            <ac:spMk id="8" creationId="{98AD3CA7-06E5-4158-96EC-61673B071429}"/>
          </ac:spMkLst>
        </pc:spChg>
        <pc:spChg chg="add mod">
          <ac:chgData name="Cynthia Enciso" userId="7915927f-c5cf-4e1f-876d-e79882ad52fa" providerId="ADAL" clId="{437E063F-B374-416A-B6CD-2771D1A205D0}" dt="2021-12-06T18:10:50.943" v="2424" actId="1076"/>
          <ac:spMkLst>
            <pc:docMk/>
            <pc:sldMk cId="0" sldId="265"/>
            <ac:spMk id="9" creationId="{43A12268-84B1-4BD5-AB67-06261804ADFF}"/>
          </ac:spMkLst>
        </pc:spChg>
        <pc:spChg chg="mod">
          <ac:chgData name="Cynthia Enciso" userId="7915927f-c5cf-4e1f-876d-e79882ad52fa" providerId="ADAL" clId="{437E063F-B374-416A-B6CD-2771D1A205D0}" dt="2021-12-06T18:13:04.203" v="2466" actId="255"/>
          <ac:spMkLst>
            <pc:docMk/>
            <pc:sldMk cId="0" sldId="265"/>
            <ac:spMk id="274" creationId="{00000000-0000-0000-0000-000000000000}"/>
          </ac:spMkLst>
        </pc:spChg>
        <pc:spChg chg="mod">
          <ac:chgData name="Cynthia Enciso" userId="7915927f-c5cf-4e1f-876d-e79882ad52fa" providerId="ADAL" clId="{437E063F-B374-416A-B6CD-2771D1A205D0}" dt="2021-12-06T18:11:29.694" v="2443" actId="14100"/>
          <ac:spMkLst>
            <pc:docMk/>
            <pc:sldMk cId="0" sldId="265"/>
            <ac:spMk id="275" creationId="{00000000-0000-0000-0000-000000000000}"/>
          </ac:spMkLst>
        </pc:spChg>
      </pc:sldChg>
      <pc:sldChg chg="delSp modSp mod">
        <pc:chgData name="Cynthia Enciso" userId="7915927f-c5cf-4e1f-876d-e79882ad52fa" providerId="ADAL" clId="{437E063F-B374-416A-B6CD-2771D1A205D0}" dt="2021-12-06T18:37:59.471" v="4460" actId="20577"/>
        <pc:sldMkLst>
          <pc:docMk/>
          <pc:sldMk cId="0" sldId="266"/>
        </pc:sldMkLst>
        <pc:spChg chg="del">
          <ac:chgData name="Cynthia Enciso" userId="7915927f-c5cf-4e1f-876d-e79882ad52fa" providerId="ADAL" clId="{437E063F-B374-416A-B6CD-2771D1A205D0}" dt="2021-12-06T17:49:46.054" v="2086" actId="478"/>
          <ac:spMkLst>
            <pc:docMk/>
            <pc:sldMk cId="0" sldId="266"/>
            <ac:spMk id="6" creationId="{D550437C-4535-4AD8-9B2C-023C27EDA68F}"/>
          </ac:spMkLst>
        </pc:spChg>
        <pc:spChg chg="mod">
          <ac:chgData name="Cynthia Enciso" userId="7915927f-c5cf-4e1f-876d-e79882ad52fa" providerId="ADAL" clId="{437E063F-B374-416A-B6CD-2771D1A205D0}" dt="2021-12-06T18:37:59.471" v="4460" actId="20577"/>
          <ac:spMkLst>
            <pc:docMk/>
            <pc:sldMk cId="0" sldId="266"/>
            <ac:spMk id="280" creationId="{00000000-0000-0000-0000-000000000000}"/>
          </ac:spMkLst>
        </pc:spChg>
      </pc:sldChg>
      <pc:sldChg chg="delSp mod">
        <pc:chgData name="Cynthia Enciso" userId="7915927f-c5cf-4e1f-876d-e79882ad52fa" providerId="ADAL" clId="{437E063F-B374-416A-B6CD-2771D1A205D0}" dt="2021-12-06T17:48:07.303" v="1857" actId="478"/>
        <pc:sldMkLst>
          <pc:docMk/>
          <pc:sldMk cId="2764387677" sldId="279"/>
        </pc:sldMkLst>
        <pc:spChg chg="del">
          <ac:chgData name="Cynthia Enciso" userId="7915927f-c5cf-4e1f-876d-e79882ad52fa" providerId="ADAL" clId="{437E063F-B374-416A-B6CD-2771D1A205D0}" dt="2021-12-06T17:48:07.303" v="1857" actId="478"/>
          <ac:spMkLst>
            <pc:docMk/>
            <pc:sldMk cId="2764387677" sldId="279"/>
            <ac:spMk id="3" creationId="{632307D8-4296-423C-8B32-EF599C36CC9F}"/>
          </ac:spMkLst>
        </pc:spChg>
      </pc:sldChg>
      <pc:sldChg chg="addSp delSp modSp mod">
        <pc:chgData name="Cynthia Enciso" userId="7915927f-c5cf-4e1f-876d-e79882ad52fa" providerId="ADAL" clId="{437E063F-B374-416A-B6CD-2771D1A205D0}" dt="2021-12-06T18:26:58.443" v="3825" actId="20577"/>
        <pc:sldMkLst>
          <pc:docMk/>
          <pc:sldMk cId="2724939166" sldId="282"/>
        </pc:sldMkLst>
        <pc:spChg chg="mod">
          <ac:chgData name="Cynthia Enciso" userId="7915927f-c5cf-4e1f-876d-e79882ad52fa" providerId="ADAL" clId="{437E063F-B374-416A-B6CD-2771D1A205D0}" dt="2021-12-06T17:57:38.604" v="2344" actId="20577"/>
          <ac:spMkLst>
            <pc:docMk/>
            <pc:sldMk cId="2724939166" sldId="282"/>
            <ac:spMk id="2" creationId="{EB431C5B-618D-4DA7-BF58-F8A88700E29B}"/>
          </ac:spMkLst>
        </pc:spChg>
        <pc:spChg chg="mod">
          <ac:chgData name="Cynthia Enciso" userId="7915927f-c5cf-4e1f-876d-e79882ad52fa" providerId="ADAL" clId="{437E063F-B374-416A-B6CD-2771D1A205D0}" dt="2021-12-06T18:26:58.443" v="3825" actId="20577"/>
          <ac:spMkLst>
            <pc:docMk/>
            <pc:sldMk cId="2724939166" sldId="282"/>
            <ac:spMk id="3" creationId="{A99380E9-B142-4258-935C-EA35889C2D05}"/>
          </ac:spMkLst>
        </pc:spChg>
        <pc:spChg chg="mod">
          <ac:chgData name="Cynthia Enciso" userId="7915927f-c5cf-4e1f-876d-e79882ad52fa" providerId="ADAL" clId="{437E063F-B374-416A-B6CD-2771D1A205D0}" dt="2021-12-06T18:20:40.449" v="2972" actId="164"/>
          <ac:spMkLst>
            <pc:docMk/>
            <pc:sldMk cId="2724939166" sldId="282"/>
            <ac:spMk id="5" creationId="{36ABE9F0-1FE6-48EE-BE0D-7D02744210A0}"/>
          </ac:spMkLst>
        </pc:spChg>
        <pc:spChg chg="add del mod">
          <ac:chgData name="Cynthia Enciso" userId="7915927f-c5cf-4e1f-876d-e79882ad52fa" providerId="ADAL" clId="{437E063F-B374-416A-B6CD-2771D1A205D0}" dt="2021-12-06T18:20:35.636" v="2971" actId="478"/>
          <ac:spMkLst>
            <pc:docMk/>
            <pc:sldMk cId="2724939166" sldId="282"/>
            <ac:spMk id="14" creationId="{0CE55C33-6291-4005-A998-8763B9D6562F}"/>
          </ac:spMkLst>
        </pc:spChg>
        <pc:spChg chg="del mod">
          <ac:chgData name="Cynthia Enciso" userId="7915927f-c5cf-4e1f-876d-e79882ad52fa" providerId="ADAL" clId="{437E063F-B374-416A-B6CD-2771D1A205D0}" dt="2021-12-06T18:18:56.052" v="2849" actId="478"/>
          <ac:spMkLst>
            <pc:docMk/>
            <pc:sldMk cId="2724939166" sldId="282"/>
            <ac:spMk id="33" creationId="{3EDC9D56-44E2-49B7-915F-D4A9153D8F1A}"/>
          </ac:spMkLst>
        </pc:spChg>
        <pc:grpChg chg="add mod">
          <ac:chgData name="Cynthia Enciso" userId="7915927f-c5cf-4e1f-876d-e79882ad52fa" providerId="ADAL" clId="{437E063F-B374-416A-B6CD-2771D1A205D0}" dt="2021-12-06T18:20:40.449" v="2972" actId="164"/>
          <ac:grpSpMkLst>
            <pc:docMk/>
            <pc:sldMk cId="2724939166" sldId="282"/>
            <ac:grpSpMk id="8" creationId="{231EB48F-5E79-4ABC-83B7-96B56A6CE55D}"/>
          </ac:grpSpMkLst>
        </pc:grpChg>
        <pc:grpChg chg="add del mod">
          <ac:chgData name="Cynthia Enciso" userId="7915927f-c5cf-4e1f-876d-e79882ad52fa" providerId="ADAL" clId="{437E063F-B374-416A-B6CD-2771D1A205D0}" dt="2021-12-06T18:20:41.385" v="2973" actId="21"/>
          <ac:grpSpMkLst>
            <pc:docMk/>
            <pc:sldMk cId="2724939166" sldId="282"/>
            <ac:grpSpMk id="9" creationId="{1F03DA95-2700-471D-BC4F-DBA1A290D8B9}"/>
          </ac:grpSpMkLst>
        </pc:grpChg>
        <pc:inkChg chg="mod">
          <ac:chgData name="Cynthia Enciso" userId="7915927f-c5cf-4e1f-876d-e79882ad52fa" providerId="ADAL" clId="{437E063F-B374-416A-B6CD-2771D1A205D0}" dt="2021-12-06T18:17:33.102" v="2745" actId="164"/>
          <ac:inkMkLst>
            <pc:docMk/>
            <pc:sldMk cId="2724939166" sldId="282"/>
            <ac:inkMk id="6" creationId="{7FBF780D-D2FC-420B-A8CD-E04796CDCEEC}"/>
          </ac:inkMkLst>
        </pc:inkChg>
        <pc:inkChg chg="mod">
          <ac:chgData name="Cynthia Enciso" userId="7915927f-c5cf-4e1f-876d-e79882ad52fa" providerId="ADAL" clId="{437E063F-B374-416A-B6CD-2771D1A205D0}" dt="2021-12-06T18:17:33.102" v="2745" actId="164"/>
          <ac:inkMkLst>
            <pc:docMk/>
            <pc:sldMk cId="2724939166" sldId="282"/>
            <ac:inkMk id="16" creationId="{DE51D753-B6EF-4916-A241-56696920EDCA}"/>
          </ac:inkMkLst>
        </pc:inkChg>
        <pc:inkChg chg="mod">
          <ac:chgData name="Cynthia Enciso" userId="7915927f-c5cf-4e1f-876d-e79882ad52fa" providerId="ADAL" clId="{437E063F-B374-416A-B6CD-2771D1A205D0}" dt="2021-12-06T18:17:33.102" v="2745" actId="164"/>
          <ac:inkMkLst>
            <pc:docMk/>
            <pc:sldMk cId="2724939166" sldId="282"/>
            <ac:inkMk id="23" creationId="{52E3540A-B626-4430-A010-45F59B73DEA7}"/>
          </ac:inkMkLst>
        </pc:inkChg>
        <pc:inkChg chg="mod">
          <ac:chgData name="Cynthia Enciso" userId="7915927f-c5cf-4e1f-876d-e79882ad52fa" providerId="ADAL" clId="{437E063F-B374-416A-B6CD-2771D1A205D0}" dt="2021-12-06T18:17:33.102" v="2745" actId="164"/>
          <ac:inkMkLst>
            <pc:docMk/>
            <pc:sldMk cId="2724939166" sldId="282"/>
            <ac:inkMk id="24" creationId="{4BE7F14D-5A09-4F9E-A371-64C9421C9FD3}"/>
          </ac:inkMkLst>
        </pc:inkChg>
        <pc:inkChg chg="mod">
          <ac:chgData name="Cynthia Enciso" userId="7915927f-c5cf-4e1f-876d-e79882ad52fa" providerId="ADAL" clId="{437E063F-B374-416A-B6CD-2771D1A205D0}" dt="2021-12-06T18:17:33.102" v="2745" actId="164"/>
          <ac:inkMkLst>
            <pc:docMk/>
            <pc:sldMk cId="2724939166" sldId="282"/>
            <ac:inkMk id="25" creationId="{FED069E0-F928-4B12-A815-15636655473E}"/>
          </ac:inkMkLst>
        </pc:inkChg>
        <pc:inkChg chg="mod">
          <ac:chgData name="Cynthia Enciso" userId="7915927f-c5cf-4e1f-876d-e79882ad52fa" providerId="ADAL" clId="{437E063F-B374-416A-B6CD-2771D1A205D0}" dt="2021-12-06T18:17:33.102" v="2745" actId="164"/>
          <ac:inkMkLst>
            <pc:docMk/>
            <pc:sldMk cId="2724939166" sldId="282"/>
            <ac:inkMk id="26" creationId="{BC5102EE-8C78-44B0-A677-88453039FE75}"/>
          </ac:inkMkLst>
        </pc:inkChg>
      </pc:sldChg>
      <pc:sldChg chg="del">
        <pc:chgData name="Cynthia Enciso" userId="7915927f-c5cf-4e1f-876d-e79882ad52fa" providerId="ADAL" clId="{437E063F-B374-416A-B6CD-2771D1A205D0}" dt="2021-09-20T20:11:06.885" v="0" actId="47"/>
        <pc:sldMkLst>
          <pc:docMk/>
          <pc:sldMk cId="2228468871" sldId="283"/>
        </pc:sldMkLst>
      </pc:sldChg>
      <pc:sldChg chg="del">
        <pc:chgData name="Cynthia Enciso" userId="7915927f-c5cf-4e1f-876d-e79882ad52fa" providerId="ADAL" clId="{437E063F-B374-416A-B6CD-2771D1A205D0}" dt="2021-12-06T17:32:22.345" v="1441" actId="47"/>
        <pc:sldMkLst>
          <pc:docMk/>
          <pc:sldMk cId="3975096311" sldId="284"/>
        </pc:sldMkLst>
      </pc:sldChg>
      <pc:sldChg chg="addSp delSp modSp new mod ord modClrScheme chgLayout">
        <pc:chgData name="Cynthia Enciso" userId="7915927f-c5cf-4e1f-876d-e79882ad52fa" providerId="ADAL" clId="{437E063F-B374-416A-B6CD-2771D1A205D0}" dt="2021-12-06T18:21:31.739" v="3014" actId="20577"/>
        <pc:sldMkLst>
          <pc:docMk/>
          <pc:sldMk cId="3310620766" sldId="285"/>
        </pc:sldMkLst>
        <pc:spChg chg="del mod ord">
          <ac:chgData name="Cynthia Enciso" userId="7915927f-c5cf-4e1f-876d-e79882ad52fa" providerId="ADAL" clId="{437E063F-B374-416A-B6CD-2771D1A205D0}" dt="2021-12-06T17:04:12.607" v="5" actId="700"/>
          <ac:spMkLst>
            <pc:docMk/>
            <pc:sldMk cId="3310620766" sldId="285"/>
            <ac:spMk id="2" creationId="{BF011E02-3B18-46EC-B75D-B89A87E99DFB}"/>
          </ac:spMkLst>
        </pc:spChg>
        <pc:spChg chg="del mod ord">
          <ac:chgData name="Cynthia Enciso" userId="7915927f-c5cf-4e1f-876d-e79882ad52fa" providerId="ADAL" clId="{437E063F-B374-416A-B6CD-2771D1A205D0}" dt="2021-12-06T17:04:12.607" v="5" actId="700"/>
          <ac:spMkLst>
            <pc:docMk/>
            <pc:sldMk cId="3310620766" sldId="285"/>
            <ac:spMk id="3" creationId="{5BB329A6-956B-4365-B8D2-8A6365BB90BE}"/>
          </ac:spMkLst>
        </pc:spChg>
        <pc:spChg chg="mod ord">
          <ac:chgData name="Cynthia Enciso" userId="7915927f-c5cf-4e1f-876d-e79882ad52fa" providerId="ADAL" clId="{437E063F-B374-416A-B6CD-2771D1A205D0}" dt="2021-12-06T17:04:12.607" v="5" actId="700"/>
          <ac:spMkLst>
            <pc:docMk/>
            <pc:sldMk cId="3310620766" sldId="285"/>
            <ac:spMk id="4" creationId="{F2AB2A46-5DDF-464C-8442-5A8B512FE6CD}"/>
          </ac:spMkLst>
        </pc:spChg>
        <pc:spChg chg="add mod ord">
          <ac:chgData name="Cynthia Enciso" userId="7915927f-c5cf-4e1f-876d-e79882ad52fa" providerId="ADAL" clId="{437E063F-B374-416A-B6CD-2771D1A205D0}" dt="2021-12-06T17:04:16.822" v="19" actId="20577"/>
          <ac:spMkLst>
            <pc:docMk/>
            <pc:sldMk cId="3310620766" sldId="285"/>
            <ac:spMk id="5" creationId="{F0AA9027-4498-4713-8CAC-BD73E6D7C103}"/>
          </ac:spMkLst>
        </pc:spChg>
        <pc:spChg chg="add mod ord">
          <ac:chgData name="Cynthia Enciso" userId="7915927f-c5cf-4e1f-876d-e79882ad52fa" providerId="ADAL" clId="{437E063F-B374-416A-B6CD-2771D1A205D0}" dt="2021-12-06T18:21:31.739" v="3014" actId="20577"/>
          <ac:spMkLst>
            <pc:docMk/>
            <pc:sldMk cId="3310620766" sldId="285"/>
            <ac:spMk id="6" creationId="{96BA33C4-EFC6-4ED4-93C3-666B2968F418}"/>
          </ac:spMkLst>
        </pc:spChg>
      </pc:sldChg>
      <pc:sldChg chg="modSp new mod ord">
        <pc:chgData name="Cynthia Enciso" userId="7915927f-c5cf-4e1f-876d-e79882ad52fa" providerId="ADAL" clId="{437E063F-B374-416A-B6CD-2771D1A205D0}" dt="2021-12-06T18:32:06.773" v="3973" actId="20577"/>
        <pc:sldMkLst>
          <pc:docMk/>
          <pc:sldMk cId="3020230963" sldId="286"/>
        </pc:sldMkLst>
        <pc:spChg chg="mod">
          <ac:chgData name="Cynthia Enciso" userId="7915927f-c5cf-4e1f-876d-e79882ad52fa" providerId="ADAL" clId="{437E063F-B374-416A-B6CD-2771D1A205D0}" dt="2021-12-06T17:04:21.807" v="26" actId="20577"/>
          <ac:spMkLst>
            <pc:docMk/>
            <pc:sldMk cId="3020230963" sldId="286"/>
            <ac:spMk id="3" creationId="{3DF741C2-51B2-41EC-A33D-1ECC5922E4EC}"/>
          </ac:spMkLst>
        </pc:spChg>
        <pc:spChg chg="mod">
          <ac:chgData name="Cynthia Enciso" userId="7915927f-c5cf-4e1f-876d-e79882ad52fa" providerId="ADAL" clId="{437E063F-B374-416A-B6CD-2771D1A205D0}" dt="2021-12-06T18:32:06.773" v="3973" actId="20577"/>
          <ac:spMkLst>
            <pc:docMk/>
            <pc:sldMk cId="3020230963" sldId="286"/>
            <ac:spMk id="4" creationId="{8785ACC6-55DA-4756-AC5A-4473BED2D7F2}"/>
          </ac:spMkLst>
        </pc:spChg>
      </pc:sldChg>
      <pc:sldChg chg="addSp delSp modSp new mod ord modClrScheme chgLayout">
        <pc:chgData name="Cynthia Enciso" userId="7915927f-c5cf-4e1f-876d-e79882ad52fa" providerId="ADAL" clId="{437E063F-B374-416A-B6CD-2771D1A205D0}" dt="2021-12-06T17:06:43.075" v="172" actId="14100"/>
        <pc:sldMkLst>
          <pc:docMk/>
          <pc:sldMk cId="3307603197" sldId="287"/>
        </pc:sldMkLst>
        <pc:spChg chg="del">
          <ac:chgData name="Cynthia Enciso" userId="7915927f-c5cf-4e1f-876d-e79882ad52fa" providerId="ADAL" clId="{437E063F-B374-416A-B6CD-2771D1A205D0}" dt="2021-12-06T17:06:29.135" v="148" actId="700"/>
          <ac:spMkLst>
            <pc:docMk/>
            <pc:sldMk cId="3307603197" sldId="287"/>
            <ac:spMk id="2" creationId="{5A9D730A-40AE-428A-B27C-912EA339EDAA}"/>
          </ac:spMkLst>
        </pc:spChg>
        <pc:spChg chg="del mod ord">
          <ac:chgData name="Cynthia Enciso" userId="7915927f-c5cf-4e1f-876d-e79882ad52fa" providerId="ADAL" clId="{437E063F-B374-416A-B6CD-2771D1A205D0}" dt="2021-12-06T17:06:29.135" v="148" actId="700"/>
          <ac:spMkLst>
            <pc:docMk/>
            <pc:sldMk cId="3307603197" sldId="287"/>
            <ac:spMk id="3" creationId="{85852066-DF6B-4718-9A26-14B24A51F8E1}"/>
          </ac:spMkLst>
        </pc:spChg>
        <pc:spChg chg="mod ord">
          <ac:chgData name="Cynthia Enciso" userId="7915927f-c5cf-4e1f-876d-e79882ad52fa" providerId="ADAL" clId="{437E063F-B374-416A-B6CD-2771D1A205D0}" dt="2021-12-06T17:06:29.135" v="148" actId="700"/>
          <ac:spMkLst>
            <pc:docMk/>
            <pc:sldMk cId="3307603197" sldId="287"/>
            <ac:spMk id="4" creationId="{3627377B-0A55-4C10-BD5E-7869DE297383}"/>
          </ac:spMkLst>
        </pc:spChg>
        <pc:spChg chg="add mod ord">
          <ac:chgData name="Cynthia Enciso" userId="7915927f-c5cf-4e1f-876d-e79882ad52fa" providerId="ADAL" clId="{437E063F-B374-416A-B6CD-2771D1A205D0}" dt="2021-12-06T17:06:43.075" v="172" actId="14100"/>
          <ac:spMkLst>
            <pc:docMk/>
            <pc:sldMk cId="3307603197" sldId="287"/>
            <ac:spMk id="5" creationId="{9DB24D0D-B1B7-4C71-9CFC-D35542ACA075}"/>
          </ac:spMkLst>
        </pc:spChg>
      </pc:sldChg>
      <pc:sldChg chg="modSp add mod ord">
        <pc:chgData name="Cynthia Enciso" userId="7915927f-c5cf-4e1f-876d-e79882ad52fa" providerId="ADAL" clId="{437E063F-B374-416A-B6CD-2771D1A205D0}" dt="2021-12-06T17:06:53.410" v="187" actId="20577"/>
        <pc:sldMkLst>
          <pc:docMk/>
          <pc:sldMk cId="3067673872" sldId="288"/>
        </pc:sldMkLst>
        <pc:spChg chg="mod">
          <ac:chgData name="Cynthia Enciso" userId="7915927f-c5cf-4e1f-876d-e79882ad52fa" providerId="ADAL" clId="{437E063F-B374-416A-B6CD-2771D1A205D0}" dt="2021-12-06T17:06:53.410" v="187" actId="20577"/>
          <ac:spMkLst>
            <pc:docMk/>
            <pc:sldMk cId="3067673872" sldId="288"/>
            <ac:spMk id="5" creationId="{9DB24D0D-B1B7-4C71-9CFC-D35542ACA075}"/>
          </ac:spMkLst>
        </pc:spChg>
      </pc:sldChg>
      <pc:sldChg chg="modSp add mod">
        <pc:chgData name="Cynthia Enciso" userId="7915927f-c5cf-4e1f-876d-e79882ad52fa" providerId="ADAL" clId="{437E063F-B374-416A-B6CD-2771D1A205D0}" dt="2021-12-06T18:21:23.521" v="2996" actId="20577"/>
        <pc:sldMkLst>
          <pc:docMk/>
          <pc:sldMk cId="2406806423" sldId="289"/>
        </pc:sldMkLst>
        <pc:spChg chg="mod">
          <ac:chgData name="Cynthia Enciso" userId="7915927f-c5cf-4e1f-876d-e79882ad52fa" providerId="ADAL" clId="{437E063F-B374-416A-B6CD-2771D1A205D0}" dt="2021-12-06T18:21:23.521" v="2996" actId="20577"/>
          <ac:spMkLst>
            <pc:docMk/>
            <pc:sldMk cId="2406806423" sldId="289"/>
            <ac:spMk id="5" creationId="{9DB24D0D-B1B7-4C71-9CFC-D35542ACA075}"/>
          </ac:spMkLst>
        </pc:spChg>
      </pc:sldChg>
      <pc:sldChg chg="modSp add mod ord">
        <pc:chgData name="Cynthia Enciso" userId="7915927f-c5cf-4e1f-876d-e79882ad52fa" providerId="ADAL" clId="{437E063F-B374-416A-B6CD-2771D1A205D0}" dt="2021-12-06T17:08:02.703" v="233" actId="113"/>
        <pc:sldMkLst>
          <pc:docMk/>
          <pc:sldMk cId="974439235" sldId="290"/>
        </pc:sldMkLst>
        <pc:spChg chg="mod">
          <ac:chgData name="Cynthia Enciso" userId="7915927f-c5cf-4e1f-876d-e79882ad52fa" providerId="ADAL" clId="{437E063F-B374-416A-B6CD-2771D1A205D0}" dt="2021-12-06T17:08:02.703" v="233" actId="113"/>
          <ac:spMkLst>
            <pc:docMk/>
            <pc:sldMk cId="974439235" sldId="290"/>
            <ac:spMk id="5" creationId="{9DB24D0D-B1B7-4C71-9CFC-D35542ACA075}"/>
          </ac:spMkLst>
        </pc:spChg>
      </pc:sldChg>
      <pc:sldChg chg="add del">
        <pc:chgData name="Cynthia Enciso" userId="7915927f-c5cf-4e1f-876d-e79882ad52fa" providerId="ADAL" clId="{437E063F-B374-416A-B6CD-2771D1A205D0}" dt="2021-12-06T17:07:41.456" v="208"/>
        <pc:sldMkLst>
          <pc:docMk/>
          <pc:sldMk cId="3176893985" sldId="290"/>
        </pc:sldMkLst>
      </pc:sldChg>
      <pc:sldChg chg="addSp delSp modSp new mod">
        <pc:chgData name="Cynthia Enciso" userId="7915927f-c5cf-4e1f-876d-e79882ad52fa" providerId="ADAL" clId="{437E063F-B374-416A-B6CD-2771D1A205D0}" dt="2021-12-06T17:23:36.294" v="930" actId="20577"/>
        <pc:sldMkLst>
          <pc:docMk/>
          <pc:sldMk cId="2207433550" sldId="291"/>
        </pc:sldMkLst>
        <pc:spChg chg="mod">
          <ac:chgData name="Cynthia Enciso" userId="7915927f-c5cf-4e1f-876d-e79882ad52fa" providerId="ADAL" clId="{437E063F-B374-416A-B6CD-2771D1A205D0}" dt="2021-12-06T17:22:59.661" v="921" actId="20577"/>
          <ac:spMkLst>
            <pc:docMk/>
            <pc:sldMk cId="2207433550" sldId="291"/>
            <ac:spMk id="2" creationId="{BCAD76C2-800C-4B4A-AD2B-2E6767548A22}"/>
          </ac:spMkLst>
        </pc:spChg>
        <pc:spChg chg="mod">
          <ac:chgData name="Cynthia Enciso" userId="7915927f-c5cf-4e1f-876d-e79882ad52fa" providerId="ADAL" clId="{437E063F-B374-416A-B6CD-2771D1A205D0}" dt="2021-12-06T17:23:36.294" v="930" actId="20577"/>
          <ac:spMkLst>
            <pc:docMk/>
            <pc:sldMk cId="2207433550" sldId="291"/>
            <ac:spMk id="3" creationId="{0C4B703A-00D8-447B-9917-01A6A6015ED8}"/>
          </ac:spMkLst>
        </pc:spChg>
        <pc:spChg chg="add del mod">
          <ac:chgData name="Cynthia Enciso" userId="7915927f-c5cf-4e1f-876d-e79882ad52fa" providerId="ADAL" clId="{437E063F-B374-416A-B6CD-2771D1A205D0}" dt="2021-12-06T17:19:18.695" v="817" actId="478"/>
          <ac:spMkLst>
            <pc:docMk/>
            <pc:sldMk cId="2207433550" sldId="291"/>
            <ac:spMk id="5" creationId="{7B9B966C-091E-43FC-8E42-2A8832D9A582}"/>
          </ac:spMkLst>
        </pc:spChg>
        <pc:spChg chg="add mod">
          <ac:chgData name="Cynthia Enciso" userId="7915927f-c5cf-4e1f-876d-e79882ad52fa" providerId="ADAL" clId="{437E063F-B374-416A-B6CD-2771D1A205D0}" dt="2021-12-06T17:22:33.798" v="894" actId="207"/>
          <ac:spMkLst>
            <pc:docMk/>
            <pc:sldMk cId="2207433550" sldId="291"/>
            <ac:spMk id="6" creationId="{890C6CD5-6731-4FF3-B53E-B3EC0E7659F3}"/>
          </ac:spMkLst>
        </pc:spChg>
      </pc:sldChg>
      <pc:sldChg chg="modSp new mod ord">
        <pc:chgData name="Cynthia Enciso" userId="7915927f-c5cf-4e1f-876d-e79882ad52fa" providerId="ADAL" clId="{437E063F-B374-416A-B6CD-2771D1A205D0}" dt="2021-12-06T18:37:44.719" v="4444" actId="20577"/>
        <pc:sldMkLst>
          <pc:docMk/>
          <pc:sldMk cId="2100210552" sldId="292"/>
        </pc:sldMkLst>
        <pc:spChg chg="mod">
          <ac:chgData name="Cynthia Enciso" userId="7915927f-c5cf-4e1f-876d-e79882ad52fa" providerId="ADAL" clId="{437E063F-B374-416A-B6CD-2771D1A205D0}" dt="2021-12-06T17:48:55.966" v="1903" actId="20577"/>
          <ac:spMkLst>
            <pc:docMk/>
            <pc:sldMk cId="2100210552" sldId="292"/>
            <ac:spMk id="2" creationId="{89540A57-E75F-4E2F-8ADB-A638B0EF414D}"/>
          </ac:spMkLst>
        </pc:spChg>
        <pc:spChg chg="mod">
          <ac:chgData name="Cynthia Enciso" userId="7915927f-c5cf-4e1f-876d-e79882ad52fa" providerId="ADAL" clId="{437E063F-B374-416A-B6CD-2771D1A205D0}" dt="2021-12-06T18:37:44.719" v="4444" actId="20577"/>
          <ac:spMkLst>
            <pc:docMk/>
            <pc:sldMk cId="2100210552" sldId="292"/>
            <ac:spMk id="3" creationId="{B76FD52B-5D0F-405F-B959-E5B534E0EA48}"/>
          </ac:spMkLst>
        </pc:spChg>
      </pc:sldChg>
      <pc:sldChg chg="addSp delSp modSp new mod">
        <pc:chgData name="Cynthia Enciso" userId="7915927f-c5cf-4e1f-876d-e79882ad52fa" providerId="ADAL" clId="{437E063F-B374-416A-B6CD-2771D1A205D0}" dt="2021-12-06T18:31:15.227" v="3927" actId="20577"/>
        <pc:sldMkLst>
          <pc:docMk/>
          <pc:sldMk cId="1516776893" sldId="293"/>
        </pc:sldMkLst>
        <pc:spChg chg="mod">
          <ac:chgData name="Cynthia Enciso" userId="7915927f-c5cf-4e1f-876d-e79882ad52fa" providerId="ADAL" clId="{437E063F-B374-416A-B6CD-2771D1A205D0}" dt="2021-12-06T18:31:15.227" v="3927" actId="20577"/>
          <ac:spMkLst>
            <pc:docMk/>
            <pc:sldMk cId="1516776893" sldId="293"/>
            <ac:spMk id="2" creationId="{B4C8D2EF-3B23-4D51-B742-8F553E74521D}"/>
          </ac:spMkLst>
        </pc:spChg>
        <pc:spChg chg="mod">
          <ac:chgData name="Cynthia Enciso" userId="7915927f-c5cf-4e1f-876d-e79882ad52fa" providerId="ADAL" clId="{437E063F-B374-416A-B6CD-2771D1A205D0}" dt="2021-12-06T18:31:06.179" v="3910" actId="20577"/>
          <ac:spMkLst>
            <pc:docMk/>
            <pc:sldMk cId="1516776893" sldId="293"/>
            <ac:spMk id="3" creationId="{F823EF9F-43A8-4855-B7EC-B47B761277C0}"/>
          </ac:spMkLst>
        </pc:spChg>
        <pc:spChg chg="del mod topLvl">
          <ac:chgData name="Cynthia Enciso" userId="7915927f-c5cf-4e1f-876d-e79882ad52fa" providerId="ADAL" clId="{437E063F-B374-416A-B6CD-2771D1A205D0}" dt="2021-12-06T18:23:42.882" v="3268" actId="478"/>
          <ac:spMkLst>
            <pc:docMk/>
            <pc:sldMk cId="1516776893" sldId="293"/>
            <ac:spMk id="6" creationId="{FFF0BBE9-83BE-4B27-B9A1-92904D7E68AB}"/>
          </ac:spMkLst>
        </pc:spChg>
        <pc:grpChg chg="add del mod">
          <ac:chgData name="Cynthia Enciso" userId="7915927f-c5cf-4e1f-876d-e79882ad52fa" providerId="ADAL" clId="{437E063F-B374-416A-B6CD-2771D1A205D0}" dt="2021-12-06T18:23:42.882" v="3268" actId="478"/>
          <ac:grpSpMkLst>
            <pc:docMk/>
            <pc:sldMk cId="1516776893" sldId="293"/>
            <ac:grpSpMk id="5" creationId="{DA04B68F-6FCC-42EB-8C1E-2407C02AAE95}"/>
          </ac:grpSpMkLst>
        </pc:grpChg>
        <pc:grpChg chg="del mod topLvl">
          <ac:chgData name="Cynthia Enciso" userId="7915927f-c5cf-4e1f-876d-e79882ad52fa" providerId="ADAL" clId="{437E063F-B374-416A-B6CD-2771D1A205D0}" dt="2021-12-06T18:23:44.117" v="3269" actId="478"/>
          <ac:grpSpMkLst>
            <pc:docMk/>
            <pc:sldMk cId="1516776893" sldId="293"/>
            <ac:grpSpMk id="7" creationId="{E8859898-C61D-4904-8998-E764F1A5643E}"/>
          </ac:grpSpMkLst>
        </pc:grpChg>
        <pc:inkChg chg="mod">
          <ac:chgData name="Cynthia Enciso" userId="7915927f-c5cf-4e1f-876d-e79882ad52fa" providerId="ADAL" clId="{437E063F-B374-416A-B6CD-2771D1A205D0}" dt="2021-12-06T18:20:42.563" v="2974"/>
          <ac:inkMkLst>
            <pc:docMk/>
            <pc:sldMk cId="1516776893" sldId="293"/>
            <ac:inkMk id="8" creationId="{EBC397A4-8C08-4755-9BB4-AD11F1C7C65A}"/>
          </ac:inkMkLst>
        </pc:inkChg>
        <pc:inkChg chg="mod">
          <ac:chgData name="Cynthia Enciso" userId="7915927f-c5cf-4e1f-876d-e79882ad52fa" providerId="ADAL" clId="{437E063F-B374-416A-B6CD-2771D1A205D0}" dt="2021-12-06T18:20:42.563" v="2974"/>
          <ac:inkMkLst>
            <pc:docMk/>
            <pc:sldMk cId="1516776893" sldId="293"/>
            <ac:inkMk id="9" creationId="{5AEF28D4-92EE-4FDE-915C-2D984F998605}"/>
          </ac:inkMkLst>
        </pc:inkChg>
        <pc:inkChg chg="mod">
          <ac:chgData name="Cynthia Enciso" userId="7915927f-c5cf-4e1f-876d-e79882ad52fa" providerId="ADAL" clId="{437E063F-B374-416A-B6CD-2771D1A205D0}" dt="2021-12-06T18:20:42.563" v="2974"/>
          <ac:inkMkLst>
            <pc:docMk/>
            <pc:sldMk cId="1516776893" sldId="293"/>
            <ac:inkMk id="10" creationId="{0CE0447E-785C-4B70-AF74-CFDDD227B9CB}"/>
          </ac:inkMkLst>
        </pc:inkChg>
        <pc:inkChg chg="mod">
          <ac:chgData name="Cynthia Enciso" userId="7915927f-c5cf-4e1f-876d-e79882ad52fa" providerId="ADAL" clId="{437E063F-B374-416A-B6CD-2771D1A205D0}" dt="2021-12-06T18:20:42.563" v="2974"/>
          <ac:inkMkLst>
            <pc:docMk/>
            <pc:sldMk cId="1516776893" sldId="293"/>
            <ac:inkMk id="11" creationId="{60602AA4-32BE-456B-9FD5-07DFFFA5C797}"/>
          </ac:inkMkLst>
        </pc:inkChg>
        <pc:inkChg chg="mod">
          <ac:chgData name="Cynthia Enciso" userId="7915927f-c5cf-4e1f-876d-e79882ad52fa" providerId="ADAL" clId="{437E063F-B374-416A-B6CD-2771D1A205D0}" dt="2021-12-06T18:20:42.563" v="2974"/>
          <ac:inkMkLst>
            <pc:docMk/>
            <pc:sldMk cId="1516776893" sldId="293"/>
            <ac:inkMk id="12" creationId="{146F31AE-92B2-4CB5-BCD3-E2E8F989938A}"/>
          </ac:inkMkLst>
        </pc:inkChg>
        <pc:inkChg chg="mod">
          <ac:chgData name="Cynthia Enciso" userId="7915927f-c5cf-4e1f-876d-e79882ad52fa" providerId="ADAL" clId="{437E063F-B374-416A-B6CD-2771D1A205D0}" dt="2021-12-06T18:20:42.563" v="2974"/>
          <ac:inkMkLst>
            <pc:docMk/>
            <pc:sldMk cId="1516776893" sldId="293"/>
            <ac:inkMk id="13" creationId="{B76B44A6-B893-411E-80D3-04199635E2DE}"/>
          </ac:inkMkLst>
        </pc:inkChg>
      </pc:sldChg>
      <pc:sldChg chg="addSp delSp modSp new mod">
        <pc:chgData name="Cynthia Enciso" userId="7915927f-c5cf-4e1f-876d-e79882ad52fa" providerId="ADAL" clId="{437E063F-B374-416A-B6CD-2771D1A205D0}" dt="2021-12-06T18:23:27.131" v="3267" actId="1076"/>
        <pc:sldMkLst>
          <pc:docMk/>
          <pc:sldMk cId="4003118386" sldId="294"/>
        </pc:sldMkLst>
        <pc:spChg chg="mod">
          <ac:chgData name="Cynthia Enciso" userId="7915927f-c5cf-4e1f-876d-e79882ad52fa" providerId="ADAL" clId="{437E063F-B374-416A-B6CD-2771D1A205D0}" dt="2021-12-06T18:21:58.620" v="3034" actId="20577"/>
          <ac:spMkLst>
            <pc:docMk/>
            <pc:sldMk cId="4003118386" sldId="294"/>
            <ac:spMk id="2" creationId="{86D0DCFF-DCE3-42C1-A20E-8381A7BA39ED}"/>
          </ac:spMkLst>
        </pc:spChg>
        <pc:spChg chg="mod">
          <ac:chgData name="Cynthia Enciso" userId="7915927f-c5cf-4e1f-876d-e79882ad52fa" providerId="ADAL" clId="{437E063F-B374-416A-B6CD-2771D1A205D0}" dt="2021-12-06T18:23:27.131" v="3267" actId="1076"/>
          <ac:spMkLst>
            <pc:docMk/>
            <pc:sldMk cId="4003118386" sldId="294"/>
            <ac:spMk id="3" creationId="{821D6DCA-D00A-42FC-B2CA-0E53499D6C5E}"/>
          </ac:spMkLst>
        </pc:spChg>
        <pc:spChg chg="mod topLvl">
          <ac:chgData name="Cynthia Enciso" userId="7915927f-c5cf-4e1f-876d-e79882ad52fa" providerId="ADAL" clId="{437E063F-B374-416A-B6CD-2771D1A205D0}" dt="2021-12-06T18:23:17.311" v="3265" actId="1076"/>
          <ac:spMkLst>
            <pc:docMk/>
            <pc:sldMk cId="4003118386" sldId="294"/>
            <ac:spMk id="6" creationId="{40368ED7-A99D-4970-B0C8-04709E676FD8}"/>
          </ac:spMkLst>
        </pc:spChg>
        <pc:grpChg chg="add del mod">
          <ac:chgData name="Cynthia Enciso" userId="7915927f-c5cf-4e1f-876d-e79882ad52fa" providerId="ADAL" clId="{437E063F-B374-416A-B6CD-2771D1A205D0}" dt="2021-12-06T18:20:56.088" v="2978" actId="165"/>
          <ac:grpSpMkLst>
            <pc:docMk/>
            <pc:sldMk cId="4003118386" sldId="294"/>
            <ac:grpSpMk id="5" creationId="{45C69F8D-6BE2-47E0-9535-9D7FF3467628}"/>
          </ac:grpSpMkLst>
        </pc:grpChg>
        <pc:grpChg chg="mod topLvl">
          <ac:chgData name="Cynthia Enciso" userId="7915927f-c5cf-4e1f-876d-e79882ad52fa" providerId="ADAL" clId="{437E063F-B374-416A-B6CD-2771D1A205D0}" dt="2021-12-06T18:22:23.654" v="3103" actId="164"/>
          <ac:grpSpMkLst>
            <pc:docMk/>
            <pc:sldMk cId="4003118386" sldId="294"/>
            <ac:grpSpMk id="7" creationId="{CCFA3EE2-ADBA-47D1-800C-CFFB567768D7}"/>
          </ac:grpSpMkLst>
        </pc:grpChg>
        <pc:grpChg chg="add mod">
          <ac:chgData name="Cynthia Enciso" userId="7915927f-c5cf-4e1f-876d-e79882ad52fa" providerId="ADAL" clId="{437E063F-B374-416A-B6CD-2771D1A205D0}" dt="2021-12-06T18:23:22.991" v="3266" actId="1076"/>
          <ac:grpSpMkLst>
            <pc:docMk/>
            <pc:sldMk cId="4003118386" sldId="294"/>
            <ac:grpSpMk id="14" creationId="{796E0705-E483-4B2C-B454-831A452A906A}"/>
          </ac:grpSpMkLst>
        </pc:grpChg>
        <pc:inkChg chg="mod">
          <ac:chgData name="Cynthia Enciso" userId="7915927f-c5cf-4e1f-876d-e79882ad52fa" providerId="ADAL" clId="{437E063F-B374-416A-B6CD-2771D1A205D0}" dt="2021-12-06T18:20:56.088" v="2978" actId="165"/>
          <ac:inkMkLst>
            <pc:docMk/>
            <pc:sldMk cId="4003118386" sldId="294"/>
            <ac:inkMk id="8" creationId="{3D606EA2-C729-4CB0-85F9-2D4A11E50F0C}"/>
          </ac:inkMkLst>
        </pc:inkChg>
        <pc:inkChg chg="mod">
          <ac:chgData name="Cynthia Enciso" userId="7915927f-c5cf-4e1f-876d-e79882ad52fa" providerId="ADAL" clId="{437E063F-B374-416A-B6CD-2771D1A205D0}" dt="2021-12-06T18:20:56.088" v="2978" actId="165"/>
          <ac:inkMkLst>
            <pc:docMk/>
            <pc:sldMk cId="4003118386" sldId="294"/>
            <ac:inkMk id="9" creationId="{6721177A-A9D6-41CD-9BCD-C5AF1EB4E71C}"/>
          </ac:inkMkLst>
        </pc:inkChg>
        <pc:inkChg chg="mod">
          <ac:chgData name="Cynthia Enciso" userId="7915927f-c5cf-4e1f-876d-e79882ad52fa" providerId="ADAL" clId="{437E063F-B374-416A-B6CD-2771D1A205D0}" dt="2021-12-06T18:20:56.088" v="2978" actId="165"/>
          <ac:inkMkLst>
            <pc:docMk/>
            <pc:sldMk cId="4003118386" sldId="294"/>
            <ac:inkMk id="10" creationId="{AE2DC26B-F0EE-46D0-8324-216AC76DDF81}"/>
          </ac:inkMkLst>
        </pc:inkChg>
        <pc:inkChg chg="mod">
          <ac:chgData name="Cynthia Enciso" userId="7915927f-c5cf-4e1f-876d-e79882ad52fa" providerId="ADAL" clId="{437E063F-B374-416A-B6CD-2771D1A205D0}" dt="2021-12-06T18:20:56.088" v="2978" actId="165"/>
          <ac:inkMkLst>
            <pc:docMk/>
            <pc:sldMk cId="4003118386" sldId="294"/>
            <ac:inkMk id="11" creationId="{71115621-0E86-450C-A0E9-9A6AAD47B8A8}"/>
          </ac:inkMkLst>
        </pc:inkChg>
        <pc:inkChg chg="mod">
          <ac:chgData name="Cynthia Enciso" userId="7915927f-c5cf-4e1f-876d-e79882ad52fa" providerId="ADAL" clId="{437E063F-B374-416A-B6CD-2771D1A205D0}" dt="2021-12-06T18:20:56.088" v="2978" actId="165"/>
          <ac:inkMkLst>
            <pc:docMk/>
            <pc:sldMk cId="4003118386" sldId="294"/>
            <ac:inkMk id="12" creationId="{39CF0372-F6AD-4E73-AAFC-E9830A35CB65}"/>
          </ac:inkMkLst>
        </pc:inkChg>
        <pc:inkChg chg="mod">
          <ac:chgData name="Cynthia Enciso" userId="7915927f-c5cf-4e1f-876d-e79882ad52fa" providerId="ADAL" clId="{437E063F-B374-416A-B6CD-2771D1A205D0}" dt="2021-12-06T18:20:56.088" v="2978" actId="165"/>
          <ac:inkMkLst>
            <pc:docMk/>
            <pc:sldMk cId="4003118386" sldId="294"/>
            <ac:inkMk id="13" creationId="{8939C2F5-E07E-48DA-947D-254A35FF5902}"/>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11"/>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12"/>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1">318 1490,'0'0,"0"0,1 22,16 72,-9-59,-2 0,-1 0,-2 0,-1 0,-2 0,-2 5,2-40,0-1</inkml:trace>
  <inkml:trace contextRef="#ctx0" brushRef="#br0" timeOffset="2">318 1454,'0'0,"-2"3,-1 0,1 0,0 0,-1-1,1 1,-1-1,0 1,-1 0,-2 2,-33 28,-2-1,-1-3,-41 22,0 1,84-51,-1 1,1-1,0 0,-1 1,1-1,0 0,0 0,0 0,0 0,0 0,0 0,0 0,1 0,-1 0,0 0,0-1,2 2,29 20,193 106,-210-115,-14-12,1 1,-1-1,1 1,0-1,0 1,0-1,-1 0,1 0,0 0,1 0,-1 0,0 0,1 0,0-1</inkml:trace>
  <inkml:trace contextRef="#ctx0" brushRef="#br0" timeOffset="3">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5">2423 16,'1'32,"14"61,3-1,22 58,17 84,-54-221,-2-8,0 0,0 0,0 0,0 0,-1 0,0 0,0 0,0 0,-1 0,1-5,0 0</inkml:trace>
  <inkml:trace contextRef="#ctx0" brushRef="#br0" timeOffset="6">2658 1,'3'25,"21"103,57 286,-75-390,-4-18,0 1,0-1,-1 0,0 1,0 0,-1-1,1 1,-1 0,-1 2,1-9,0 0</inkml:trace>
  <inkml:trace contextRef="#ctx0" brushRef="#br0" timeOffset="7">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2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1">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2">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3">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4">1204 56,'0'0,"0"0,0 0</inkml:trace>
  <inkml:trace contextRef="#ctx0" brushRef="#br0" timeOffset="5">1214 0,'-1'70,"-1"-30,2 1,1-1,6 29,-6-59,1 0,1 1,-1-1,2 0,0 0,0-1,0 1,1-1,1 0,-1 0,1-1,1 1,0-1,0-1,1 1,2 1,-7-7,0 1,0-1,0 0,1-1,-1 1,1 0,-1-1,1 0,-1 0,1 0,0 0,0 0,0-1,-1 0,1 1,0-2,0 1,2 0,-4-1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26"/>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2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28"/>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0" name="Google Shape;250;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5" name="Google Shape;285;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customXml" Target="../ink/ink12.xml"/><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19.png"/><Relationship Id="rId2" Type="http://schemas.openxmlformats.org/officeDocument/2006/relationships/notesSlide" Target="../notesSlides/notesSlide6.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customXml" Target="../ink/ink11.xml"/><Relationship Id="rId5" Type="http://schemas.openxmlformats.org/officeDocument/2006/relationships/customXml" Target="../ink/ink8.xml"/><Relationship Id="rId15" Type="http://schemas.openxmlformats.org/officeDocument/2006/relationships/customXml" Target="../ink/ink13.xml"/><Relationship Id="rId10" Type="http://schemas.openxmlformats.org/officeDocument/2006/relationships/image" Target="../media/image180.png"/><Relationship Id="rId4" Type="http://schemas.openxmlformats.org/officeDocument/2006/relationships/image" Target="../media/image150.png"/><Relationship Id="rId9" Type="http://schemas.openxmlformats.org/officeDocument/2006/relationships/customXml" Target="../ink/ink10.xml"/><Relationship Id="rId1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19.xml"/><Relationship Id="rId2"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000"/>
              <a:buFont typeface="Arial"/>
              <a:buNone/>
            </a:pPr>
            <a:r>
              <a:rPr lang="en-US" sz="4000" dirty="0"/>
              <a:t>Classes, Constructors and Encapsulation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61780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709934" y="4286758"/>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21" name="Group 20">
            <a:extLst>
              <a:ext uri="{FF2B5EF4-FFF2-40B4-BE49-F238E27FC236}">
                <a16:creationId xmlns:a16="http://schemas.microsoft.com/office/drawing/2014/main" id="{9DF951B8-5763-45FF-A24A-FF346E8771E8}"/>
              </a:ext>
            </a:extLst>
          </p:cNvPr>
          <p:cNvGrpSpPr/>
          <p:nvPr/>
        </p:nvGrpSpPr>
        <p:grpSpPr>
          <a:xfrm>
            <a:off x="904973" y="1539445"/>
            <a:ext cx="7648619" cy="2363251"/>
            <a:chOff x="904973" y="1539445"/>
            <a:chExt cx="7648619" cy="2363251"/>
          </a:xfrm>
        </p:grpSpPr>
        <p:sp>
          <p:nvSpPr>
            <p:cNvPr id="12" name="Rectangle 11">
              <a:extLst>
                <a:ext uri="{FF2B5EF4-FFF2-40B4-BE49-F238E27FC236}">
                  <a16:creationId xmlns:a16="http://schemas.microsoft.com/office/drawing/2014/main" id="{D1AFAA73-884C-4187-A1D3-BE3E93AEC9D8}"/>
                </a:ext>
              </a:extLst>
            </p:cNvPr>
            <p:cNvSpPr/>
            <p:nvPr/>
          </p:nvSpPr>
          <p:spPr>
            <a:xfrm>
              <a:off x="5603003" y="1539445"/>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allows us to access the </a:t>
              </a:r>
              <a:r>
                <a:rPr lang="en-US" i="1" dirty="0"/>
                <a:t>private </a:t>
              </a:r>
              <a:r>
                <a:rPr lang="en-US" dirty="0"/>
                <a:t>field indirectly </a:t>
              </a:r>
            </a:p>
            <a:p>
              <a:pPr algn="ctr"/>
              <a:r>
                <a:rPr lang="en-US" dirty="0"/>
                <a:t>!!</a:t>
              </a:r>
            </a:p>
          </p:txBody>
        </p:sp>
        <p:sp>
          <p:nvSpPr>
            <p:cNvPr id="17" name="Rectangle: Rounded Corners 16">
              <a:extLst>
                <a:ext uri="{FF2B5EF4-FFF2-40B4-BE49-F238E27FC236}">
                  <a16:creationId xmlns:a16="http://schemas.microsoft.com/office/drawing/2014/main" id="{980A164A-F6C1-414D-A59A-72B2B130408D}"/>
                </a:ext>
              </a:extLst>
            </p:cNvPr>
            <p:cNvSpPr/>
            <p:nvPr/>
          </p:nvSpPr>
          <p:spPr>
            <a:xfrm>
              <a:off x="904973" y="2360797"/>
              <a:ext cx="3930978" cy="1541899"/>
            </a:xfrm>
            <a:prstGeom prst="roundRect">
              <a:avLst>
                <a:gd name="adj" fmla="val 26792"/>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11EE1F59-7DE1-41D2-8759-59DD472CC376}"/>
                </a:ext>
              </a:extLst>
            </p:cNvPr>
            <p:cNvCxnSpPr>
              <a:cxnSpLocks/>
              <a:endCxn id="12" idx="1"/>
            </p:cNvCxnSpPr>
            <p:nvPr/>
          </p:nvCxnSpPr>
          <p:spPr>
            <a:xfrm flipV="1">
              <a:off x="4788816" y="2072876"/>
              <a:ext cx="814187" cy="481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112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mph" presetSubtype="0" nodeType="clickEffect">
                                  <p:stCondLst>
                                    <p:cond delay="0"/>
                                  </p:stCondLst>
                                  <p:iterate type="lt">
                                    <p:tmAbs val="25"/>
                                  </p:iterate>
                                  <p:childTnLst>
                                    <p:set>
                                      <p:cBhvr override="childStyle">
                                        <p:cTn id="28" dur="indefinite"/>
                                        <p:tgtEl>
                                          <p:spTgt spid="5">
                                            <p:txEl>
                                              <p:pRg st="2" end="2"/>
                                            </p:txEl>
                                          </p:spTgt>
                                        </p:tgtEl>
                                        <p:attrNameLst>
                                          <p:attrName>style.fontWeight</p:attrName>
                                        </p:attrNameLst>
                                      </p:cBhvr>
                                      <p:to>
                                        <p:strVal val="bold"/>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6">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6">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6">
                                            <p:txEl>
                                              <p:pRg st="5" end="5"/>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6">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7377B-0A55-4C10-BD5E-7869DE297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ext Placeholder 4">
            <a:extLst>
              <a:ext uri="{FF2B5EF4-FFF2-40B4-BE49-F238E27FC236}">
                <a16:creationId xmlns:a16="http://schemas.microsoft.com/office/drawing/2014/main" id="{9DB24D0D-B1B7-4C71-9CFC-D35542ACA075}"/>
              </a:ext>
            </a:extLst>
          </p:cNvPr>
          <p:cNvSpPr>
            <a:spLocks noGrp="1"/>
          </p:cNvSpPr>
          <p:nvPr>
            <p:ph type="body" idx="1"/>
          </p:nvPr>
        </p:nvSpPr>
        <p:spPr>
          <a:xfrm>
            <a:off x="157163" y="2464904"/>
            <a:ext cx="8826500" cy="3619984"/>
          </a:xfrm>
        </p:spPr>
        <p:txBody>
          <a:bodyPr/>
          <a:lstStyle/>
          <a:p>
            <a:pPr algn="ctr"/>
            <a:r>
              <a:rPr lang="en-US" sz="6000" dirty="0"/>
              <a:t>Constructors</a:t>
            </a:r>
          </a:p>
        </p:txBody>
      </p:sp>
    </p:spTree>
    <p:extLst>
      <p:ext uri="{BB962C8B-B14F-4D97-AF65-F5344CB8AC3E}">
        <p14:creationId xmlns:p14="http://schemas.microsoft.com/office/powerpoint/2010/main" val="306767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special methods that are called when we create objects</a:t>
            </a:r>
            <a:endParaRPr lang="en-US" dirty="0"/>
          </a:p>
          <a:p>
            <a:pPr marL="457200" lvl="1" indent="0">
              <a:lnSpc>
                <a:spcPct val="80000"/>
              </a:lnSpc>
              <a:spcBef>
                <a:spcPts val="444"/>
              </a:spcBef>
              <a:buSzPts val="2220"/>
              <a:buNone/>
            </a:pPr>
            <a:endParaRPr lang="en-US" sz="2220" b="1" dirty="0">
              <a:latin typeface="Courier New"/>
              <a:ea typeface="Courier New"/>
              <a:cs typeface="Courier New"/>
              <a:sym typeface="Courier New"/>
            </a:endParaRPr>
          </a:p>
          <a:p>
            <a:pPr marL="457200" lvl="1" indent="0">
              <a:lnSpc>
                <a:spcPct val="80000"/>
              </a:lnSpc>
              <a:spcBef>
                <a:spcPts val="444"/>
              </a:spcBef>
              <a:buSzPts val="2220"/>
              <a:buNone/>
            </a:pPr>
            <a:r>
              <a:rPr lang="en-US" sz="2220" b="1" dirty="0">
                <a:latin typeface="Courier New"/>
                <a:ea typeface="Courier New"/>
                <a:cs typeface="Courier New"/>
                <a:sym typeface="Courier New"/>
              </a:rPr>
              <a:t>Example </a:t>
            </a:r>
            <a:r>
              <a:rPr lang="en-US" sz="2220" b="1" dirty="0" err="1">
                <a:latin typeface="Courier New"/>
                <a:ea typeface="Courier New"/>
                <a:cs typeface="Courier New"/>
                <a:sym typeface="Courier New"/>
              </a:rPr>
              <a:t>myExample</a:t>
            </a:r>
            <a:r>
              <a:rPr lang="en-US" sz="2220" b="1" dirty="0">
                <a:latin typeface="Courier New"/>
                <a:ea typeface="Courier New"/>
                <a:cs typeface="Courier New"/>
                <a:sym typeface="Courier New"/>
              </a:rPr>
              <a:t> = new </a:t>
            </a:r>
            <a:r>
              <a:rPr lang="en-US" sz="2220" b="1" dirty="0">
                <a:highlight>
                  <a:srgbClr val="00FFFF"/>
                </a:highlight>
                <a:latin typeface="Courier New"/>
                <a:ea typeface="Courier New"/>
                <a:cs typeface="Courier New"/>
                <a:sym typeface="Courier New"/>
              </a:rPr>
              <a:t>Example();</a:t>
            </a:r>
          </a:p>
          <a:p>
            <a:pPr marL="457200" lvl="1" indent="0">
              <a:lnSpc>
                <a:spcPct val="80000"/>
              </a:lnSpc>
              <a:spcBef>
                <a:spcPts val="444"/>
              </a:spcBef>
              <a:buSzPts val="2220"/>
              <a:buNone/>
            </a:pPr>
            <a:endParaRPr lang="en-US" b="1" dirty="0"/>
          </a:p>
          <a:p>
            <a:pPr marL="342900" indent="-342900">
              <a:spcBef>
                <a:spcPts val="0"/>
              </a:spcBef>
              <a:buSzPts val="2380"/>
            </a:pPr>
            <a:r>
              <a:rPr lang="en-US" sz="2380" dirty="0"/>
              <a:t>They are syntactically similar other methods except:</a:t>
            </a:r>
          </a:p>
          <a:p>
            <a:pPr marL="800100" lvl="1" indent="-342900">
              <a:spcBef>
                <a:spcPts val="0"/>
              </a:spcBef>
              <a:buSzPts val="2380"/>
            </a:pPr>
            <a:r>
              <a:rPr lang="en-US" sz="1980" dirty="0"/>
              <a:t>They have no return type</a:t>
            </a:r>
          </a:p>
          <a:p>
            <a:pPr marL="800100" lvl="1" indent="-342900">
              <a:spcBef>
                <a:spcPts val="0"/>
              </a:spcBef>
              <a:buSzPts val="2380"/>
            </a:pPr>
            <a:r>
              <a:rPr lang="en-US" sz="1980" dirty="0"/>
              <a:t>They are named with the same name as the class in which they are defined.</a:t>
            </a:r>
          </a:p>
          <a:p>
            <a:pPr marL="800100" lvl="1" indent="-342900">
              <a:spcBef>
                <a:spcPts val="0"/>
              </a:spcBef>
              <a:buSzPts val="2380"/>
            </a:pPr>
            <a:r>
              <a:rPr lang="en-US" sz="1980" dirty="0"/>
              <a:t>They cannot have optional specifiers (static, final, </a:t>
            </a:r>
            <a:r>
              <a:rPr lang="en-US" sz="1980" dirty="0" err="1"/>
              <a:t>etc</a:t>
            </a:r>
            <a:r>
              <a:rPr lang="en-US" sz="1980" dirty="0"/>
              <a:t>)</a:t>
            </a:r>
          </a:p>
          <a:p>
            <a:pPr marL="457200" lvl="1" indent="0">
              <a:spcBef>
                <a:spcPts val="0"/>
              </a:spcBef>
              <a:buSzPts val="2380"/>
              <a:buNone/>
            </a:pPr>
            <a:endParaRPr lang="en-US" sz="1980" dirty="0"/>
          </a:p>
          <a:p>
            <a:pPr marL="342900" lvl="0" indent="-342900" algn="l" rtl="0">
              <a:spcBef>
                <a:spcPts val="0"/>
              </a:spcBef>
              <a:spcAft>
                <a:spcPts val="0"/>
              </a:spcAft>
              <a:buSzPts val="2380"/>
              <a:buChar char="•"/>
            </a:pPr>
            <a:r>
              <a:rPr lang="en-US" sz="2380" dirty="0"/>
              <a:t>Every class </a:t>
            </a:r>
            <a:r>
              <a:rPr lang="en-US" sz="2380" i="1" dirty="0"/>
              <a:t>must</a:t>
            </a:r>
            <a:r>
              <a:rPr lang="en-US" sz="2380" dirty="0"/>
              <a:t> have at least one constructor.</a:t>
            </a:r>
            <a:endParaRPr lang="en-US" dirty="0"/>
          </a:p>
          <a:p>
            <a:pPr marL="742950" lvl="1" indent="-285750">
              <a:spcBef>
                <a:spcPts val="408"/>
              </a:spcBef>
              <a:buSzPts val="2040"/>
            </a:pPr>
            <a:r>
              <a:rPr lang="en-US" dirty="0"/>
              <a:t>If you don’t provide one, a default no-argument constructor is implicitly provided</a:t>
            </a:r>
            <a:endParaRPr lang="en-US" sz="2040" dirty="0">
              <a:latin typeface="Courier New"/>
              <a:ea typeface="Courier New"/>
              <a:cs typeface="Courier New"/>
              <a:sym typeface="Courier New"/>
            </a:endParaRPr>
          </a:p>
          <a:p>
            <a:pPr marL="1200150" lvl="2" indent="-285750">
              <a:spcBef>
                <a:spcPts val="408"/>
              </a:spcBef>
              <a:buSzPts val="2040"/>
              <a:buChar char="–"/>
            </a:pPr>
            <a:r>
              <a:rPr lang="en-US" sz="1640" b="1" dirty="0">
                <a:latin typeface="Courier New"/>
                <a:ea typeface="Courier New"/>
                <a:cs typeface="Courier New"/>
                <a:sym typeface="Courier New"/>
              </a:rPr>
              <a:t>public </a:t>
            </a:r>
            <a:r>
              <a:rPr lang="en-US" sz="1640" b="1" dirty="0" err="1">
                <a:latin typeface="Courier New"/>
                <a:ea typeface="Courier New"/>
                <a:cs typeface="Courier New"/>
                <a:sym typeface="Courier New"/>
              </a:rPr>
              <a:t>MyClass</a:t>
            </a:r>
            <a:r>
              <a:rPr lang="en-US" sz="1640" b="1" dirty="0">
                <a:latin typeface="Courier New"/>
                <a:ea typeface="Courier New"/>
                <a:cs typeface="Courier New"/>
                <a:sym typeface="Courier New"/>
              </a:rPr>
              <a:t>() {} // it looks like this</a:t>
            </a:r>
            <a:endParaRPr b="1"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7">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03964"/>
            <a:ext cx="6652486" cy="1636479"/>
            <a:chOff x="584350" y="2136641"/>
            <a:chExt cx="665248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84350" y="2202383"/>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893282" y="2302234"/>
              <a:ext cx="1245073" cy="65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5" presetClass="emph" presetSubtype="0" nodeType="clickEffect">
                                  <p:stCondLst>
                                    <p:cond delay="0"/>
                                  </p:stCondLst>
                                  <p:iterate type="lt">
                                    <p:tmAbs val="25"/>
                                  </p:iterate>
                                  <p:childTnLst>
                                    <p:set>
                                      <p:cBhvr override="childStyle">
                                        <p:cTn id="58" dur="indefinite"/>
                                        <p:tgtEl>
                                          <p:spTgt spid="12">
                                            <p:txEl>
                                              <p:pRg st="4" end="4"/>
                                            </p:txEl>
                                          </p:spTgt>
                                        </p:tgtEl>
                                        <p:attrNameLst>
                                          <p:attrName>style.fontWeight</p:attrName>
                                        </p:attrNameLst>
                                      </p:cBhvr>
                                      <p:to>
                                        <p:strVal val="bold"/>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‘super()’ call</a:t>
            </a:r>
            <a:endParaRPr dirty="0"/>
          </a:p>
        </p:txBody>
      </p:sp>
      <p:sp>
        <p:nvSpPr>
          <p:cNvPr id="260" name="Google Shape;260;p22"/>
          <p:cNvSpPr txBox="1">
            <a:spLocks noGrp="1"/>
          </p:cNvSpPr>
          <p:nvPr>
            <p:ph type="body" idx="1"/>
          </p:nvPr>
        </p:nvSpPr>
        <p:spPr>
          <a:xfrm>
            <a:off x="380010" y="1481446"/>
            <a:ext cx="8383980" cy="5099828"/>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Constructors implicitly call the superclass no-args constructor </a:t>
            </a:r>
          </a:p>
          <a:p>
            <a:pPr marL="1200150" lvl="2" indent="-285750">
              <a:lnSpc>
                <a:spcPct val="80000"/>
              </a:lnSpc>
              <a:spcBef>
                <a:spcPts val="444"/>
              </a:spcBef>
              <a:buSzPts val="2220"/>
              <a:buChar char="–"/>
            </a:pPr>
            <a:r>
              <a:rPr lang="en-US" sz="1820" b="1" dirty="0">
                <a:latin typeface="Courier New"/>
                <a:ea typeface="Courier New"/>
                <a:cs typeface="Courier New"/>
                <a:sym typeface="Courier New"/>
              </a:rPr>
              <a:t>super()</a:t>
            </a:r>
          </a:p>
          <a:p>
            <a:pPr marL="342900" lvl="0" indent="-342900">
              <a:spcBef>
                <a:spcPts val="476"/>
              </a:spcBef>
              <a:buSzPts val="2380"/>
            </a:pPr>
            <a:r>
              <a:rPr lang="en-US" sz="2380" dirty="0"/>
              <a:t>The superclass-constructor-calling goes all the way up the inheritance tree to the Object class.</a:t>
            </a:r>
          </a:p>
          <a:p>
            <a:pPr marL="342900" lvl="0" indent="-342900">
              <a:spcBef>
                <a:spcPts val="476"/>
              </a:spcBef>
              <a:buSzPts val="2380"/>
            </a:pPr>
            <a:r>
              <a:rPr lang="en-US" sz="2380" dirty="0"/>
              <a:t>What is the use of calling super()?</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then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Dog(){super();}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algn="ctr"/>
            <a:r>
              <a:rPr lang="en-US" sz="2000" dirty="0">
                <a:solidFill>
                  <a:srgbClr val="F36A25"/>
                </a:solidFill>
                <a:latin typeface="Segoe Print" panose="02000600000000000000" pitchFamily="2" charset="0"/>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0A57-E75F-4E2F-8ADB-A638B0EF414D}"/>
              </a:ext>
            </a:extLst>
          </p:cNvPr>
          <p:cNvSpPr>
            <a:spLocks noGrp="1"/>
          </p:cNvSpPr>
          <p:nvPr>
            <p:ph type="title"/>
          </p:nvPr>
        </p:nvSpPr>
        <p:spPr/>
        <p:txBody>
          <a:bodyPr/>
          <a:lstStyle/>
          <a:p>
            <a:r>
              <a:rPr lang="en-US" dirty="0"/>
              <a:t>Pitfall of Creating Constructors</a:t>
            </a:r>
          </a:p>
        </p:txBody>
      </p:sp>
      <p:sp>
        <p:nvSpPr>
          <p:cNvPr id="3" name="Text Placeholder 2">
            <a:extLst>
              <a:ext uri="{FF2B5EF4-FFF2-40B4-BE49-F238E27FC236}">
                <a16:creationId xmlns:a16="http://schemas.microsoft.com/office/drawing/2014/main" id="{B76FD52B-5D0F-405F-B959-E5B534E0EA48}"/>
              </a:ext>
            </a:extLst>
          </p:cNvPr>
          <p:cNvSpPr>
            <a:spLocks noGrp="1"/>
          </p:cNvSpPr>
          <p:nvPr>
            <p:ph type="body" idx="1"/>
          </p:nvPr>
        </p:nvSpPr>
        <p:spPr>
          <a:xfrm>
            <a:off x="380010" y="1481446"/>
            <a:ext cx="8383980" cy="5138015"/>
          </a:xfrm>
        </p:spPr>
        <p:txBody>
          <a:bodyPr/>
          <a:lstStyle/>
          <a:p>
            <a:r>
              <a:rPr lang="en-US" dirty="0"/>
              <a:t>If you create a constructor, you lose the no-args constructor implicitly given</a:t>
            </a:r>
          </a:p>
          <a:p>
            <a:r>
              <a:rPr lang="en-US" dirty="0"/>
              <a:t>This can cause trouble if this happens in a parent class</a:t>
            </a:r>
          </a:p>
          <a:p>
            <a:pPr lvl="1"/>
            <a:r>
              <a:rPr lang="en-US" dirty="0"/>
              <a:t>Why? </a:t>
            </a:r>
          </a:p>
          <a:p>
            <a:pPr lvl="2"/>
            <a:r>
              <a:rPr lang="en-US" dirty="0"/>
              <a:t>The implicit </a:t>
            </a:r>
            <a:r>
              <a:rPr lang="en-US" b="1" dirty="0"/>
              <a:t>super()</a:t>
            </a:r>
            <a:r>
              <a:rPr lang="en-US" dirty="0"/>
              <a:t> call!</a:t>
            </a:r>
          </a:p>
          <a:p>
            <a:pPr lvl="2"/>
            <a:r>
              <a:rPr lang="en-US" dirty="0"/>
              <a:t>Subclass constructors will be looking for the no-args constructor of the parent</a:t>
            </a:r>
          </a:p>
          <a:p>
            <a:r>
              <a:rPr lang="en-US" dirty="0"/>
              <a:t>If you do not want a no-args constructor in the parent, you would have to make an explicit super call to the appropriate parameterized parent constructor</a:t>
            </a:r>
          </a:p>
        </p:txBody>
      </p:sp>
      <p:sp>
        <p:nvSpPr>
          <p:cNvPr id="4" name="Slide Number Placeholder 3">
            <a:extLst>
              <a:ext uri="{FF2B5EF4-FFF2-40B4-BE49-F238E27FC236}">
                <a16:creationId xmlns:a16="http://schemas.microsoft.com/office/drawing/2014/main" id="{56D0F3D4-82E3-429D-8EDE-B30EF1FA3F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10021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 Solution Example</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super().</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super()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endParaRPr lang="en-US" dirty="0"/>
          </a:p>
          <a:p>
            <a:pPr lvl="0">
              <a:lnSpc>
                <a:spcPct val="80000"/>
              </a:lnSpc>
              <a:spcBef>
                <a:spcPts val="350"/>
              </a:spcBef>
              <a:buSzPts val="1750"/>
            </a:pPr>
            <a:r>
              <a:rPr lang="en-US" dirty="0">
                <a:latin typeface="Courier New"/>
                <a:ea typeface="Courier New"/>
                <a:cs typeface="Courier New"/>
                <a:sym typeface="Courier New"/>
              </a:rPr>
              <a:t>    public Animal(String name) {}</a:t>
            </a:r>
            <a:endParaRPr lang="en-US" dirty="0"/>
          </a:p>
          <a:p>
            <a:pPr lvl="0">
              <a:lnSpc>
                <a:spcPct val="80000"/>
              </a:lnSpc>
              <a:spcBef>
                <a:spcPts val="350"/>
              </a:spcBef>
              <a:buSzPts val="1750"/>
            </a:pPr>
            <a:r>
              <a:rPr lang="en-US" dirty="0">
                <a:latin typeface="Courier New"/>
                <a:ea typeface="Courier New"/>
                <a:cs typeface="Courier New"/>
                <a:sym typeface="Courier New"/>
              </a:rPr>
              <a:t>}</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lvl="0">
              <a:lnSpc>
                <a:spcPct val="80000"/>
              </a:lnSpc>
              <a:spcBef>
                <a:spcPts val="350"/>
              </a:spcBef>
              <a:buSzPts val="1750"/>
            </a:pPr>
            <a:r>
              <a:rPr lang="en-US" dirty="0">
                <a:latin typeface="Courier New"/>
                <a:ea typeface="Courier New"/>
                <a:cs typeface="Courier New"/>
                <a:sym typeface="Courier New"/>
              </a:rPr>
              <a:t>public class Dog extends Animal {}</a:t>
            </a:r>
            <a:endParaRPr lang="en-US" dirty="0"/>
          </a:p>
          <a:p>
            <a:pPr algn="ctr"/>
            <a:endParaRPr lang="en-US" dirty="0"/>
          </a:p>
        </p:txBody>
      </p:sp>
      <p:sp>
        <p:nvSpPr>
          <p:cNvPr id="3" name="Rectangle 2">
            <a:extLst>
              <a:ext uri="{FF2B5EF4-FFF2-40B4-BE49-F238E27FC236}">
                <a16:creationId xmlns:a16="http://schemas.microsoft.com/office/drawing/2014/main" id="{1693FFE3-2EBC-4975-A4D8-4AD3DA19414E}"/>
              </a:ext>
            </a:extLst>
          </p:cNvPr>
          <p:cNvSpPr/>
          <p:nvPr/>
        </p:nvSpPr>
        <p:spPr>
          <a:xfrm>
            <a:off x="738150" y="4579620"/>
            <a:ext cx="6737070" cy="18516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50"/>
              </a:spcBef>
              <a:buSzPts val="1750"/>
            </a:pPr>
            <a:r>
              <a:rPr lang="en-US" dirty="0">
                <a:latin typeface="Courier New"/>
                <a:ea typeface="Courier New"/>
                <a:cs typeface="Courier New"/>
                <a:sym typeface="Courier New"/>
              </a:rPr>
              <a:t>public class Dog extends Animal {</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spcBef>
                <a:spcPts val="350"/>
              </a:spcBef>
              <a:buSzPts val="1750"/>
            </a:pPr>
            <a:r>
              <a:rPr lang="en-US" dirty="0">
                <a:latin typeface="Courier New"/>
                <a:ea typeface="Courier New"/>
                <a:cs typeface="Courier New"/>
                <a:sym typeface="Courier New"/>
              </a:rPr>
              <a:t>    public Dog(String name) {</a:t>
            </a:r>
          </a:p>
          <a:p>
            <a:pPr lvl="0">
              <a:lnSpc>
                <a:spcPct val="80000"/>
              </a:lnSpc>
              <a:spcBef>
                <a:spcPts val="350"/>
              </a:spcBef>
              <a:buSzPts val="1750"/>
            </a:pPr>
            <a:r>
              <a:rPr lang="en-US" dirty="0">
                <a:latin typeface="Courier New"/>
                <a:ea typeface="Courier New"/>
                <a:cs typeface="Courier New"/>
                <a:sym typeface="Courier New"/>
              </a:rPr>
              <a:t>	super(name); // calls Animal(String)</a:t>
            </a:r>
          </a:p>
          <a:p>
            <a:pPr lvl="0">
              <a:lnSpc>
                <a:spcPct val="80000"/>
              </a:lnSpc>
              <a:spcBef>
                <a:spcPts val="350"/>
              </a:spcBef>
              <a:buSzPts val="1750"/>
            </a:pPr>
            <a:r>
              <a:rPr lang="en-US" dirty="0">
                <a:latin typeface="Courier New"/>
                <a:ea typeface="Courier New"/>
                <a:cs typeface="Courier New"/>
                <a:sym typeface="Courier New"/>
              </a:rPr>
              <a:t>    }</a:t>
            </a:r>
            <a:endParaRPr lang="en-US" dirty="0"/>
          </a:p>
          <a:p>
            <a:pPr lvl="0">
              <a:lnSpc>
                <a:spcPct val="80000"/>
              </a:lnSpc>
              <a:spcBef>
                <a:spcPts val="350"/>
              </a:spcBef>
              <a:buSzPts val="1750"/>
            </a:pPr>
            <a:r>
              <a:rPr lang="en-US" dirty="0">
                <a:latin typeface="Courier New"/>
                <a:ea typeface="Courier New"/>
                <a:cs typeface="Courier New"/>
                <a:sym typeface="Courier New"/>
              </a:rPr>
              <a:t>    // You could also call a constructor in the same class:</a:t>
            </a:r>
            <a:endParaRPr lang="en-US" dirty="0"/>
          </a:p>
          <a:p>
            <a:pPr lvl="0">
              <a:lnSpc>
                <a:spcPct val="80000"/>
              </a:lnSpc>
              <a:spcBef>
                <a:spcPts val="350"/>
              </a:spcBef>
              <a:buSzPts val="1750"/>
            </a:pPr>
            <a:r>
              <a:rPr lang="en-US" dirty="0">
                <a:latin typeface="Courier New"/>
                <a:ea typeface="Courier New"/>
                <a:cs typeface="Courier New"/>
                <a:sym typeface="Courier New"/>
              </a:rPr>
              <a:t>    public Dog() { this(“</a:t>
            </a:r>
            <a:r>
              <a:rPr lang="en-US" dirty="0" err="1">
                <a:latin typeface="Courier New"/>
                <a:ea typeface="Courier New"/>
                <a:cs typeface="Courier New"/>
                <a:sym typeface="Courier New"/>
              </a:rPr>
              <a:t>fido</a:t>
            </a:r>
            <a:r>
              <a:rPr lang="en-US" dirty="0">
                <a:latin typeface="Courier New"/>
                <a:ea typeface="Courier New"/>
                <a:cs typeface="Courier New"/>
                <a:sym typeface="Courier New"/>
              </a:rPr>
              <a:t>”); } // gives a default value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lang="en-US" dirty="0"/>
          </a:p>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92480" y="209322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7377B-0A55-4C10-BD5E-7869DE297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Text Placeholder 4">
            <a:extLst>
              <a:ext uri="{FF2B5EF4-FFF2-40B4-BE49-F238E27FC236}">
                <a16:creationId xmlns:a16="http://schemas.microsoft.com/office/drawing/2014/main" id="{9DB24D0D-B1B7-4C71-9CFC-D35542ACA075}"/>
              </a:ext>
            </a:extLst>
          </p:cNvPr>
          <p:cNvSpPr>
            <a:spLocks noGrp="1"/>
          </p:cNvSpPr>
          <p:nvPr>
            <p:ph type="body" idx="1"/>
          </p:nvPr>
        </p:nvSpPr>
        <p:spPr>
          <a:xfrm>
            <a:off x="157163" y="2464904"/>
            <a:ext cx="8826500" cy="3619984"/>
          </a:xfrm>
        </p:spPr>
        <p:txBody>
          <a:bodyPr/>
          <a:lstStyle/>
          <a:p>
            <a:pPr algn="ctr"/>
            <a:r>
              <a:rPr lang="en-US" sz="6000" dirty="0"/>
              <a:t>Using Constructors</a:t>
            </a:r>
          </a:p>
        </p:txBody>
      </p:sp>
    </p:spTree>
    <p:extLst>
      <p:ext uri="{BB962C8B-B14F-4D97-AF65-F5344CB8AC3E}">
        <p14:creationId xmlns:p14="http://schemas.microsoft.com/office/powerpoint/2010/main" val="2406806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 Overloading</a:t>
            </a:r>
            <a:endParaRPr dirty="0"/>
          </a:p>
        </p:txBody>
      </p:sp>
      <p:sp>
        <p:nvSpPr>
          <p:cNvPr id="274" name="Google Shape;274;p24"/>
          <p:cNvSpPr txBox="1">
            <a:spLocks noGrp="1"/>
          </p:cNvSpPr>
          <p:nvPr>
            <p:ph type="body" idx="1"/>
          </p:nvPr>
        </p:nvSpPr>
        <p:spPr>
          <a:xfrm>
            <a:off x="380010" y="1219200"/>
            <a:ext cx="8383980" cy="5509637"/>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Constructors can be </a:t>
            </a:r>
            <a:r>
              <a:rPr lang="en-US" sz="2590" b="1" dirty="0"/>
              <a:t>overloaded</a:t>
            </a:r>
          </a:p>
          <a:p>
            <a:pPr marL="342900" lvl="0" indent="-342900" algn="l" rtl="0">
              <a:lnSpc>
                <a:spcPct val="90000"/>
              </a:lnSpc>
              <a:spcBef>
                <a:spcPts val="0"/>
              </a:spcBef>
              <a:spcAft>
                <a:spcPts val="0"/>
              </a:spcAft>
              <a:buSzPts val="2590"/>
              <a:buChar char="•"/>
            </a:pPr>
            <a:r>
              <a:rPr lang="en-US" sz="2590" b="1" dirty="0"/>
              <a:t>Method overloading</a:t>
            </a:r>
            <a:r>
              <a:rPr lang="en-US" sz="2590" dirty="0"/>
              <a:t>: given a method the same name but a different parameter list</a:t>
            </a:r>
          </a:p>
          <a:p>
            <a:pPr marL="342900" lvl="0" indent="-342900" algn="l" rtl="0">
              <a:lnSpc>
                <a:spcPct val="90000"/>
              </a:lnSpc>
              <a:spcBef>
                <a:spcPts val="0"/>
              </a:spcBef>
              <a:spcAft>
                <a:spcPts val="0"/>
              </a:spcAft>
              <a:buSzPts val="2590"/>
              <a:buChar char="•"/>
            </a:pPr>
            <a:endParaRPr b="1" dirty="0"/>
          </a:p>
          <a:p>
            <a:pPr marL="457200" lvl="1" indent="0" algn="l" rtl="0">
              <a:lnSpc>
                <a:spcPct val="90000"/>
              </a:lnSpc>
              <a:spcBef>
                <a:spcPts val="444"/>
              </a:spcBef>
              <a:spcAft>
                <a:spcPts val="0"/>
              </a:spcAft>
              <a:buSzPts val="2220"/>
              <a:buNone/>
            </a:pPr>
            <a:r>
              <a:rPr lang="en-US" sz="2220" b="1" dirty="0">
                <a:latin typeface="Courier New"/>
                <a:ea typeface="Courier New"/>
                <a:cs typeface="Courier New"/>
                <a:sym typeface="Courier New"/>
              </a:rPr>
              <a:t>public Example() { }</a:t>
            </a:r>
            <a:endParaRPr b="1" dirty="0"/>
          </a:p>
          <a:p>
            <a:pPr marL="457200" lvl="1" indent="0" algn="l" rtl="0">
              <a:lnSpc>
                <a:spcPct val="90000"/>
              </a:lnSpc>
              <a:spcBef>
                <a:spcPts val="444"/>
              </a:spcBef>
              <a:spcAft>
                <a:spcPts val="0"/>
              </a:spcAft>
              <a:buSzPts val="2220"/>
              <a:buNone/>
            </a:pPr>
            <a:r>
              <a:rPr lang="en-US" sz="2220" b="1" dirty="0">
                <a:latin typeface="Courier New"/>
                <a:ea typeface="Courier New"/>
                <a:cs typeface="Courier New"/>
                <a:sym typeface="Courier New"/>
              </a:rPr>
              <a:t>public Example(int num) { }</a:t>
            </a:r>
            <a:endParaRPr b="1" dirty="0"/>
          </a:p>
          <a:p>
            <a:pPr marL="457200" lvl="1" indent="0" algn="l" rtl="0">
              <a:lnSpc>
                <a:spcPct val="90000"/>
              </a:lnSpc>
              <a:spcBef>
                <a:spcPts val="444"/>
              </a:spcBef>
              <a:spcAft>
                <a:spcPts val="0"/>
              </a:spcAft>
              <a:buSzPts val="2220"/>
              <a:buNone/>
            </a:pPr>
            <a:r>
              <a:rPr lang="en-US" sz="2220" b="1" dirty="0">
                <a:latin typeface="Courier New"/>
                <a:ea typeface="Courier New"/>
                <a:cs typeface="Courier New"/>
                <a:sym typeface="Courier New"/>
              </a:rPr>
              <a:t>public Example(int num, String name) { }</a:t>
            </a:r>
          </a:p>
          <a:p>
            <a:pPr marL="457200" lvl="1" indent="0" algn="l" rtl="0">
              <a:lnSpc>
                <a:spcPct val="90000"/>
              </a:lnSpc>
              <a:spcBef>
                <a:spcPts val="444"/>
              </a:spcBef>
              <a:spcAft>
                <a:spcPts val="0"/>
              </a:spcAft>
              <a:buSzPts val="2220"/>
              <a:buNone/>
            </a:pPr>
            <a:r>
              <a:rPr lang="en-US" sz="2220" b="1" dirty="0">
                <a:latin typeface="Courier New"/>
                <a:cs typeface="Courier New"/>
                <a:sym typeface="Courier New"/>
              </a:rPr>
              <a:t>public Example(String name, int num) {}</a:t>
            </a:r>
          </a:p>
          <a:p>
            <a:pPr marL="457200" lvl="1" indent="0" algn="l" rtl="0">
              <a:lnSpc>
                <a:spcPct val="90000"/>
              </a:lnSpc>
              <a:spcBef>
                <a:spcPts val="444"/>
              </a:spcBef>
              <a:spcAft>
                <a:spcPts val="0"/>
              </a:spcAft>
              <a:buSzPts val="2220"/>
              <a:buNone/>
            </a:pPr>
            <a:endParaRPr lang="en-US" sz="2220" b="1" dirty="0">
              <a:latin typeface="Courier New"/>
              <a:cs typeface="Courier New"/>
              <a:sym typeface="Courier New"/>
            </a:endParaRPr>
          </a:p>
          <a:p>
            <a:pPr marL="342900" lvl="0" indent="-342900" algn="l" rtl="0">
              <a:lnSpc>
                <a:spcPct val="90000"/>
              </a:lnSpc>
              <a:spcBef>
                <a:spcPts val="518"/>
              </a:spcBef>
              <a:spcAft>
                <a:spcPts val="0"/>
              </a:spcAft>
              <a:buSzPts val="2590"/>
              <a:buChar char="•"/>
            </a:pPr>
            <a:r>
              <a:rPr lang="en-US" sz="2590" dirty="0"/>
              <a:t>Calling a specific constructor is a matter of passing in the specific amount of parameters of the correct type</a:t>
            </a:r>
            <a:endParaRPr dirty="0"/>
          </a:p>
          <a:p>
            <a:pPr marL="742950" lvl="1" indent="-285750">
              <a:lnSpc>
                <a:spcPct val="90000"/>
              </a:lnSpc>
              <a:spcBef>
                <a:spcPts val="444"/>
              </a:spcBef>
              <a:buSzPts val="2220"/>
            </a:pPr>
            <a:r>
              <a:rPr lang="en-US" sz="2220" b="1" dirty="0">
                <a:latin typeface="Courier New"/>
                <a:ea typeface="Courier New"/>
                <a:cs typeface="Courier New"/>
                <a:sym typeface="Courier New"/>
              </a:rPr>
              <a:t>Example </a:t>
            </a:r>
            <a:r>
              <a:rPr lang="en-US" sz="2220" b="1" dirty="0" err="1">
                <a:latin typeface="Courier New"/>
                <a:ea typeface="Courier New"/>
                <a:cs typeface="Courier New"/>
                <a:sym typeface="Courier New"/>
              </a:rPr>
              <a:t>myEx</a:t>
            </a:r>
            <a:r>
              <a:rPr lang="en-US" sz="2220" b="1" dirty="0">
                <a:latin typeface="Courier New"/>
                <a:ea typeface="Courier New"/>
                <a:cs typeface="Courier New"/>
                <a:sym typeface="Courier New"/>
              </a:rPr>
              <a:t> = new Example();</a:t>
            </a:r>
          </a:p>
          <a:p>
            <a:pPr marL="742950" lvl="1" indent="-285750" algn="l" rtl="0">
              <a:lnSpc>
                <a:spcPct val="90000"/>
              </a:lnSpc>
              <a:spcBef>
                <a:spcPts val="444"/>
              </a:spcBef>
              <a:spcAft>
                <a:spcPts val="0"/>
              </a:spcAft>
              <a:buSzPts val="2220"/>
              <a:buChar char="–"/>
            </a:pPr>
            <a:r>
              <a:rPr lang="en-US" sz="2220" b="1" dirty="0">
                <a:latin typeface="Courier New"/>
                <a:ea typeface="Courier New"/>
                <a:cs typeface="Courier New"/>
                <a:sym typeface="Courier New"/>
              </a:rPr>
              <a:t>Example </a:t>
            </a:r>
            <a:r>
              <a:rPr lang="en-US" sz="2220" b="1" dirty="0" err="1">
                <a:latin typeface="Courier New"/>
                <a:ea typeface="Courier New"/>
                <a:cs typeface="Courier New"/>
                <a:sym typeface="Courier New"/>
              </a:rPr>
              <a:t>myEx</a:t>
            </a:r>
            <a:r>
              <a:rPr lang="en-US" sz="2220" b="1" dirty="0">
                <a:latin typeface="Courier New"/>
                <a:ea typeface="Courier New"/>
                <a:cs typeface="Courier New"/>
                <a:sym typeface="Courier New"/>
              </a:rPr>
              <a:t> = new Example(3);</a:t>
            </a:r>
          </a:p>
          <a:p>
            <a:pPr marL="742950" lvl="1" indent="-285750">
              <a:lnSpc>
                <a:spcPct val="90000"/>
              </a:lnSpc>
              <a:spcBef>
                <a:spcPts val="444"/>
              </a:spcBef>
              <a:buSzPts val="2220"/>
            </a:pPr>
            <a:r>
              <a:rPr lang="en-US" b="1" dirty="0">
                <a:latin typeface="Courier New"/>
                <a:ea typeface="Courier New"/>
                <a:cs typeface="Courier New"/>
                <a:sym typeface="Courier New"/>
              </a:rPr>
              <a:t>Example </a:t>
            </a:r>
            <a:r>
              <a:rPr lang="en-US" b="1" dirty="0" err="1">
                <a:latin typeface="Courier New"/>
                <a:ea typeface="Courier New"/>
                <a:cs typeface="Courier New"/>
                <a:sym typeface="Courier New"/>
              </a:rPr>
              <a:t>myEx</a:t>
            </a:r>
            <a:r>
              <a:rPr lang="en-US" b="1" dirty="0">
                <a:latin typeface="Courier New"/>
                <a:ea typeface="Courier New"/>
                <a:cs typeface="Courier New"/>
                <a:sym typeface="Courier New"/>
              </a:rPr>
              <a:t> = new Example(5, “Bob”);</a:t>
            </a:r>
            <a:endParaRPr lang="en-US" b="1" dirty="0"/>
          </a:p>
          <a:p>
            <a:pPr marL="742950" lvl="1" indent="-285750">
              <a:lnSpc>
                <a:spcPct val="90000"/>
              </a:lnSpc>
              <a:spcBef>
                <a:spcPts val="444"/>
              </a:spcBef>
              <a:buSzPts val="2220"/>
            </a:pPr>
            <a:r>
              <a:rPr lang="en-US" b="1" dirty="0">
                <a:latin typeface="Courier New"/>
                <a:ea typeface="Courier New"/>
                <a:cs typeface="Courier New"/>
                <a:sym typeface="Courier New"/>
              </a:rPr>
              <a:t>Example </a:t>
            </a:r>
            <a:r>
              <a:rPr lang="en-US" b="1" dirty="0" err="1">
                <a:latin typeface="Courier New"/>
                <a:ea typeface="Courier New"/>
                <a:cs typeface="Courier New"/>
                <a:sym typeface="Courier New"/>
              </a:rPr>
              <a:t>myEx</a:t>
            </a:r>
            <a:r>
              <a:rPr lang="en-US" b="1" dirty="0">
                <a:latin typeface="Courier New"/>
                <a:ea typeface="Courier New"/>
                <a:cs typeface="Courier New"/>
                <a:sym typeface="Courier New"/>
              </a:rPr>
              <a:t> = new Example(“Jerry”, 10);</a:t>
            </a:r>
            <a:endParaRPr lang="en-US" b="1" dirty="0"/>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587409" y="6380922"/>
            <a:ext cx="397019" cy="34791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dirty="0"/>
          </a:p>
        </p:txBody>
      </p:sp>
      <p:sp>
        <p:nvSpPr>
          <p:cNvPr id="3" name="Rectangle: Rounded Corners 2">
            <a:extLst>
              <a:ext uri="{FF2B5EF4-FFF2-40B4-BE49-F238E27FC236}">
                <a16:creationId xmlns:a16="http://schemas.microsoft.com/office/drawing/2014/main" id="{9BA365C1-935E-417E-8FC4-94FA566BEF52}"/>
              </a:ext>
            </a:extLst>
          </p:cNvPr>
          <p:cNvSpPr/>
          <p:nvPr/>
        </p:nvSpPr>
        <p:spPr>
          <a:xfrm>
            <a:off x="815009" y="2693504"/>
            <a:ext cx="3637721" cy="407505"/>
          </a:xfrm>
          <a:prstGeom prst="roundRect">
            <a:avLst/>
          </a:prstGeom>
          <a:solidFill>
            <a:srgbClr val="F36A25">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49F70A9-4D65-43AA-8C7F-AF07229291BB}"/>
              </a:ext>
            </a:extLst>
          </p:cNvPr>
          <p:cNvSpPr/>
          <p:nvPr/>
        </p:nvSpPr>
        <p:spPr>
          <a:xfrm>
            <a:off x="815007" y="3061252"/>
            <a:ext cx="4850296" cy="407505"/>
          </a:xfrm>
          <a:prstGeom prst="roundRect">
            <a:avLst/>
          </a:prstGeom>
          <a:solidFill>
            <a:srgbClr val="F36A25">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8AD3CA7-06E5-4158-96EC-61673B071429}"/>
              </a:ext>
            </a:extLst>
          </p:cNvPr>
          <p:cNvSpPr/>
          <p:nvPr/>
        </p:nvSpPr>
        <p:spPr>
          <a:xfrm>
            <a:off x="815007" y="3429000"/>
            <a:ext cx="6897757" cy="407505"/>
          </a:xfrm>
          <a:prstGeom prst="roundRect">
            <a:avLst/>
          </a:prstGeom>
          <a:solidFill>
            <a:srgbClr val="F36A25">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3A12268-84B1-4BD5-AB67-06261804ADFF}"/>
              </a:ext>
            </a:extLst>
          </p:cNvPr>
          <p:cNvSpPr/>
          <p:nvPr/>
        </p:nvSpPr>
        <p:spPr>
          <a:xfrm>
            <a:off x="815006" y="3770266"/>
            <a:ext cx="6897757" cy="407505"/>
          </a:xfrm>
          <a:prstGeom prst="roundRect">
            <a:avLst/>
          </a:prstGeom>
          <a:solidFill>
            <a:srgbClr val="F36A25">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26" presetClass="emph" presetSubtype="0" fill="hold" grpId="1" nodeType="withEffect">
                                  <p:stCondLst>
                                    <p:cond delay="0"/>
                                  </p:stCondLst>
                                  <p:childTnLst>
                                    <p:animEffect transition="out" filter="fade">
                                      <p:cBhvr>
                                        <p:cTn id="12" dur="500" tmFilter="0, 0; .2, .5; .8, .5; 1, 0"/>
                                        <p:tgtEl>
                                          <p:spTgt spid="3"/>
                                        </p:tgtEl>
                                      </p:cBhvr>
                                    </p:animEffect>
                                    <p:animScale>
                                      <p:cBhvr>
                                        <p:cTn id="13" dur="250" autoRev="1" fill="hold"/>
                                        <p:tgtEl>
                                          <p:spTgt spid="3"/>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74">
                                            <p:txEl>
                                              <p:pRg st="10" end="10"/>
                                            </p:txEl>
                                          </p:spTgt>
                                        </p:tgtEl>
                                        <p:attrNameLst>
                                          <p:attrName>style.visibility</p:attrName>
                                        </p:attrNameLst>
                                      </p:cBhvr>
                                      <p:to>
                                        <p:strVal val="visible"/>
                                      </p:to>
                                    </p:set>
                                  </p:childTnLst>
                                </p:cTn>
                              </p:par>
                              <p:par>
                                <p:cTn id="18" presetID="1" presetClass="exit" presetSubtype="0" fill="hold" grpId="2" nodeType="withEffect">
                                  <p:stCondLst>
                                    <p:cond delay="0"/>
                                  </p:stCondLst>
                                  <p:childTnLst>
                                    <p:set>
                                      <p:cBhvr>
                                        <p:cTn id="19" dur="1" fill="hold">
                                          <p:stCondLst>
                                            <p:cond delay="9"/>
                                          </p:stCondLst>
                                        </p:cTn>
                                        <p:tgtEl>
                                          <p:spTgt spid="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26" presetClass="emph" presetSubtype="0" fill="hold" grpId="1" nodeType="withEffect">
                                  <p:stCondLst>
                                    <p:cond delay="0"/>
                                  </p:stCondLst>
                                  <p:childTnLst>
                                    <p:animEffect transition="out" filter="fade">
                                      <p:cBhvr>
                                        <p:cTn id="25" dur="500" tmFilter="0, 0; .2, .5; .8, .5; 1, 0"/>
                                        <p:tgtEl>
                                          <p:spTgt spid="7"/>
                                        </p:tgtEl>
                                      </p:cBhvr>
                                    </p:animEffect>
                                    <p:animScale>
                                      <p:cBhvr>
                                        <p:cTn id="26" dur="250" autoRev="1" fill="hold"/>
                                        <p:tgtEl>
                                          <p:spTgt spid="7"/>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4">
                                            <p:txEl>
                                              <p:pRg st="11" end="11"/>
                                            </p:txEl>
                                          </p:spTgt>
                                        </p:tgtEl>
                                        <p:attrNameLst>
                                          <p:attrName>style.visibility</p:attrName>
                                        </p:attrNameLst>
                                      </p:cBhvr>
                                      <p:to>
                                        <p:strVal val="visible"/>
                                      </p:to>
                                    </p:set>
                                  </p:childTnLst>
                                </p:cTn>
                              </p:par>
                              <p:par>
                                <p:cTn id="31" presetID="1" presetClass="exit" presetSubtype="0" fill="hold" grpId="2"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26" presetClass="emph" presetSubtype="0" fill="hold" grpId="1" nodeType="withEffect">
                                  <p:stCondLst>
                                    <p:cond delay="0"/>
                                  </p:stCondLst>
                                  <p:childTnLst>
                                    <p:animEffect transition="out" filter="fade">
                                      <p:cBhvr>
                                        <p:cTn id="38" dur="500" tmFilter="0, 0; .2, .5; .8, .5; 1, 0"/>
                                        <p:tgtEl>
                                          <p:spTgt spid="8"/>
                                        </p:tgtEl>
                                      </p:cBhvr>
                                    </p:animEffect>
                                    <p:animScale>
                                      <p:cBhvr>
                                        <p:cTn id="39" dur="250" autoRev="1" fill="hold"/>
                                        <p:tgtEl>
                                          <p:spTgt spid="8"/>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74">
                                            <p:txEl>
                                              <p:pRg st="12" end="12"/>
                                            </p:txEl>
                                          </p:spTgt>
                                        </p:tgtEl>
                                        <p:attrNameLst>
                                          <p:attrName>style.visibility</p:attrName>
                                        </p:attrNameLst>
                                      </p:cBhvr>
                                      <p:to>
                                        <p:strVal val="visible"/>
                                      </p:to>
                                    </p:set>
                                  </p:childTnLst>
                                </p:cTn>
                              </p:par>
                              <p:par>
                                <p:cTn id="44" presetID="1" presetClass="exit" presetSubtype="0" fill="hold" grpId="2" nodeType="withEffect">
                                  <p:stCondLst>
                                    <p:cond delay="0"/>
                                  </p:stCondLst>
                                  <p:childTnLst>
                                    <p:set>
                                      <p:cBhvr>
                                        <p:cTn id="45" dur="1" fill="hold">
                                          <p:stCondLst>
                                            <p:cond delay="0"/>
                                          </p:stCondLst>
                                        </p:cTn>
                                        <p:tgtEl>
                                          <p:spTgt spid="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childTnLst>
                                </p:cTn>
                              </p:par>
                              <p:par>
                                <p:cTn id="50" presetID="26" presetClass="emph" presetSubtype="0" fill="hold" grpId="1" nodeType="withEffect">
                                  <p:stCondLst>
                                    <p:cond delay="0"/>
                                  </p:stCondLst>
                                  <p:childTnLst>
                                    <p:animEffect transition="out" filter="fade">
                                      <p:cBhvr>
                                        <p:cTn id="51" dur="500" tmFilter="0, 0; .2, .5; .8, .5; 1, 0"/>
                                        <p:tgtEl>
                                          <p:spTgt spid="9"/>
                                        </p:tgtEl>
                                      </p:cBhvr>
                                    </p:animEffect>
                                    <p:animScale>
                                      <p:cBhvr>
                                        <p:cTn id="52" dur="250" autoRev="1" fill="hold"/>
                                        <p:tgtEl>
                                          <p:spTgt spid="9"/>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2" nodeType="clickEffect">
                                  <p:stCondLst>
                                    <p:cond delay="0"/>
                                  </p:stCondLst>
                                  <p:childTnLst>
                                    <p:set>
                                      <p:cBhvr>
                                        <p:cTn id="5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7" grpId="0" animBg="1"/>
      <p:bldP spid="7" grpId="1" animBg="1"/>
      <p:bldP spid="7" grpId="2" animBg="1"/>
      <p:bldP spid="8" grpId="0" animBg="1"/>
      <p:bldP spid="8" grpId="1" animBg="1"/>
      <p:bldP spid="8" grpId="2" animBg="1"/>
      <p:bldP spid="9" grpId="0" animBg="1"/>
      <p:bldP spid="9" grpId="1" animBg="1"/>
      <p:bldP spid="9"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AB2A46-5DDF-464C-8442-5A8B512FE6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5" name="Title 4">
            <a:extLst>
              <a:ext uri="{FF2B5EF4-FFF2-40B4-BE49-F238E27FC236}">
                <a16:creationId xmlns:a16="http://schemas.microsoft.com/office/drawing/2014/main" id="{F0AA9027-4498-4713-8CAC-BD73E6D7C103}"/>
              </a:ext>
            </a:extLst>
          </p:cNvPr>
          <p:cNvSpPr>
            <a:spLocks noGrp="1"/>
          </p:cNvSpPr>
          <p:nvPr>
            <p:ph type="title"/>
          </p:nvPr>
        </p:nvSpPr>
        <p:spPr/>
        <p:txBody>
          <a:bodyPr/>
          <a:lstStyle/>
          <a:p>
            <a:r>
              <a:rPr lang="en-US" dirty="0"/>
              <a:t>Key Topics</a:t>
            </a:r>
          </a:p>
        </p:txBody>
      </p:sp>
      <p:sp>
        <p:nvSpPr>
          <p:cNvPr id="6" name="Text Placeholder 5">
            <a:extLst>
              <a:ext uri="{FF2B5EF4-FFF2-40B4-BE49-F238E27FC236}">
                <a16:creationId xmlns:a16="http://schemas.microsoft.com/office/drawing/2014/main" id="{96BA33C4-EFC6-4ED4-93C3-666B2968F418}"/>
              </a:ext>
            </a:extLst>
          </p:cNvPr>
          <p:cNvSpPr>
            <a:spLocks noGrp="1"/>
          </p:cNvSpPr>
          <p:nvPr>
            <p:ph type="body" idx="1"/>
          </p:nvPr>
        </p:nvSpPr>
        <p:spPr/>
        <p:txBody>
          <a:bodyPr/>
          <a:lstStyle/>
          <a:p>
            <a:r>
              <a:rPr lang="en-US" dirty="0"/>
              <a:t>Encapsulation</a:t>
            </a:r>
          </a:p>
          <a:p>
            <a:r>
              <a:rPr lang="en-US" dirty="0"/>
              <a:t>Constructors</a:t>
            </a:r>
          </a:p>
          <a:p>
            <a:r>
              <a:rPr lang="en-US" dirty="0"/>
              <a:t>Using Constructors</a:t>
            </a:r>
          </a:p>
          <a:p>
            <a:r>
              <a:rPr lang="en-US" b="1" dirty="0"/>
              <a:t>final </a:t>
            </a:r>
            <a:r>
              <a:rPr lang="en-US" dirty="0"/>
              <a:t>keyword</a:t>
            </a:r>
            <a:endParaRPr lang="en-US" b="1" dirty="0"/>
          </a:p>
        </p:txBody>
      </p:sp>
    </p:spTree>
    <p:extLst>
      <p:ext uri="{BB962C8B-B14F-4D97-AF65-F5344CB8AC3E}">
        <p14:creationId xmlns:p14="http://schemas.microsoft.com/office/powerpoint/2010/main" val="3310620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The ‘this()’ call</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217830" y="1572708"/>
            <a:ext cx="8708340" cy="4170799"/>
          </a:xfrm>
        </p:spPr>
        <p:txBody>
          <a:bodyPr/>
          <a:lstStyle/>
          <a:p>
            <a:pPr marL="342900" lvl="0" indent="-342900">
              <a:lnSpc>
                <a:spcPct val="90000"/>
              </a:lnSpc>
              <a:spcBef>
                <a:spcPts val="518"/>
              </a:spcBef>
              <a:buSzPts val="2590"/>
            </a:pPr>
            <a:r>
              <a:rPr lang="en-US" sz="2590" dirty="0"/>
              <a:t>Recall that the first thing a constructor does is call another constructor</a:t>
            </a:r>
          </a:p>
          <a:p>
            <a:pPr marL="800100" lvl="1" indent="-342900">
              <a:lnSpc>
                <a:spcPct val="90000"/>
              </a:lnSpc>
              <a:spcBef>
                <a:spcPts val="518"/>
              </a:spcBef>
              <a:buSzPts val="2590"/>
            </a:pPr>
            <a:r>
              <a:rPr lang="en-US" sz="2190" dirty="0" err="1"/>
              <a:t>Implictly</a:t>
            </a:r>
            <a:r>
              <a:rPr lang="en-US" sz="2190" dirty="0"/>
              <a:t> calls </a:t>
            </a:r>
            <a:r>
              <a:rPr lang="en-US" sz="2190" b="1" dirty="0"/>
              <a:t>super()</a:t>
            </a:r>
          </a:p>
          <a:p>
            <a:pPr marL="342900" lvl="0" indent="-342900">
              <a:lnSpc>
                <a:spcPct val="90000"/>
              </a:lnSpc>
              <a:spcBef>
                <a:spcPts val="518"/>
              </a:spcBef>
              <a:buSzPts val="2590"/>
            </a:pPr>
            <a:r>
              <a:rPr lang="en-US" sz="2590" dirty="0"/>
              <a:t>You can </a:t>
            </a:r>
            <a:r>
              <a:rPr lang="en-US" sz="2590" b="1" dirty="0"/>
              <a:t>instead</a:t>
            </a:r>
            <a:r>
              <a:rPr lang="en-US" sz="2590" dirty="0"/>
              <a:t> have the constructor call another constructor of the same class</a:t>
            </a:r>
          </a:p>
          <a:p>
            <a:pPr marL="800100" lvl="1" indent="-342900">
              <a:lnSpc>
                <a:spcPct val="90000"/>
              </a:lnSpc>
              <a:spcBef>
                <a:spcPts val="518"/>
              </a:spcBef>
              <a:buSzPts val="2590"/>
            </a:pPr>
            <a:r>
              <a:rPr lang="en-US" sz="1790" dirty="0"/>
              <a:t>Explicitly use </a:t>
            </a:r>
            <a:r>
              <a:rPr lang="en-US" sz="1790" b="1" dirty="0"/>
              <a:t>this()</a:t>
            </a:r>
          </a:p>
          <a:p>
            <a:pPr marL="800100" lvl="1" indent="-342900">
              <a:lnSpc>
                <a:spcPct val="90000"/>
              </a:lnSpc>
              <a:spcBef>
                <a:spcPts val="518"/>
              </a:spcBef>
              <a:buSzPts val="2590"/>
            </a:pPr>
            <a:r>
              <a:rPr lang="en-US" b="1" dirty="0">
                <a:latin typeface="Courier New"/>
                <a:ea typeface="Courier New"/>
                <a:cs typeface="Courier New"/>
                <a:sym typeface="Courier New"/>
              </a:rPr>
              <a:t>this</a:t>
            </a:r>
            <a:r>
              <a:rPr lang="en-US" dirty="0"/>
              <a:t> is a reference to the current class, so </a:t>
            </a:r>
            <a:r>
              <a:rPr lang="en-US" b="1" dirty="0">
                <a:latin typeface="Courier New"/>
                <a:ea typeface="Courier New"/>
                <a:cs typeface="Courier New"/>
                <a:sym typeface="Courier New"/>
              </a:rPr>
              <a:t>this()</a:t>
            </a:r>
            <a:r>
              <a:rPr lang="en-US" b="1" dirty="0">
                <a:latin typeface="+mj-lt"/>
                <a:ea typeface="Courier New"/>
                <a:cs typeface="Courier New"/>
                <a:sym typeface="Courier New"/>
              </a:rPr>
              <a:t> </a:t>
            </a:r>
            <a:r>
              <a:rPr lang="en-US" dirty="0"/>
              <a:t>is an invocation of one of the current </a:t>
            </a:r>
            <a:r>
              <a:rPr lang="en-US" dirty="0" err="1"/>
              <a:t>class’</a:t>
            </a:r>
            <a:r>
              <a:rPr lang="en-US" dirty="0"/>
              <a:t> constructors</a:t>
            </a:r>
          </a:p>
          <a:p>
            <a:pPr marL="342900" indent="-342900">
              <a:lnSpc>
                <a:spcPct val="90000"/>
              </a:lnSpc>
              <a:spcBef>
                <a:spcPts val="518"/>
              </a:spcBef>
              <a:buSzPts val="2590"/>
            </a:pPr>
            <a:r>
              <a:rPr lang="en-US" sz="2590" dirty="0"/>
              <a:t>Calling </a:t>
            </a:r>
            <a:r>
              <a:rPr lang="en-US" sz="2590" b="1" dirty="0"/>
              <a:t>super() </a:t>
            </a:r>
            <a:r>
              <a:rPr lang="en-US" sz="2590" dirty="0"/>
              <a:t>or </a:t>
            </a:r>
            <a:r>
              <a:rPr lang="en-US" sz="2590" b="1" dirty="0"/>
              <a:t>this()</a:t>
            </a:r>
            <a:r>
              <a:rPr lang="en-US" sz="2590" dirty="0"/>
              <a:t> must be the first statement in the constructor’s code block</a:t>
            </a:r>
          </a:p>
          <a:p>
            <a:pPr marL="800100" lvl="1" indent="-342900">
              <a:lnSpc>
                <a:spcPct val="90000"/>
              </a:lnSpc>
              <a:spcBef>
                <a:spcPts val="518"/>
              </a:spcBef>
              <a:buSzPts val="2590"/>
            </a:pPr>
            <a:r>
              <a:rPr lang="en-US" sz="2190" dirty="0"/>
              <a:t>To call a constructor that has parameters, just pass them in</a:t>
            </a:r>
          </a:p>
          <a:p>
            <a:pPr marL="1257300" lvl="2" indent="-342900">
              <a:lnSpc>
                <a:spcPct val="90000"/>
              </a:lnSpc>
              <a:spcBef>
                <a:spcPts val="518"/>
              </a:spcBef>
              <a:buSzPts val="2590"/>
            </a:pPr>
            <a:r>
              <a:rPr lang="en-US" sz="1790" dirty="0"/>
              <a:t>super(“Dave”);</a:t>
            </a:r>
          </a:p>
          <a:p>
            <a:pPr marL="1257300" lvl="2" indent="-342900">
              <a:lnSpc>
                <a:spcPct val="90000"/>
              </a:lnSpc>
              <a:spcBef>
                <a:spcPts val="518"/>
              </a:spcBef>
              <a:buSzPts val="2590"/>
            </a:pPr>
            <a:r>
              <a:rPr lang="en-US" sz="1790" dirty="0"/>
              <a:t>this(5);</a:t>
            </a:r>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724939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DCFF-DCE3-42C1-A20E-8381A7BA39ED}"/>
              </a:ext>
            </a:extLst>
          </p:cNvPr>
          <p:cNvSpPr>
            <a:spLocks noGrp="1"/>
          </p:cNvSpPr>
          <p:nvPr>
            <p:ph type="title"/>
          </p:nvPr>
        </p:nvSpPr>
        <p:spPr/>
        <p:txBody>
          <a:bodyPr/>
          <a:lstStyle/>
          <a:p>
            <a:r>
              <a:rPr lang="en-US" dirty="0"/>
              <a:t>Constructor Chaining</a:t>
            </a:r>
          </a:p>
        </p:txBody>
      </p:sp>
      <p:sp>
        <p:nvSpPr>
          <p:cNvPr id="3" name="Text Placeholder 2">
            <a:extLst>
              <a:ext uri="{FF2B5EF4-FFF2-40B4-BE49-F238E27FC236}">
                <a16:creationId xmlns:a16="http://schemas.microsoft.com/office/drawing/2014/main" id="{821D6DCA-D00A-42FC-B2CA-0E53499D6C5E}"/>
              </a:ext>
            </a:extLst>
          </p:cNvPr>
          <p:cNvSpPr>
            <a:spLocks noGrp="1"/>
          </p:cNvSpPr>
          <p:nvPr>
            <p:ph type="body" idx="1"/>
          </p:nvPr>
        </p:nvSpPr>
        <p:spPr>
          <a:xfrm>
            <a:off x="65912" y="1450617"/>
            <a:ext cx="4058452" cy="5278220"/>
          </a:xfrm>
        </p:spPr>
        <p:txBody>
          <a:bodyPr/>
          <a:lstStyle/>
          <a:p>
            <a:r>
              <a:rPr lang="en-US" b="1" dirty="0"/>
              <a:t>Constructor chaining</a:t>
            </a:r>
            <a:r>
              <a:rPr lang="en-US" dirty="0"/>
              <a:t> takes advantage of making the </a:t>
            </a:r>
            <a:r>
              <a:rPr lang="en-US" b="1" dirty="0"/>
              <a:t>this() </a:t>
            </a:r>
            <a:r>
              <a:rPr lang="en-US" dirty="0"/>
              <a:t>call</a:t>
            </a:r>
          </a:p>
          <a:p>
            <a:r>
              <a:rPr lang="en-US" dirty="0"/>
              <a:t>Instead of duplicating code across multiple constructors, you can invoke other constructors in a class using </a:t>
            </a:r>
            <a:r>
              <a:rPr lang="en-US" b="1" dirty="0"/>
              <a:t>this()</a:t>
            </a:r>
            <a:r>
              <a:rPr lang="en-US" dirty="0"/>
              <a:t> to consolidate similar logic.</a:t>
            </a:r>
          </a:p>
          <a:p>
            <a:endParaRPr lang="en-US" b="1" dirty="0"/>
          </a:p>
        </p:txBody>
      </p:sp>
      <p:sp>
        <p:nvSpPr>
          <p:cNvPr id="4" name="Slide Number Placeholder 3">
            <a:extLst>
              <a:ext uri="{FF2B5EF4-FFF2-40B4-BE49-F238E27FC236}">
                <a16:creationId xmlns:a16="http://schemas.microsoft.com/office/drawing/2014/main" id="{FCF4E970-EDFC-4510-8AEB-AFD6C0D05C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grpSp>
        <p:nvGrpSpPr>
          <p:cNvPr id="14" name="Group 13">
            <a:extLst>
              <a:ext uri="{FF2B5EF4-FFF2-40B4-BE49-F238E27FC236}">
                <a16:creationId xmlns:a16="http://schemas.microsoft.com/office/drawing/2014/main" id="{796E0705-E483-4B2C-B454-831A452A906A}"/>
              </a:ext>
            </a:extLst>
          </p:cNvPr>
          <p:cNvGrpSpPr/>
          <p:nvPr/>
        </p:nvGrpSpPr>
        <p:grpSpPr>
          <a:xfrm>
            <a:off x="4273607" y="2770962"/>
            <a:ext cx="4773553" cy="2067005"/>
            <a:chOff x="1829128" y="1806866"/>
            <a:chExt cx="4773553" cy="2067005"/>
          </a:xfrm>
        </p:grpSpPr>
        <p:sp>
          <p:nvSpPr>
            <p:cNvPr id="6" name="Rectangle 5">
              <a:extLst>
                <a:ext uri="{FF2B5EF4-FFF2-40B4-BE49-F238E27FC236}">
                  <a16:creationId xmlns:a16="http://schemas.microsoft.com/office/drawing/2014/main" id="{40368ED7-A99D-4970-B0C8-04709E676FD8}"/>
                </a:ext>
              </a:extLst>
            </p:cNvPr>
            <p:cNvSpPr/>
            <p:nvPr/>
          </p:nvSpPr>
          <p:spPr>
            <a:xfrm>
              <a:off x="1829128" y="1806866"/>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lvl="1" defTabSz="457200">
                <a:lnSpc>
                  <a:spcPct val="90000"/>
                </a:lnSpc>
              </a:pPr>
              <a:r>
                <a:rPr lang="en-US" dirty="0">
                  <a:latin typeface="Courier New" panose="02070309020205020404" pitchFamily="49" charset="0"/>
                  <a:cs typeface="Courier New" panose="02070309020205020404" pitchFamily="49" charset="0"/>
                </a:rPr>
                <a:t>package one;</a:t>
              </a:r>
            </a:p>
            <a:p>
              <a:pPr marL="182880" lvl="1" defTabSz="457200">
                <a:lnSpc>
                  <a:spcPct val="90000"/>
                </a:lnSpc>
              </a:pPr>
              <a:r>
                <a:rPr lang="en-US" dirty="0">
                  <a:latin typeface="Courier New" panose="02070309020205020404" pitchFamily="49" charset="0"/>
                  <a:cs typeface="Courier New" panose="02070309020205020404" pitchFamily="49" charset="0"/>
                </a:rPr>
                <a:t>public class Dog {</a:t>
              </a:r>
            </a:p>
            <a:p>
              <a:pPr marL="182880" lvl="1" defTabSz="457200">
                <a:lnSpc>
                  <a:spcPct val="90000"/>
                </a:lnSpc>
              </a:pPr>
              <a:r>
                <a:rPr lang="en-US" dirty="0">
                  <a:latin typeface="Courier New" panose="02070309020205020404" pitchFamily="49" charset="0"/>
                  <a:cs typeface="Courier New" panose="02070309020205020404" pitchFamily="49" charset="0"/>
                </a:rPr>
                <a:t>		private double size = 6.5;</a:t>
              </a:r>
            </a:p>
            <a:p>
              <a:pPr marL="182880" lvl="1" defTabSz="457200">
                <a:lnSpc>
                  <a:spcPct val="90000"/>
                </a:lnSpc>
              </a:pPr>
              <a:r>
                <a:rPr lang="en-US" dirty="0">
                  <a:latin typeface="Courier New" panose="02070309020205020404" pitchFamily="49" charset="0"/>
                  <a:cs typeface="Courier New" panose="02070309020205020404" pitchFamily="49" charset="0"/>
                </a:rPr>
                <a:t>		public Dog(){this(12);}</a:t>
              </a:r>
            </a:p>
            <a:p>
              <a:pPr marL="182880" lvl="1" defTabSz="457200">
                <a:lnSpc>
                  <a:spcPct val="90000"/>
                </a:lnSpc>
              </a:pPr>
              <a:r>
                <a:rPr lang="en-US" dirty="0">
                  <a:latin typeface="Courier New" panose="02070309020205020404" pitchFamily="49" charset="0"/>
                  <a:cs typeface="Courier New" panose="02070309020205020404" pitchFamily="49" charset="0"/>
                </a:rPr>
                <a:t>		public Dog(int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this.size</a:t>
              </a:r>
              <a:r>
                <a:rPr lang="en-US" dirty="0">
                  <a:latin typeface="Courier New" panose="02070309020205020404" pitchFamily="49" charset="0"/>
                  <a:cs typeface="Courier New" panose="02070309020205020404" pitchFamily="49" charset="0"/>
                </a:rPr>
                <a:t> = size;</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a:t>
              </a:r>
            </a:p>
          </p:txBody>
        </p:sp>
        <p:grpSp>
          <p:nvGrpSpPr>
            <p:cNvPr id="7" name="Group 6">
              <a:extLst>
                <a:ext uri="{FF2B5EF4-FFF2-40B4-BE49-F238E27FC236}">
                  <a16:creationId xmlns:a16="http://schemas.microsoft.com/office/drawing/2014/main" id="{CCFA3EE2-ADBA-47D1-800C-CFFB567768D7}"/>
                </a:ext>
              </a:extLst>
            </p:cNvPr>
            <p:cNvGrpSpPr/>
            <p:nvPr/>
          </p:nvGrpSpPr>
          <p:grpSpPr>
            <a:xfrm>
              <a:off x="4206881" y="2282051"/>
              <a:ext cx="2395800" cy="677520"/>
              <a:chOff x="3065910" y="4429560"/>
              <a:chExt cx="2395800" cy="67752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3D606EA2-C729-4CB0-85F9-2D4A11E50F0C}"/>
                      </a:ext>
                    </a:extLst>
                  </p14:cNvPr>
                  <p14:cNvContentPartPr/>
                  <p14:nvPr/>
                </p14:nvContentPartPr>
                <p14:xfrm>
                  <a:off x="3065910" y="4645200"/>
                  <a:ext cx="909360" cy="248400"/>
                </p14:xfrm>
              </p:contentPart>
            </mc:Choice>
            <mc:Fallback xmlns="">
              <p:pic>
                <p:nvPicPr>
                  <p:cNvPr id="8" name="Ink 7">
                    <a:extLst>
                      <a:ext uri="{FF2B5EF4-FFF2-40B4-BE49-F238E27FC236}">
                        <a16:creationId xmlns:a16="http://schemas.microsoft.com/office/drawing/2014/main" id="{3D606EA2-C729-4CB0-85F9-2D4A11E50F0C}"/>
                      </a:ext>
                    </a:extLst>
                  </p:cNvPr>
                  <p:cNvPicPr/>
                  <p:nvPr/>
                </p:nvPicPr>
                <p:blipFill>
                  <a:blip r:embed="rId3"/>
                  <a:stretch>
                    <a:fillRect/>
                  </a:stretch>
                </p:blipFill>
                <p:spPr>
                  <a:xfrm>
                    <a:off x="3056910" y="4636213"/>
                    <a:ext cx="927000" cy="26601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6721177A-A9D6-41CD-9BCD-C5AF1EB4E71C}"/>
                      </a:ext>
                    </a:extLst>
                  </p14:cNvPr>
                  <p14:cNvContentPartPr/>
                  <p14:nvPr/>
                </p14:nvContentPartPr>
                <p14:xfrm>
                  <a:off x="3939270" y="4429560"/>
                  <a:ext cx="1122120" cy="677520"/>
                </p14:xfrm>
              </p:contentPart>
            </mc:Choice>
            <mc:Fallback xmlns="">
              <p:pic>
                <p:nvPicPr>
                  <p:cNvPr id="9" name="Ink 8">
                    <a:extLst>
                      <a:ext uri="{FF2B5EF4-FFF2-40B4-BE49-F238E27FC236}">
                        <a16:creationId xmlns:a16="http://schemas.microsoft.com/office/drawing/2014/main" id="{6721177A-A9D6-41CD-9BCD-C5AF1EB4E71C}"/>
                      </a:ext>
                    </a:extLst>
                  </p:cNvPr>
                  <p:cNvPicPr/>
                  <p:nvPr/>
                </p:nvPicPr>
                <p:blipFill>
                  <a:blip r:embed="rId5"/>
                  <a:stretch>
                    <a:fillRect/>
                  </a:stretch>
                </p:blipFill>
                <p:spPr>
                  <a:xfrm>
                    <a:off x="3930273" y="442055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AE2DC26B-F0EE-46D0-8324-216AC76DDF81}"/>
                      </a:ext>
                    </a:extLst>
                  </p14:cNvPr>
                  <p14:cNvContentPartPr/>
                  <p14:nvPr/>
                </p14:nvContentPartPr>
                <p14:xfrm>
                  <a:off x="4662870" y="4679760"/>
                  <a:ext cx="495360" cy="356400"/>
                </p14:xfrm>
              </p:contentPart>
            </mc:Choice>
            <mc:Fallback xmlns="">
              <p:pic>
                <p:nvPicPr>
                  <p:cNvPr id="10" name="Ink 9">
                    <a:extLst>
                      <a:ext uri="{FF2B5EF4-FFF2-40B4-BE49-F238E27FC236}">
                        <a16:creationId xmlns:a16="http://schemas.microsoft.com/office/drawing/2014/main" id="{AE2DC26B-F0EE-46D0-8324-216AC76DDF81}"/>
                      </a:ext>
                    </a:extLst>
                  </p:cNvPr>
                  <p:cNvPicPr/>
                  <p:nvPr/>
                </p:nvPicPr>
                <p:blipFill>
                  <a:blip r:embed="rId7"/>
                  <a:stretch>
                    <a:fillRect/>
                  </a:stretch>
                </p:blipFill>
                <p:spPr>
                  <a:xfrm>
                    <a:off x="4653877" y="4670760"/>
                    <a:ext cx="512987"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71115621-0E86-450C-A0E9-9A6AAD47B8A8}"/>
                      </a:ext>
                    </a:extLst>
                  </p14:cNvPr>
                  <p14:cNvContentPartPr/>
                  <p14:nvPr/>
                </p14:nvContentPartPr>
                <p14:xfrm>
                  <a:off x="5156790" y="4690560"/>
                  <a:ext cx="49320" cy="109440"/>
                </p14:xfrm>
              </p:contentPart>
            </mc:Choice>
            <mc:Fallback xmlns="">
              <p:pic>
                <p:nvPicPr>
                  <p:cNvPr id="11" name="Ink 10">
                    <a:extLst>
                      <a:ext uri="{FF2B5EF4-FFF2-40B4-BE49-F238E27FC236}">
                        <a16:creationId xmlns:a16="http://schemas.microsoft.com/office/drawing/2014/main" id="{71115621-0E86-450C-A0E9-9A6AAD47B8A8}"/>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9CF0372-F6AD-4E73-AAFC-E9830A35CB65}"/>
                      </a:ext>
                    </a:extLst>
                  </p14:cNvPr>
                  <p14:cNvContentPartPr/>
                  <p14:nvPr/>
                </p14:nvContentPartPr>
                <p14:xfrm>
                  <a:off x="5233470" y="4619640"/>
                  <a:ext cx="116280" cy="135720"/>
                </p14:xfrm>
              </p:contentPart>
            </mc:Choice>
            <mc:Fallback xmlns="">
              <p:pic>
                <p:nvPicPr>
                  <p:cNvPr id="12" name="Ink 11">
                    <a:extLst>
                      <a:ext uri="{FF2B5EF4-FFF2-40B4-BE49-F238E27FC236}">
                        <a16:creationId xmlns:a16="http://schemas.microsoft.com/office/drawing/2014/main" id="{39CF0372-F6AD-4E73-AAFC-E9830A35CB65}"/>
                      </a:ext>
                    </a:extLst>
                  </p:cNvPr>
                  <p:cNvPicPr/>
                  <p:nvPr/>
                </p:nvPicPr>
                <p:blipFill>
                  <a:blip r:embed="rId11"/>
                  <a:stretch>
                    <a:fillRect/>
                  </a:stretch>
                </p:blipFill>
                <p:spPr>
                  <a:xfrm>
                    <a:off x="522447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939C2F5-E07E-48DA-947D-254A35FF5902}"/>
                      </a:ext>
                    </a:extLst>
                  </p14:cNvPr>
                  <p14:cNvContentPartPr/>
                  <p14:nvPr/>
                </p14:nvContentPartPr>
                <p14:xfrm>
                  <a:off x="5385750" y="4544760"/>
                  <a:ext cx="75960" cy="179280"/>
                </p14:xfrm>
              </p:contentPart>
            </mc:Choice>
            <mc:Fallback xmlns="">
              <p:pic>
                <p:nvPicPr>
                  <p:cNvPr id="13" name="Ink 12">
                    <a:extLst>
                      <a:ext uri="{FF2B5EF4-FFF2-40B4-BE49-F238E27FC236}">
                        <a16:creationId xmlns:a16="http://schemas.microsoft.com/office/drawing/2014/main" id="{8939C2F5-E07E-48DA-947D-254A35FF5902}"/>
                      </a:ext>
                    </a:extLst>
                  </p:cNvPr>
                  <p:cNvPicPr/>
                  <p:nvPr/>
                </p:nvPicPr>
                <p:blipFill>
                  <a:blip r:embed="rId13"/>
                  <a:stretch>
                    <a:fillRect/>
                  </a:stretch>
                </p:blipFill>
                <p:spPr>
                  <a:xfrm>
                    <a:off x="5376750" y="4535778"/>
                    <a:ext cx="93600" cy="196885"/>
                  </a:xfrm>
                  <a:prstGeom prst="rect">
                    <a:avLst/>
                  </a:prstGeom>
                </p:spPr>
              </p:pic>
            </mc:Fallback>
          </mc:AlternateContent>
        </p:grpSp>
      </p:grpSp>
    </p:spTree>
    <p:extLst>
      <p:ext uri="{BB962C8B-B14F-4D97-AF65-F5344CB8AC3E}">
        <p14:creationId xmlns:p14="http://schemas.microsoft.com/office/powerpoint/2010/main" val="4003118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D2EF-3B23-4D51-B742-8F553E74521D}"/>
              </a:ext>
            </a:extLst>
          </p:cNvPr>
          <p:cNvSpPr>
            <a:spLocks noGrp="1"/>
          </p:cNvSpPr>
          <p:nvPr>
            <p:ph type="title"/>
          </p:nvPr>
        </p:nvSpPr>
        <p:spPr/>
        <p:txBody>
          <a:bodyPr/>
          <a:lstStyle/>
          <a:p>
            <a:r>
              <a:rPr lang="en-US" dirty="0"/>
              <a:t>this, this(), super, super()?</a:t>
            </a:r>
          </a:p>
        </p:txBody>
      </p:sp>
      <p:sp>
        <p:nvSpPr>
          <p:cNvPr id="3" name="Text Placeholder 2">
            <a:extLst>
              <a:ext uri="{FF2B5EF4-FFF2-40B4-BE49-F238E27FC236}">
                <a16:creationId xmlns:a16="http://schemas.microsoft.com/office/drawing/2014/main" id="{F823EF9F-43A8-4855-B7EC-B47B761277C0}"/>
              </a:ext>
            </a:extLst>
          </p:cNvPr>
          <p:cNvSpPr>
            <a:spLocks noGrp="1"/>
          </p:cNvSpPr>
          <p:nvPr>
            <p:ph type="body" idx="1"/>
          </p:nvPr>
        </p:nvSpPr>
        <p:spPr/>
        <p:txBody>
          <a:bodyPr/>
          <a:lstStyle/>
          <a:p>
            <a:r>
              <a:rPr lang="en-US" b="1" dirty="0"/>
              <a:t>this:</a:t>
            </a:r>
            <a:r>
              <a:rPr lang="en-US" dirty="0"/>
              <a:t> refers to the current object or class</a:t>
            </a:r>
            <a:endParaRPr lang="en-US" b="1" dirty="0"/>
          </a:p>
          <a:p>
            <a:r>
              <a:rPr lang="en-US" b="1" dirty="0"/>
              <a:t>this(): </a:t>
            </a:r>
            <a:r>
              <a:rPr lang="en-US" dirty="0"/>
              <a:t>can only be used within a constructor. It is a call to the constructor with the matching parameter list</a:t>
            </a:r>
            <a:endParaRPr lang="en-US" b="1" dirty="0"/>
          </a:p>
          <a:p>
            <a:r>
              <a:rPr lang="en-US" b="1" dirty="0"/>
              <a:t>super: </a:t>
            </a:r>
            <a:r>
              <a:rPr lang="en-US" dirty="0"/>
              <a:t>refers to the current object or class’s parent class (to access its variables or methods)</a:t>
            </a:r>
            <a:endParaRPr lang="en-US" b="1" dirty="0"/>
          </a:p>
          <a:p>
            <a:r>
              <a:rPr lang="en-US" b="1" dirty="0"/>
              <a:t>super(): </a:t>
            </a:r>
            <a:r>
              <a:rPr lang="en-US" dirty="0"/>
              <a:t>can only be used within a constructor. It is a call to the constructor defined within the parent class with the matching parameter list</a:t>
            </a:r>
            <a:endParaRPr lang="en-US" b="1" dirty="0"/>
          </a:p>
        </p:txBody>
      </p:sp>
      <p:sp>
        <p:nvSpPr>
          <p:cNvPr id="4" name="Slide Number Placeholder 3">
            <a:extLst>
              <a:ext uri="{FF2B5EF4-FFF2-40B4-BE49-F238E27FC236}">
                <a16:creationId xmlns:a16="http://schemas.microsoft.com/office/drawing/2014/main" id="{9A6B8DD0-0191-487E-9644-AF64836389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1516776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7377B-0A55-4C10-BD5E-7869DE297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Text Placeholder 4">
            <a:extLst>
              <a:ext uri="{FF2B5EF4-FFF2-40B4-BE49-F238E27FC236}">
                <a16:creationId xmlns:a16="http://schemas.microsoft.com/office/drawing/2014/main" id="{9DB24D0D-B1B7-4C71-9CFC-D35542ACA075}"/>
              </a:ext>
            </a:extLst>
          </p:cNvPr>
          <p:cNvSpPr>
            <a:spLocks noGrp="1"/>
          </p:cNvSpPr>
          <p:nvPr>
            <p:ph type="body" idx="1"/>
          </p:nvPr>
        </p:nvSpPr>
        <p:spPr>
          <a:xfrm>
            <a:off x="157163" y="2464904"/>
            <a:ext cx="8826500" cy="3619984"/>
          </a:xfrm>
        </p:spPr>
        <p:txBody>
          <a:bodyPr/>
          <a:lstStyle/>
          <a:p>
            <a:pPr algn="ctr"/>
            <a:r>
              <a:rPr lang="en-US" sz="6000" dirty="0"/>
              <a:t>The</a:t>
            </a:r>
            <a:r>
              <a:rPr lang="en-US" sz="6000" b="1" dirty="0"/>
              <a:t> final</a:t>
            </a:r>
            <a:r>
              <a:rPr lang="en-US" sz="6000" dirty="0"/>
              <a:t> keyword</a:t>
            </a:r>
            <a:endParaRPr lang="en-US" sz="6000" b="1" dirty="0"/>
          </a:p>
        </p:txBody>
      </p:sp>
    </p:spTree>
    <p:extLst>
      <p:ext uri="{BB962C8B-B14F-4D97-AF65-F5344CB8AC3E}">
        <p14:creationId xmlns:p14="http://schemas.microsoft.com/office/powerpoint/2010/main" val="974439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a:t>
            </a:r>
            <a:r>
              <a:rPr lang="en-US">
                <a:latin typeface="Courier New"/>
                <a:ea typeface="Courier New"/>
                <a:cs typeface="Courier New"/>
                <a:sym typeface="Courier New"/>
              </a:rPr>
              <a:t>final</a:t>
            </a:r>
            <a:r>
              <a:rPr lang="en-US"/>
              <a:t> Keyword</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The </a:t>
            </a:r>
            <a:r>
              <a:rPr lang="en-US" dirty="0">
                <a:latin typeface="Courier New"/>
                <a:ea typeface="Courier New"/>
                <a:cs typeface="Courier New"/>
                <a:sym typeface="Courier New"/>
              </a:rPr>
              <a:t>final</a:t>
            </a:r>
            <a:r>
              <a:rPr lang="en-US" dirty="0"/>
              <a:t> keyword has three uses:</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variable cannot be changed once assigned a value. It is the </a:t>
            </a:r>
            <a:r>
              <a:rPr lang="en-US" i="1" dirty="0"/>
              <a:t>final </a:t>
            </a:r>
            <a:r>
              <a:rPr lang="en-US" dirty="0"/>
              <a:t>state of the object.</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method cannot be overridden. It is the </a:t>
            </a:r>
            <a:r>
              <a:rPr lang="en-US" i="1" dirty="0"/>
              <a:t>final</a:t>
            </a:r>
            <a:r>
              <a:rPr lang="en-US" dirty="0"/>
              <a:t> implementation of that behavior.</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class cannot be extended. It is the </a:t>
            </a:r>
            <a:r>
              <a:rPr lang="en-US" i="1" dirty="0"/>
              <a:t>final</a:t>
            </a:r>
            <a:r>
              <a:rPr lang="en-US" dirty="0"/>
              <a:t> definition of that class.</a:t>
            </a:r>
            <a:endParaRPr dirty="0"/>
          </a:p>
          <a:p>
            <a:pPr marL="342900" lvl="0" indent="-342900" algn="l" rtl="0">
              <a:lnSpc>
                <a:spcPct val="90000"/>
              </a:lnSpc>
              <a:spcBef>
                <a:spcPts val="560"/>
              </a:spcBef>
              <a:spcAft>
                <a:spcPts val="0"/>
              </a:spcAft>
              <a:buSzPts val="2800"/>
              <a:buChar char="•"/>
            </a:pPr>
            <a:r>
              <a:rPr lang="en-US" dirty="0"/>
              <a:t>final and static are two different things. Do not confuse them.</a:t>
            </a:r>
            <a:endParaRPr dirty="0"/>
          </a:p>
          <a:p>
            <a:pPr marL="342900" lvl="0" indent="-342900" algn="l" rtl="0">
              <a:lnSpc>
                <a:spcPct val="90000"/>
              </a:lnSpc>
              <a:spcBef>
                <a:spcPts val="560"/>
              </a:spcBef>
              <a:spcAft>
                <a:spcPts val="0"/>
              </a:spcAft>
              <a:buSzPts val="2800"/>
              <a:buChar char="•"/>
            </a:pPr>
            <a:r>
              <a:rPr lang="en-US" dirty="0"/>
              <a:t>A </a:t>
            </a:r>
            <a:r>
              <a:rPr lang="en-US" dirty="0">
                <a:latin typeface="Courier New"/>
                <a:ea typeface="Courier New"/>
                <a:cs typeface="Courier New"/>
                <a:sym typeface="Courier New"/>
              </a:rPr>
              <a:t>static final </a:t>
            </a:r>
            <a:r>
              <a:rPr lang="en-US" dirty="0"/>
              <a:t>variable is one that has a universal value </a:t>
            </a:r>
            <a:r>
              <a:rPr lang="en-US" i="1" dirty="0"/>
              <a:t>and</a:t>
            </a:r>
            <a:r>
              <a:rPr lang="en-US" dirty="0"/>
              <a:t> cannot be changed. Think pi.</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6F0E0A-81B7-41C5-B2DC-EE0E80B37F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3" name="Title 2">
            <a:extLst>
              <a:ext uri="{FF2B5EF4-FFF2-40B4-BE49-F238E27FC236}">
                <a16:creationId xmlns:a16="http://schemas.microsoft.com/office/drawing/2014/main" id="{3DF741C2-51B2-41EC-A33D-1ECC5922E4EC}"/>
              </a:ext>
            </a:extLst>
          </p:cNvPr>
          <p:cNvSpPr>
            <a:spLocks noGrp="1"/>
          </p:cNvSpPr>
          <p:nvPr>
            <p:ph type="title"/>
          </p:nvPr>
        </p:nvSpPr>
        <p:spPr/>
        <p:txBody>
          <a:bodyPr/>
          <a:lstStyle/>
          <a:p>
            <a:r>
              <a:rPr lang="en-US" dirty="0"/>
              <a:t>Recall</a:t>
            </a:r>
          </a:p>
        </p:txBody>
      </p:sp>
      <p:sp>
        <p:nvSpPr>
          <p:cNvPr id="4" name="Text Placeholder 3">
            <a:extLst>
              <a:ext uri="{FF2B5EF4-FFF2-40B4-BE49-F238E27FC236}">
                <a16:creationId xmlns:a16="http://schemas.microsoft.com/office/drawing/2014/main" id="{8785ACC6-55DA-4756-AC5A-4473BED2D7F2}"/>
              </a:ext>
            </a:extLst>
          </p:cNvPr>
          <p:cNvSpPr>
            <a:spLocks noGrp="1"/>
          </p:cNvSpPr>
          <p:nvPr>
            <p:ph type="body" idx="1"/>
          </p:nvPr>
        </p:nvSpPr>
        <p:spPr/>
        <p:txBody>
          <a:bodyPr/>
          <a:lstStyle/>
          <a:p>
            <a:pPr marL="565150" indent="-514350">
              <a:buFont typeface="+mj-lt"/>
              <a:buAutoNum type="arabicPeriod"/>
            </a:pPr>
            <a:r>
              <a:rPr lang="en-US" dirty="0"/>
              <a:t>What is encapsulation?</a:t>
            </a:r>
          </a:p>
          <a:p>
            <a:pPr marL="565150" indent="-514350">
              <a:buFont typeface="+mj-lt"/>
              <a:buAutoNum type="arabicPeriod"/>
            </a:pPr>
            <a:r>
              <a:rPr lang="en-US" dirty="0"/>
              <a:t>What are the four levels of access?</a:t>
            </a:r>
          </a:p>
          <a:p>
            <a:pPr marL="565150" indent="-514350">
              <a:buFont typeface="+mj-lt"/>
              <a:buAutoNum type="arabicPeriod"/>
            </a:pPr>
            <a:r>
              <a:rPr lang="en-US" dirty="0"/>
              <a:t>What are constructors?</a:t>
            </a:r>
          </a:p>
          <a:p>
            <a:pPr marL="565150" indent="-514350">
              <a:buFont typeface="+mj-lt"/>
              <a:buAutoNum type="arabicPeriod"/>
            </a:pPr>
            <a:r>
              <a:rPr lang="en-US" dirty="0"/>
              <a:t>When does </a:t>
            </a:r>
            <a:r>
              <a:rPr lang="en-US" b="1" dirty="0"/>
              <a:t>super()</a:t>
            </a:r>
            <a:r>
              <a:rPr lang="en-US" dirty="0"/>
              <a:t> get called and why?</a:t>
            </a:r>
          </a:p>
          <a:p>
            <a:pPr marL="565150" indent="-514350">
              <a:buFont typeface="+mj-lt"/>
              <a:buAutoNum type="arabicPeriod"/>
            </a:pPr>
            <a:r>
              <a:rPr lang="en-US" dirty="0"/>
              <a:t>How do you constructor chain?</a:t>
            </a:r>
          </a:p>
          <a:p>
            <a:pPr marL="565150" indent="-514350">
              <a:buFont typeface="+mj-lt"/>
              <a:buAutoNum type="arabicPeriod"/>
            </a:pPr>
            <a:r>
              <a:rPr lang="en-US" dirty="0"/>
              <a:t>What does the </a:t>
            </a:r>
            <a:r>
              <a:rPr lang="en-US" b="1" dirty="0"/>
              <a:t>final</a:t>
            </a:r>
            <a:r>
              <a:rPr lang="en-US" dirty="0"/>
              <a:t> keyword do for a class? A method? A variable?</a:t>
            </a:r>
          </a:p>
        </p:txBody>
      </p:sp>
    </p:spTree>
    <p:extLst>
      <p:ext uri="{BB962C8B-B14F-4D97-AF65-F5344CB8AC3E}">
        <p14:creationId xmlns:p14="http://schemas.microsoft.com/office/powerpoint/2010/main" val="3020230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7377B-0A55-4C10-BD5E-7869DE297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Text Placeholder 4">
            <a:extLst>
              <a:ext uri="{FF2B5EF4-FFF2-40B4-BE49-F238E27FC236}">
                <a16:creationId xmlns:a16="http://schemas.microsoft.com/office/drawing/2014/main" id="{9DB24D0D-B1B7-4C71-9CFC-D35542ACA075}"/>
              </a:ext>
            </a:extLst>
          </p:cNvPr>
          <p:cNvSpPr>
            <a:spLocks noGrp="1"/>
          </p:cNvSpPr>
          <p:nvPr>
            <p:ph type="body" idx="1"/>
          </p:nvPr>
        </p:nvSpPr>
        <p:spPr>
          <a:xfrm>
            <a:off x="157163" y="2464904"/>
            <a:ext cx="8826500" cy="3619984"/>
          </a:xfrm>
        </p:spPr>
        <p:txBody>
          <a:bodyPr/>
          <a:lstStyle/>
          <a:p>
            <a:pPr algn="ctr"/>
            <a:r>
              <a:rPr lang="en-US" sz="6000" dirty="0"/>
              <a:t>Encapsulation</a:t>
            </a:r>
          </a:p>
        </p:txBody>
      </p:sp>
    </p:spTree>
    <p:extLst>
      <p:ext uri="{BB962C8B-B14F-4D97-AF65-F5344CB8AC3E}">
        <p14:creationId xmlns:p14="http://schemas.microsoft.com/office/powerpoint/2010/main" val="330760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Encapsulation</a:t>
            </a:r>
            <a:endParaRPr/>
          </a:p>
        </p:txBody>
      </p:sp>
      <p:sp>
        <p:nvSpPr>
          <p:cNvPr id="253" name="Google Shape;253;p21"/>
          <p:cNvSpPr txBox="1">
            <a:spLocks noGrp="1"/>
          </p:cNvSpPr>
          <p:nvPr>
            <p:ph type="body" idx="1"/>
          </p:nvPr>
        </p:nvSpPr>
        <p:spPr>
          <a:xfrm>
            <a:off x="171288" y="1620078"/>
            <a:ext cx="8644721" cy="458460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Encapsulation: </a:t>
            </a:r>
            <a:r>
              <a:rPr lang="en-US" dirty="0"/>
              <a:t>bundling state and access methods to restrict of </a:t>
            </a:r>
            <a:r>
              <a:rPr lang="en-US" b="1" dirty="0"/>
              <a:t>direct</a:t>
            </a:r>
            <a:r>
              <a:rPr lang="en-US" dirty="0"/>
              <a:t> access</a:t>
            </a:r>
          </a:p>
          <a:p>
            <a:pPr marL="742950" lvl="1" indent="-285750"/>
            <a:r>
              <a:rPr lang="en-US" dirty="0"/>
              <a:t>Classes should allow </a:t>
            </a:r>
            <a:r>
              <a:rPr lang="en-US" b="1" dirty="0"/>
              <a:t>minimum necessary access </a:t>
            </a:r>
            <a:r>
              <a:rPr lang="en-US" dirty="0"/>
              <a:t>to their members</a:t>
            </a:r>
          </a:p>
          <a:p>
            <a:pPr marL="285750" indent="-285750"/>
            <a:r>
              <a:rPr lang="en-US" b="1" dirty="0"/>
              <a:t>Access modifiers </a:t>
            </a:r>
            <a:r>
              <a:rPr lang="en-US" dirty="0"/>
              <a:t>are keywords used to specify how accessible the data should be</a:t>
            </a:r>
          </a:p>
          <a:p>
            <a:pPr marL="285750" indent="-285750"/>
            <a:r>
              <a:rPr lang="en-US" dirty="0"/>
              <a:t>Access to class variables should be done through methods that can perform validation</a:t>
            </a:r>
            <a:endParaRPr dirty="0"/>
          </a:p>
          <a:p>
            <a:pPr marL="1143000" lvl="2" indent="-228600" algn="l" rtl="0">
              <a:spcBef>
                <a:spcPts val="400"/>
              </a:spcBef>
              <a:spcAft>
                <a:spcPts val="0"/>
              </a:spcAft>
              <a:buSzPts val="2000"/>
              <a:buChar char="•"/>
            </a:pPr>
            <a:r>
              <a:rPr lang="en-US" b="1" dirty="0"/>
              <a:t>Getters (Accessors)</a:t>
            </a:r>
          </a:p>
          <a:p>
            <a:pPr marL="1143000" lvl="2" indent="-228600" algn="l" rtl="0">
              <a:spcBef>
                <a:spcPts val="400"/>
              </a:spcBef>
              <a:spcAft>
                <a:spcPts val="0"/>
              </a:spcAft>
              <a:buSzPts val="2000"/>
              <a:buChar char="•"/>
            </a:pPr>
            <a:r>
              <a:rPr lang="en-US" b="1" dirty="0"/>
              <a:t>Setters (Mutators)</a:t>
            </a:r>
            <a:endParaRPr b="1" dirty="0"/>
          </a:p>
        </p:txBody>
      </p:sp>
      <p:sp>
        <p:nvSpPr>
          <p:cNvPr id="254" name="Google Shape;254;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76C2-800C-4B4A-AD2B-2E6767548A22}"/>
              </a:ext>
            </a:extLst>
          </p:cNvPr>
          <p:cNvSpPr>
            <a:spLocks noGrp="1"/>
          </p:cNvSpPr>
          <p:nvPr>
            <p:ph type="title"/>
          </p:nvPr>
        </p:nvSpPr>
        <p:spPr/>
        <p:txBody>
          <a:bodyPr/>
          <a:lstStyle/>
          <a:p>
            <a:r>
              <a:rPr lang="en-US" dirty="0"/>
              <a:t>Encapsulation Example</a:t>
            </a:r>
          </a:p>
        </p:txBody>
      </p:sp>
      <p:sp>
        <p:nvSpPr>
          <p:cNvPr id="3" name="Text Placeholder 2">
            <a:extLst>
              <a:ext uri="{FF2B5EF4-FFF2-40B4-BE49-F238E27FC236}">
                <a16:creationId xmlns:a16="http://schemas.microsoft.com/office/drawing/2014/main" id="{0C4B703A-00D8-447B-9917-01A6A6015ED8}"/>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r>
              <a:rPr lang="en-US" dirty="0"/>
              <a:t>Capitalization and naming of getters/setters is important:</a:t>
            </a:r>
          </a:p>
          <a:p>
            <a:pPr lvl="1"/>
            <a:r>
              <a:rPr lang="en-US" b="1" dirty="0" err="1"/>
              <a:t>getVariableName</a:t>
            </a:r>
            <a:r>
              <a:rPr lang="en-US" b="1" dirty="0"/>
              <a:t>() </a:t>
            </a:r>
            <a:r>
              <a:rPr lang="en-US" dirty="0"/>
              <a:t>and </a:t>
            </a:r>
            <a:r>
              <a:rPr lang="en-US" b="1" dirty="0" err="1"/>
              <a:t>setVariableName</a:t>
            </a:r>
            <a:r>
              <a:rPr lang="en-US" b="1" dirty="0"/>
              <a:t>() </a:t>
            </a:r>
          </a:p>
          <a:p>
            <a:pPr lvl="1"/>
            <a:r>
              <a:rPr lang="en-US" dirty="0"/>
              <a:t>Some libraries expect this pattern to be followed.</a:t>
            </a:r>
          </a:p>
          <a:p>
            <a:endParaRPr lang="en-US" dirty="0"/>
          </a:p>
        </p:txBody>
      </p:sp>
      <p:sp>
        <p:nvSpPr>
          <p:cNvPr id="4" name="Slide Number Placeholder 3">
            <a:extLst>
              <a:ext uri="{FF2B5EF4-FFF2-40B4-BE49-F238E27FC236}">
                <a16:creationId xmlns:a16="http://schemas.microsoft.com/office/drawing/2014/main" id="{700A3239-64BD-4F87-B109-E2D5F369ED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Rectangle 5">
            <a:extLst>
              <a:ext uri="{FF2B5EF4-FFF2-40B4-BE49-F238E27FC236}">
                <a16:creationId xmlns:a16="http://schemas.microsoft.com/office/drawing/2014/main" id="{890C6CD5-6731-4FF3-B53E-B3EC0E7659F3}"/>
              </a:ext>
            </a:extLst>
          </p:cNvPr>
          <p:cNvSpPr/>
          <p:nvPr/>
        </p:nvSpPr>
        <p:spPr>
          <a:xfrm>
            <a:off x="1110922" y="1481446"/>
            <a:ext cx="7088860" cy="23451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914400" lvl="1">
              <a:spcBef>
                <a:spcPts val="360"/>
              </a:spcBef>
              <a:buSzPts val="1800"/>
            </a:pPr>
            <a:r>
              <a:rPr lang="en-US" b="1" dirty="0">
                <a:solidFill>
                  <a:schemeClr val="accent5">
                    <a:lumMod val="40000"/>
                    <a:lumOff val="60000"/>
                  </a:schemeClr>
                </a:solidFill>
                <a:latin typeface="Courier New"/>
                <a:ea typeface="Courier New"/>
                <a:cs typeface="Courier New"/>
                <a:sym typeface="Courier New"/>
              </a:rPr>
              <a:t>// instance variable</a:t>
            </a:r>
          </a:p>
          <a:p>
            <a:pPr marL="914400" lvl="1">
              <a:spcBef>
                <a:spcPts val="360"/>
              </a:spcBef>
              <a:buSzPts val="1800"/>
            </a:pPr>
            <a:r>
              <a:rPr lang="en-US" b="1" dirty="0">
                <a:solidFill>
                  <a:schemeClr val="accent1">
                    <a:lumMod val="40000"/>
                    <a:lumOff val="60000"/>
                  </a:schemeClr>
                </a:solidFill>
                <a:latin typeface="Courier New"/>
                <a:ea typeface="Courier New"/>
                <a:cs typeface="Courier New"/>
                <a:sym typeface="Courier New"/>
              </a:rPr>
              <a:t>private</a:t>
            </a:r>
            <a:r>
              <a:rPr lang="en-US" b="1" dirty="0">
                <a:latin typeface="Courier New"/>
                <a:ea typeface="Courier New"/>
                <a:cs typeface="Courier New"/>
                <a:sym typeface="Courier New"/>
              </a:rPr>
              <a:t> int </a:t>
            </a:r>
            <a:r>
              <a:rPr lang="en-US" b="1" dirty="0" err="1">
                <a:latin typeface="Courier New"/>
                <a:ea typeface="Courier New"/>
                <a:cs typeface="Courier New"/>
                <a:sym typeface="Courier New"/>
              </a:rPr>
              <a:t>someVar</a:t>
            </a:r>
            <a:r>
              <a:rPr lang="en-US" b="1" dirty="0">
                <a:latin typeface="Courier New"/>
                <a:ea typeface="Courier New"/>
                <a:cs typeface="Courier New"/>
                <a:sym typeface="Courier New"/>
              </a:rPr>
              <a:t>;</a:t>
            </a:r>
          </a:p>
          <a:p>
            <a:pPr marL="914400" lvl="1">
              <a:spcBef>
                <a:spcPts val="360"/>
              </a:spcBef>
              <a:buSzPts val="1800"/>
            </a:pPr>
            <a:endParaRPr lang="en-US" b="1" dirty="0">
              <a:latin typeface="Courier New"/>
              <a:cs typeface="Courier New"/>
              <a:sym typeface="Courier New"/>
            </a:endParaRPr>
          </a:p>
          <a:p>
            <a:pPr marL="914400" lvl="1">
              <a:spcBef>
                <a:spcPts val="360"/>
              </a:spcBef>
              <a:buSzPts val="1800"/>
            </a:pPr>
            <a:r>
              <a:rPr lang="en-US" b="1" dirty="0">
                <a:solidFill>
                  <a:schemeClr val="accent5">
                    <a:lumMod val="40000"/>
                    <a:lumOff val="60000"/>
                  </a:schemeClr>
                </a:solidFill>
                <a:latin typeface="Courier New"/>
                <a:cs typeface="Courier New"/>
                <a:sym typeface="Courier New"/>
              </a:rPr>
              <a:t>// getter</a:t>
            </a:r>
            <a:endParaRPr lang="en-US" b="1" dirty="0">
              <a:solidFill>
                <a:schemeClr val="accent5">
                  <a:lumMod val="40000"/>
                  <a:lumOff val="60000"/>
                </a:schemeClr>
              </a:solidFill>
            </a:endParaRPr>
          </a:p>
          <a:p>
            <a:pPr marL="914400" lvl="1">
              <a:spcBef>
                <a:spcPts val="360"/>
              </a:spcBef>
              <a:buSzPts val="1800"/>
            </a:pPr>
            <a:r>
              <a:rPr lang="en-US" b="1" dirty="0">
                <a:solidFill>
                  <a:schemeClr val="accent1">
                    <a:lumMod val="40000"/>
                    <a:lumOff val="60000"/>
                  </a:schemeClr>
                </a:solidFill>
                <a:latin typeface="Courier New"/>
                <a:ea typeface="Courier New"/>
                <a:cs typeface="Courier New"/>
                <a:sym typeface="Courier New"/>
              </a:rPr>
              <a:t>public</a:t>
            </a:r>
            <a:r>
              <a:rPr lang="en-US" b="1" dirty="0">
                <a:latin typeface="Courier New"/>
                <a:ea typeface="Courier New"/>
                <a:cs typeface="Courier New"/>
                <a:sym typeface="Courier New"/>
              </a:rPr>
              <a:t> int </a:t>
            </a:r>
            <a:r>
              <a:rPr lang="en-US" b="1" dirty="0" err="1">
                <a:latin typeface="Courier New"/>
                <a:ea typeface="Courier New"/>
                <a:cs typeface="Courier New"/>
                <a:sym typeface="Courier New"/>
              </a:rPr>
              <a:t>getSomeVar</a:t>
            </a:r>
            <a:r>
              <a:rPr lang="en-US" b="1" dirty="0">
                <a:latin typeface="Courier New"/>
                <a:ea typeface="Courier New"/>
                <a:cs typeface="Courier New"/>
                <a:sym typeface="Courier New"/>
              </a:rPr>
              <a:t>() { return </a:t>
            </a:r>
            <a:r>
              <a:rPr lang="en-US" b="1" dirty="0" err="1">
                <a:latin typeface="Courier New"/>
                <a:ea typeface="Courier New"/>
                <a:cs typeface="Courier New"/>
                <a:sym typeface="Courier New"/>
              </a:rPr>
              <a:t>someVar</a:t>
            </a:r>
            <a:r>
              <a:rPr lang="en-US" b="1" dirty="0">
                <a:latin typeface="Courier New"/>
                <a:ea typeface="Courier New"/>
                <a:cs typeface="Courier New"/>
                <a:sym typeface="Courier New"/>
              </a:rPr>
              <a:t>; }</a:t>
            </a:r>
          </a:p>
          <a:p>
            <a:pPr marL="914400" lvl="1">
              <a:spcBef>
                <a:spcPts val="360"/>
              </a:spcBef>
              <a:buSzPts val="1800"/>
            </a:pPr>
            <a:endParaRPr lang="en-US" b="1" dirty="0">
              <a:latin typeface="Courier New"/>
              <a:cs typeface="Courier New"/>
              <a:sym typeface="Courier New"/>
            </a:endParaRPr>
          </a:p>
          <a:p>
            <a:pPr marL="914400" lvl="1">
              <a:spcBef>
                <a:spcPts val="360"/>
              </a:spcBef>
              <a:buSzPts val="1800"/>
            </a:pPr>
            <a:r>
              <a:rPr lang="en-US" b="1" dirty="0">
                <a:solidFill>
                  <a:schemeClr val="accent5">
                    <a:lumMod val="40000"/>
                    <a:lumOff val="60000"/>
                  </a:schemeClr>
                </a:solidFill>
                <a:latin typeface="Courier New"/>
                <a:cs typeface="Courier New"/>
                <a:sym typeface="Courier New"/>
              </a:rPr>
              <a:t>// setter</a:t>
            </a:r>
            <a:endParaRPr lang="en-US" b="1" dirty="0">
              <a:solidFill>
                <a:schemeClr val="accent5">
                  <a:lumMod val="40000"/>
                  <a:lumOff val="60000"/>
                </a:schemeClr>
              </a:solidFill>
            </a:endParaRPr>
          </a:p>
          <a:p>
            <a:pPr marL="914400" lvl="1">
              <a:spcBef>
                <a:spcPts val="360"/>
              </a:spcBef>
              <a:buSzPts val="1800"/>
            </a:pPr>
            <a:r>
              <a:rPr lang="en-US" b="1" dirty="0">
                <a:solidFill>
                  <a:schemeClr val="accent1">
                    <a:lumMod val="40000"/>
                    <a:lumOff val="60000"/>
                  </a:schemeClr>
                </a:solidFill>
                <a:latin typeface="Courier New"/>
                <a:ea typeface="Courier New"/>
                <a:cs typeface="Courier New"/>
                <a:sym typeface="Courier New"/>
              </a:rPr>
              <a:t>public</a:t>
            </a:r>
            <a:r>
              <a:rPr lang="en-US" b="1" dirty="0">
                <a:latin typeface="Courier New"/>
                <a:ea typeface="Courier New"/>
                <a:cs typeface="Courier New"/>
                <a:sym typeface="Courier New"/>
              </a:rPr>
              <a:t> void </a:t>
            </a:r>
            <a:r>
              <a:rPr lang="en-US" b="1" dirty="0" err="1">
                <a:latin typeface="Courier New"/>
                <a:ea typeface="Courier New"/>
                <a:cs typeface="Courier New"/>
                <a:sym typeface="Courier New"/>
              </a:rPr>
              <a:t>setSomeVar</a:t>
            </a:r>
            <a:r>
              <a:rPr lang="en-US" b="1" dirty="0">
                <a:latin typeface="Courier New"/>
                <a:ea typeface="Courier New"/>
                <a:cs typeface="Courier New"/>
                <a:sym typeface="Courier New"/>
              </a:rPr>
              <a:t>(int in) { </a:t>
            </a:r>
            <a:r>
              <a:rPr lang="en-US" b="1" dirty="0" err="1">
                <a:latin typeface="Courier New"/>
                <a:ea typeface="Courier New"/>
                <a:cs typeface="Courier New"/>
                <a:sym typeface="Courier New"/>
              </a:rPr>
              <a:t>this.someVar</a:t>
            </a:r>
            <a:r>
              <a:rPr lang="en-US" b="1" dirty="0">
                <a:latin typeface="Courier New"/>
                <a:ea typeface="Courier New"/>
                <a:cs typeface="Courier New"/>
                <a:sym typeface="Courier New"/>
              </a:rPr>
              <a:t> = in; }</a:t>
            </a:r>
            <a:endParaRPr lang="en-US" b="1" dirty="0"/>
          </a:p>
          <a:p>
            <a:pPr algn="ctr"/>
            <a:endParaRPr lang="en-US" dirty="0"/>
          </a:p>
        </p:txBody>
      </p:sp>
    </p:spTree>
    <p:extLst>
      <p:ext uri="{BB962C8B-B14F-4D97-AF65-F5344CB8AC3E}">
        <p14:creationId xmlns:p14="http://schemas.microsoft.com/office/powerpoint/2010/main" val="220743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Access Modifiers</a:t>
            </a:r>
            <a:endParaRPr/>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Public:</a:t>
            </a:r>
            <a:r>
              <a:rPr lang="en-US" dirty="0"/>
              <a:t> visible to all classes, everywhere</a:t>
            </a:r>
            <a:endParaRPr dirty="0"/>
          </a:p>
          <a:p>
            <a:pPr marL="342900" lvl="0" indent="-342900" algn="l" rtl="0">
              <a:spcBef>
                <a:spcPts val="560"/>
              </a:spcBef>
              <a:spcAft>
                <a:spcPts val="0"/>
              </a:spcAft>
              <a:buSzPts val="2800"/>
              <a:buChar char="•"/>
            </a:pPr>
            <a:r>
              <a:rPr lang="en-US" b="1" dirty="0"/>
              <a:t>Protected:</a:t>
            </a:r>
            <a:r>
              <a:rPr lang="en-US" dirty="0"/>
              <a:t> visible to all classes in the same package, and any subclasses*</a:t>
            </a:r>
            <a:endParaRPr dirty="0"/>
          </a:p>
          <a:p>
            <a:pPr marL="342900" lvl="0" indent="-342900" algn="l" rtl="0">
              <a:spcBef>
                <a:spcPts val="560"/>
              </a:spcBef>
              <a:spcAft>
                <a:spcPts val="0"/>
              </a:spcAft>
              <a:buSzPts val="2800"/>
              <a:buChar char="•"/>
            </a:pPr>
            <a:r>
              <a:rPr lang="en-US" b="1" dirty="0"/>
              <a:t>Default (Package-Private):</a:t>
            </a:r>
            <a:r>
              <a:rPr lang="en-US" dirty="0"/>
              <a:t> visible to all classes in the same package</a:t>
            </a:r>
            <a:endParaRPr dirty="0"/>
          </a:p>
          <a:p>
            <a:pPr marL="342900" lvl="0" indent="-342900" algn="l" rtl="0">
              <a:spcBef>
                <a:spcPts val="560"/>
              </a:spcBef>
              <a:spcAft>
                <a:spcPts val="0"/>
              </a:spcAft>
              <a:buSzPts val="2800"/>
              <a:buChar char="•"/>
            </a:pPr>
            <a:r>
              <a:rPr lang="en-US" b="1" dirty="0"/>
              <a:t>Private:</a:t>
            </a:r>
            <a:r>
              <a:rPr lang="en-US" dirty="0"/>
              <a:t> visible only within the current class</a:t>
            </a:r>
            <a:endParaRPr dirty="0"/>
          </a:p>
          <a:p>
            <a:pPr marL="342900" lvl="0" indent="-342900" algn="l" rtl="0">
              <a:spcBef>
                <a:spcPts val="560"/>
              </a:spcBef>
              <a:spcAft>
                <a:spcPts val="0"/>
              </a:spcAft>
              <a:buSzPts val="2800"/>
              <a:buChar char="•"/>
            </a:pPr>
            <a:r>
              <a:rPr lang="en-US" dirty="0"/>
              <a:t>Access modifiers on variables can be bypassed by more-visible methods that return or set their values</a:t>
            </a:r>
          </a:p>
          <a:p>
            <a:pPr marL="800100" lvl="1" indent="-342900">
              <a:spcBef>
                <a:spcPts val="560"/>
              </a:spcBef>
              <a:buSzPts val="2800"/>
              <a:buChar char="•"/>
            </a:pPr>
            <a:r>
              <a:rPr lang="en-US" dirty="0"/>
              <a:t>Getters and setters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myMethod</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(“Running my method.”);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82846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one.Dog</a:t>
            </a:r>
            <a:r>
              <a:rPr lang="en-US" dirty="0">
                <a:latin typeface="Courier New" panose="02070309020205020404" pitchFamily="49" charset="0"/>
                <a:cs typeface="Courier New" panose="02070309020205020404" pitchFamily="49" charset="0"/>
              </a:rPr>
              <a:t>;</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//Access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dog.size</a:t>
            </a:r>
            <a:r>
              <a:rPr lang="en-US" dirty="0">
                <a:latin typeface="Courier New" panose="02070309020205020404" pitchFamily="49" charset="0"/>
                <a:cs typeface="Courier New" panose="02070309020205020404" pitchFamily="49" charset="0"/>
              </a:rPr>
              <a:t> = 10.5;</a:t>
            </a:r>
          </a:p>
          <a:p>
            <a:pPr marL="182880" lvl="1" defTabSz="457200">
              <a:lnSpc>
                <a:spcPct val="90000"/>
              </a:lnSpc>
            </a:pPr>
            <a:r>
              <a:rPr lang="en-US" dirty="0">
                <a:latin typeface="Courier New" panose="02070309020205020404" pitchFamily="49" charset="0"/>
                <a:cs typeface="Courier New" panose="02070309020205020404" pitchFamily="49" charset="0"/>
              </a:rPr>
              <a:t>		//Access </a:t>
            </a:r>
            <a:r>
              <a:rPr lang="en-US" dirty="0" err="1">
                <a:latin typeface="Courier New" panose="02070309020205020404" pitchFamily="49" charset="0"/>
                <a:cs typeface="Courier New" panose="02070309020205020404" pitchFamily="49" charset="0"/>
              </a:rPr>
              <a:t>myMethod</a:t>
            </a: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dog.myMethod</a:t>
            </a: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sp>
        <p:nvSpPr>
          <p:cNvPr id="7" name="TextBox 6">
            <a:extLst>
              <a:ext uri="{FF2B5EF4-FFF2-40B4-BE49-F238E27FC236}">
                <a16:creationId xmlns:a16="http://schemas.microsoft.com/office/drawing/2014/main" id="{3364DAE7-7EA0-4DC7-9002-051CE41A8C81}"/>
              </a:ext>
            </a:extLst>
          </p:cNvPr>
          <p:cNvSpPr txBox="1"/>
          <p:nvPr/>
        </p:nvSpPr>
        <p:spPr>
          <a:xfrm>
            <a:off x="904974" y="2064471"/>
            <a:ext cx="1013739" cy="290849"/>
          </a:xfrm>
          <a:prstGeom prst="rect">
            <a:avLst/>
          </a:prstGeom>
          <a:noFill/>
        </p:spPr>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public</a:t>
            </a:r>
            <a:endParaRPr lang="en-US" dirty="0"/>
          </a:p>
        </p:txBody>
      </p:sp>
      <p:sp>
        <p:nvSpPr>
          <p:cNvPr id="8" name="TextBox 7">
            <a:extLst>
              <a:ext uri="{FF2B5EF4-FFF2-40B4-BE49-F238E27FC236}">
                <a16:creationId xmlns:a16="http://schemas.microsoft.com/office/drawing/2014/main" id="{B3170C8F-1F0E-4690-8A66-DF8ECF126896}"/>
              </a:ext>
            </a:extLst>
          </p:cNvPr>
          <p:cNvSpPr txBox="1"/>
          <p:nvPr/>
        </p:nvSpPr>
        <p:spPr>
          <a:xfrm>
            <a:off x="904973" y="2285774"/>
            <a:ext cx="1013739" cy="290849"/>
          </a:xfrm>
          <a:prstGeom prst="rect">
            <a:avLst/>
          </a:prstGeom>
          <a:noFill/>
        </p:spPr>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public</a:t>
            </a:r>
            <a:endParaRPr lang="en-US" dirty="0"/>
          </a:p>
        </p:txBody>
      </p:sp>
    </p:spTree>
    <p:extLst>
      <p:ext uri="{BB962C8B-B14F-4D97-AF65-F5344CB8AC3E}">
        <p14:creationId xmlns:p14="http://schemas.microsoft.com/office/powerpoint/2010/main" val="2202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5">
                                            <p:txEl>
                                              <p:pRg st="2" end="2"/>
                                            </p:txEl>
                                          </p:spTgt>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5" presetClass="emph" presetSubtype="0" nodeType="clickEffect">
                                  <p:stCondLst>
                                    <p:cond delay="0"/>
                                  </p:stCondLst>
                                  <p:iterate type="lt">
                                    <p:tmAbs val="25"/>
                                  </p:iterate>
                                  <p:childTnLst>
                                    <p:set>
                                      <p:cBhvr override="childStyle">
                                        <p:cTn id="30" dur="indefinite"/>
                                        <p:tgtEl>
                                          <p:spTgt spid="7">
                                            <p:txEl>
                                              <p:pRg st="0" end="0"/>
                                            </p:txEl>
                                          </p:spTgt>
                                        </p:tgtEl>
                                        <p:attrNameLst>
                                          <p:attrName>style.fontWeight</p:attrName>
                                        </p:attrNameLst>
                                      </p:cBhvr>
                                      <p:to>
                                        <p:strVal val="bold"/>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8">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myMethod</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(“Running my method.”);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//Access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dog.size</a:t>
            </a:r>
            <a:r>
              <a:rPr lang="en-US" dirty="0">
                <a:latin typeface="Courier New" panose="02070309020205020404" pitchFamily="49" charset="0"/>
                <a:cs typeface="Courier New" panose="02070309020205020404" pitchFamily="49" charset="0"/>
              </a:rPr>
              <a:t> = 10.5;</a:t>
            </a:r>
          </a:p>
          <a:p>
            <a:pPr marL="182880" lvl="1" defTabSz="457200">
              <a:lnSpc>
                <a:spcPct val="90000"/>
              </a:lnSpc>
            </a:pPr>
            <a:r>
              <a:rPr lang="en-US" dirty="0">
                <a:latin typeface="Courier New" panose="02070309020205020404" pitchFamily="49" charset="0"/>
                <a:cs typeface="Courier New" panose="02070309020205020404" pitchFamily="49" charset="0"/>
              </a:rPr>
              <a:t>		//Access </a:t>
            </a:r>
            <a:r>
              <a:rPr lang="en-US" dirty="0" err="1">
                <a:latin typeface="Courier New" panose="02070309020205020404" pitchFamily="49" charset="0"/>
                <a:cs typeface="Courier New" panose="02070309020205020404" pitchFamily="49" charset="0"/>
              </a:rPr>
              <a:t>myMethod</a:t>
            </a: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dog.myMethod</a:t>
            </a: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45248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0E918D6-4735-44EE-9714-9B4F9BAC3E50}"/>
                </a:ext>
              </a:extLst>
            </p:cNvPr>
            <p:cNvCxnSpPr>
              <a:stCxn id="3" idx="7"/>
            </p:cNvCxnSpPr>
            <p:nvPr/>
          </p:nvCxnSpPr>
          <p:spPr>
            <a:xfrm flipV="1">
              <a:off x="1253488" y="1696825"/>
              <a:ext cx="3318512"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PACKAGE-PRIVATE</a:t>
              </a:r>
            </a:p>
            <a:p>
              <a:pPr algn="ctr"/>
              <a:r>
                <a:rPr lang="en-US" dirty="0"/>
                <a:t>!!</a:t>
              </a:r>
            </a:p>
          </p:txBody>
        </p:sp>
      </p:grpSp>
      <p:grpSp>
        <p:nvGrpSpPr>
          <p:cNvPr id="23" name="Group 22">
            <a:extLst>
              <a:ext uri="{FF2B5EF4-FFF2-40B4-BE49-F238E27FC236}">
                <a16:creationId xmlns:a16="http://schemas.microsoft.com/office/drawing/2014/main" id="{5BCE7D65-1CF4-4668-9B9D-57E720FBC490}"/>
              </a:ext>
            </a:extLst>
          </p:cNvPr>
          <p:cNvGrpSpPr/>
          <p:nvPr/>
        </p:nvGrpSpPr>
        <p:grpSpPr>
          <a:xfrm>
            <a:off x="3219880" y="2746196"/>
            <a:ext cx="4630120" cy="1615418"/>
            <a:chOff x="3152488" y="2779008"/>
            <a:chExt cx="4630120" cy="1615418"/>
          </a:xfrm>
        </p:grpSpPr>
        <p:grpSp>
          <p:nvGrpSpPr>
            <p:cNvPr id="13" name="Group 12">
              <a:extLst>
                <a:ext uri="{FF2B5EF4-FFF2-40B4-BE49-F238E27FC236}">
                  <a16:creationId xmlns:a16="http://schemas.microsoft.com/office/drawing/2014/main" id="{655F8D46-9D39-4635-AB6E-8B6CBD43BAB8}"/>
                </a:ext>
              </a:extLst>
            </p:cNvPr>
            <p:cNvGrpSpPr/>
            <p:nvPr/>
          </p:nvGrpSpPr>
          <p:grpSpPr>
            <a:xfrm>
              <a:off x="3152488" y="2779008"/>
              <a:ext cx="4630120" cy="1615418"/>
              <a:chOff x="3000088" y="2626608"/>
              <a:chExt cx="4630120" cy="1615418"/>
            </a:xfrm>
          </p:grpSpPr>
          <p:sp>
            <p:nvSpPr>
              <p:cNvPr id="14" name="Oval 13">
                <a:extLst>
                  <a:ext uri="{FF2B5EF4-FFF2-40B4-BE49-F238E27FC236}">
                    <a16:creationId xmlns:a16="http://schemas.microsoft.com/office/drawing/2014/main" id="{95269390-4D6F-4534-BFF1-FD97FDAC40B7}"/>
                  </a:ext>
                </a:extLst>
              </p:cNvPr>
              <p:cNvSpPr/>
              <p:nvPr/>
            </p:nvSpPr>
            <p:spPr>
              <a:xfrm>
                <a:off x="3000088" y="3591576"/>
                <a:ext cx="202282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E2EEC7F8-0DCD-46F2-AB87-069F07E40E50}"/>
                  </a:ext>
                </a:extLst>
              </p:cNvPr>
              <p:cNvCxnSpPr>
                <a:cxnSpLocks/>
                <a:stCxn id="14" idx="7"/>
              </p:cNvCxnSpPr>
              <p:nvPr/>
            </p:nvCxnSpPr>
            <p:spPr>
              <a:xfrm flipV="1">
                <a:off x="4726679" y="2961626"/>
                <a:ext cx="964247" cy="725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7D4DDF8-BF8D-4A9D-A286-FA1DD6DB3B50}"/>
                  </a:ext>
                </a:extLst>
              </p:cNvPr>
              <p:cNvSpPr/>
              <p:nvPr/>
            </p:nvSpPr>
            <p:spPr>
              <a:xfrm>
                <a:off x="5690926" y="2626608"/>
                <a:ext cx="1939282"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package one;</a:t>
                </a:r>
              </a:p>
            </p:txBody>
          </p:sp>
        </p:grpSp>
        <p:cxnSp>
          <p:nvCxnSpPr>
            <p:cNvPr id="19" name="Straight Connector 18">
              <a:extLst>
                <a:ext uri="{FF2B5EF4-FFF2-40B4-BE49-F238E27FC236}">
                  <a16:creationId xmlns:a16="http://schemas.microsoft.com/office/drawing/2014/main" id="{62958DD9-6D0C-4BB3-BD4D-E54DCE43F5E5}"/>
                </a:ext>
              </a:extLst>
            </p:cNvPr>
            <p:cNvCxnSpPr>
              <a:cxnSpLocks/>
            </p:cNvCxnSpPr>
            <p:nvPr/>
          </p:nvCxnSpPr>
          <p:spPr>
            <a:xfrm>
              <a:off x="3300676" y="4069201"/>
              <a:ext cx="1271324" cy="0"/>
            </a:xfrm>
            <a:prstGeom prst="line">
              <a:avLst/>
            </a:prstGeom>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463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void </a:t>
            </a:r>
            <a:r>
              <a:rPr lang="en-US" sz="1400" dirty="0" err="1">
                <a:latin typeface="Courier New" panose="02070309020205020404" pitchFamily="49" charset="0"/>
                <a:cs typeface="Courier New" panose="02070309020205020404" pitchFamily="49" charset="0"/>
              </a:rPr>
              <a:t>myMethod</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(“Running my method.”);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one;</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//Access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dog.size</a:t>
            </a:r>
            <a:r>
              <a:rPr lang="en-US" dirty="0">
                <a:latin typeface="Courier New" panose="02070309020205020404" pitchFamily="49" charset="0"/>
                <a:cs typeface="Courier New" panose="02070309020205020404" pitchFamily="49" charset="0"/>
              </a:rPr>
              <a:t> = 10.5; // error</a:t>
            </a:r>
          </a:p>
          <a:p>
            <a:pPr marL="182880" lvl="1" defTabSz="457200">
              <a:lnSpc>
                <a:spcPct val="90000"/>
              </a:lnSpc>
            </a:pPr>
            <a:r>
              <a:rPr lang="en-US" dirty="0">
                <a:latin typeface="Courier New" panose="02070309020205020404" pitchFamily="49" charset="0"/>
                <a:cs typeface="Courier New" panose="02070309020205020404" pitchFamily="49" charset="0"/>
              </a:rPr>
              <a:t>		//Access </a:t>
            </a:r>
            <a:r>
              <a:rPr lang="en-US" dirty="0" err="1">
                <a:latin typeface="Courier New" panose="02070309020205020404" pitchFamily="49" charset="0"/>
                <a:cs typeface="Courier New" panose="02070309020205020404" pitchFamily="49" charset="0"/>
              </a:rPr>
              <a:t>myMethod</a:t>
            </a: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dog.myMethod</a:t>
            </a:r>
            <a:r>
              <a:rPr lang="en-US" dirty="0">
                <a:latin typeface="Courier New" panose="02070309020205020404" pitchFamily="49" charset="0"/>
                <a:cs typeface="Courier New" panose="02070309020205020404" pitchFamily="49" charset="0"/>
              </a:rPr>
              <a:t>();  // error</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1272619"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90E918D6-4735-44EE-9714-9B4F9BAC3E50}"/>
                </a:ext>
              </a:extLst>
            </p:cNvPr>
            <p:cNvCxnSpPr>
              <a:cxnSpLocks/>
              <a:stCxn id="3" idx="7"/>
            </p:cNvCxnSpPr>
            <p:nvPr/>
          </p:nvCxnSpPr>
          <p:spPr>
            <a:xfrm flipV="1">
              <a:off x="1953514" y="1696825"/>
              <a:ext cx="2618486"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a:t>
              </a:r>
            </a:p>
            <a:p>
              <a:pPr algn="ctr"/>
              <a:r>
                <a:rPr lang="en-US" dirty="0"/>
                <a:t>!!</a:t>
              </a:r>
            </a:p>
          </p:txBody>
        </p:sp>
      </p:grpSp>
    </p:spTree>
    <p:extLst>
      <p:ext uri="{BB962C8B-B14F-4D97-AF65-F5344CB8AC3E}">
        <p14:creationId xmlns:p14="http://schemas.microsoft.com/office/powerpoint/2010/main" val="19167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4609</TotalTime>
  <Words>1784</Words>
  <Application>Microsoft Office PowerPoint</Application>
  <PresentationFormat>On-screen Show (4:3)</PresentationFormat>
  <Paragraphs>293</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2_Custom Design</vt:lpstr>
      <vt:lpstr>Classes, Constructors and Encapsulation</vt:lpstr>
      <vt:lpstr>Key Topics</vt:lpstr>
      <vt:lpstr>PowerPoint Presentation</vt:lpstr>
      <vt:lpstr>Encapsulation</vt:lpstr>
      <vt:lpstr>Encapsulation Example</vt:lpstr>
      <vt:lpstr>Access Modifiers</vt:lpstr>
      <vt:lpstr>Accessing Class Members </vt:lpstr>
      <vt:lpstr>Accessing Class Members </vt:lpstr>
      <vt:lpstr>Accessing Class Members </vt:lpstr>
      <vt:lpstr>Accessing Class Members </vt:lpstr>
      <vt:lpstr>PowerPoint Presentation</vt:lpstr>
      <vt:lpstr>Constructors </vt:lpstr>
      <vt:lpstr>Default Constructor</vt:lpstr>
      <vt:lpstr>The ‘super()’ call</vt:lpstr>
      <vt:lpstr>More Implicit Behavior </vt:lpstr>
      <vt:lpstr>Pitfall of Creating Constructors</vt:lpstr>
      <vt:lpstr>Pitfall Solution Example</vt:lpstr>
      <vt:lpstr>PowerPoint Presentation</vt:lpstr>
      <vt:lpstr>Constructor Overloading</vt:lpstr>
      <vt:lpstr>The ‘this()’ call</vt:lpstr>
      <vt:lpstr>Constructor Chaining</vt:lpstr>
      <vt:lpstr>this, this(), super, super()?</vt:lpstr>
      <vt:lpstr>PowerPoint Presentation</vt:lpstr>
      <vt:lpstr>The final Keyword</vt:lpstr>
      <vt:lpstr>Recall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Constructors</dc:title>
  <cp:lastModifiedBy>Cynthia Enciso</cp:lastModifiedBy>
  <cp:revision>49</cp:revision>
  <dcterms:modified xsi:type="dcterms:W3CDTF">2021-12-24T16:45:53Z</dcterms:modified>
</cp:coreProperties>
</file>