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82" r:id="rId3"/>
    <p:sldId id="284" r:id="rId4"/>
    <p:sldId id="257" r:id="rId5"/>
    <p:sldId id="275" r:id="rId6"/>
    <p:sldId id="276" r:id="rId7"/>
    <p:sldId id="259" r:id="rId8"/>
    <p:sldId id="281" r:id="rId9"/>
    <p:sldId id="292" r:id="rId10"/>
    <p:sldId id="258" r:id="rId11"/>
    <p:sldId id="286" r:id="rId12"/>
    <p:sldId id="293" r:id="rId13"/>
    <p:sldId id="272" r:id="rId14"/>
    <p:sldId id="294" r:id="rId15"/>
    <p:sldId id="295" r:id="rId16"/>
    <p:sldId id="296" r:id="rId17"/>
    <p:sldId id="287" r:id="rId18"/>
    <p:sldId id="297" r:id="rId19"/>
    <p:sldId id="263" r:id="rId20"/>
    <p:sldId id="291" r:id="rId21"/>
    <p:sldId id="265" r:id="rId22"/>
    <p:sldId id="266" r:id="rId23"/>
    <p:sldId id="274" r:id="rId24"/>
    <p:sldId id="268" r:id="rId25"/>
    <p:sldId id="283" r:id="rId26"/>
    <p:sldId id="271" r:id="rId2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0000"/>
    <a:srgbClr val="73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D9A5D-CD57-49F6-A3C2-E180543E482D}" v="2511" dt="2021-12-08T18:26:56.554"/>
    <p1510:client id="{78011789-BA49-326E-6116-58AF200A6C0E}" v="3" dt="2021-12-24T16:46:30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4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ED60EBD3-90AC-49DF-9FC1-4EEE9F91A7A4}"/>
    <pc:docChg chg="undo redo custSel addSld delSld modSld">
      <pc:chgData name="Cynthia Enciso" userId="7915927f-c5cf-4e1f-876d-e79882ad52fa" providerId="ADAL" clId="{ED60EBD3-90AC-49DF-9FC1-4EEE9F91A7A4}" dt="2021-05-11T21:22:14.441" v="803" actId="20577"/>
      <pc:docMkLst>
        <pc:docMk/>
      </pc:docMkLst>
      <pc:sldChg chg="addSp delSp modSp mod">
        <pc:chgData name="Cynthia Enciso" userId="7915927f-c5cf-4e1f-876d-e79882ad52fa" providerId="ADAL" clId="{ED60EBD3-90AC-49DF-9FC1-4EEE9F91A7A4}" dt="2021-05-11T21:15:41.825" v="799" actId="478"/>
        <pc:sldMkLst>
          <pc:docMk/>
          <pc:sldMk cId="0" sldId="257"/>
        </pc:sldMkLst>
        <pc:spChg chg="add del mod">
          <ac:chgData name="Cynthia Enciso" userId="7915927f-c5cf-4e1f-876d-e79882ad52fa" providerId="ADAL" clId="{ED60EBD3-90AC-49DF-9FC1-4EEE9F91A7A4}" dt="2021-05-11T21:15:41.825" v="799" actId="478"/>
          <ac:spMkLst>
            <pc:docMk/>
            <pc:sldMk cId="0" sldId="257"/>
            <ac:spMk id="2" creationId="{61F721CD-1E39-4ABA-BF97-A494BA22AA33}"/>
          </ac:spMkLst>
        </pc:spChg>
      </pc:sldChg>
      <pc:sldChg chg="modSp mod">
        <pc:chgData name="Cynthia Enciso" userId="7915927f-c5cf-4e1f-876d-e79882ad52fa" providerId="ADAL" clId="{ED60EBD3-90AC-49DF-9FC1-4EEE9F91A7A4}" dt="2021-05-11T14:33:13.540" v="492" actId="14100"/>
        <pc:sldMkLst>
          <pc:docMk/>
          <pc:sldMk cId="0" sldId="258"/>
        </pc:sldMkLst>
        <pc:spChg chg="mod">
          <ac:chgData name="Cynthia Enciso" userId="7915927f-c5cf-4e1f-876d-e79882ad52fa" providerId="ADAL" clId="{ED60EBD3-90AC-49DF-9FC1-4EEE9F91A7A4}" dt="2021-05-11T14:33:13.540" v="492" actId="14100"/>
          <ac:spMkLst>
            <pc:docMk/>
            <pc:sldMk cId="0" sldId="258"/>
            <ac:spMk id="226" creationId="{00000000-0000-0000-0000-000000000000}"/>
          </ac:spMkLst>
        </pc:spChg>
      </pc:sldChg>
      <pc:sldChg chg="addSp modSp mod">
        <pc:chgData name="Cynthia Enciso" userId="7915927f-c5cf-4e1f-876d-e79882ad52fa" providerId="ADAL" clId="{ED60EBD3-90AC-49DF-9FC1-4EEE9F91A7A4}" dt="2021-05-11T15:27:37.610" v="653" actId="14100"/>
        <pc:sldMkLst>
          <pc:docMk/>
          <pc:sldMk cId="0" sldId="259"/>
        </pc:sldMkLst>
        <pc:spChg chg="add mod">
          <ac:chgData name="Cynthia Enciso" userId="7915927f-c5cf-4e1f-876d-e79882ad52fa" providerId="ADAL" clId="{ED60EBD3-90AC-49DF-9FC1-4EEE9F91A7A4}" dt="2021-05-11T15:27:37.610" v="653" actId="14100"/>
          <ac:spMkLst>
            <pc:docMk/>
            <pc:sldMk cId="0" sldId="259"/>
            <ac:spMk id="5" creationId="{EC29FA11-EBC8-4E68-A3F5-10B28AAD6865}"/>
          </ac:spMkLst>
        </pc:spChg>
      </pc:sldChg>
      <pc:sldChg chg="del">
        <pc:chgData name="Cynthia Enciso" userId="7915927f-c5cf-4e1f-876d-e79882ad52fa" providerId="ADAL" clId="{ED60EBD3-90AC-49DF-9FC1-4EEE9F91A7A4}" dt="2021-05-11T17:05:22.002" v="654" actId="47"/>
        <pc:sldMkLst>
          <pc:docMk/>
          <pc:sldMk cId="0" sldId="264"/>
        </pc:sldMkLst>
      </pc:sldChg>
      <pc:sldChg chg="modSp mod">
        <pc:chgData name="Cynthia Enciso" userId="7915927f-c5cf-4e1f-876d-e79882ad52fa" providerId="ADAL" clId="{ED60EBD3-90AC-49DF-9FC1-4EEE9F91A7A4}" dt="2021-05-11T17:20:41.685" v="775" actId="14100"/>
        <pc:sldMkLst>
          <pc:docMk/>
          <pc:sldMk cId="0" sldId="266"/>
        </pc:sldMkLst>
        <pc:spChg chg="mod">
          <ac:chgData name="Cynthia Enciso" userId="7915927f-c5cf-4e1f-876d-e79882ad52fa" providerId="ADAL" clId="{ED60EBD3-90AC-49DF-9FC1-4EEE9F91A7A4}" dt="2021-05-11T17:20:41.685" v="775" actId="14100"/>
          <ac:spMkLst>
            <pc:docMk/>
            <pc:sldMk cId="0" sldId="266"/>
            <ac:spMk id="3" creationId="{B191859A-9A4C-4DDF-89BD-47134E6C4842}"/>
          </ac:spMkLst>
        </pc:spChg>
      </pc:sldChg>
      <pc:sldChg chg="modSp mod">
        <pc:chgData name="Cynthia Enciso" userId="7915927f-c5cf-4e1f-876d-e79882ad52fa" providerId="ADAL" clId="{ED60EBD3-90AC-49DF-9FC1-4EEE9F91A7A4}" dt="2021-05-11T17:12:57.940" v="773" actId="20577"/>
        <pc:sldMkLst>
          <pc:docMk/>
          <pc:sldMk cId="2546056288" sldId="274"/>
        </pc:sldMkLst>
        <pc:spChg chg="mod">
          <ac:chgData name="Cynthia Enciso" userId="7915927f-c5cf-4e1f-876d-e79882ad52fa" providerId="ADAL" clId="{ED60EBD3-90AC-49DF-9FC1-4EEE9F91A7A4}" dt="2021-05-11T17:12:57.940" v="773" actId="20577"/>
          <ac:spMkLst>
            <pc:docMk/>
            <pc:sldMk cId="2546056288" sldId="274"/>
            <ac:spMk id="9" creationId="{8DCC4198-E08D-4604-B165-0E6553F9902B}"/>
          </ac:spMkLst>
        </pc:spChg>
      </pc:sldChg>
      <pc:sldChg chg="addSp delSp modSp new mod">
        <pc:chgData name="Cynthia Enciso" userId="7915927f-c5cf-4e1f-876d-e79882ad52fa" providerId="ADAL" clId="{ED60EBD3-90AC-49DF-9FC1-4EEE9F91A7A4}" dt="2021-05-11T14:31:19.088" v="416" actId="1076"/>
        <pc:sldMkLst>
          <pc:docMk/>
          <pc:sldMk cId="111416777" sldId="278"/>
        </pc:sldMkLst>
        <pc:spChg chg="del">
          <ac:chgData name="Cynthia Enciso" userId="7915927f-c5cf-4e1f-876d-e79882ad52fa" providerId="ADAL" clId="{ED60EBD3-90AC-49DF-9FC1-4EEE9F91A7A4}" dt="2021-05-11T14:08:07.417" v="1" actId="478"/>
          <ac:spMkLst>
            <pc:docMk/>
            <pc:sldMk cId="111416777" sldId="278"/>
            <ac:spMk id="3" creationId="{A1D32090-8B52-4D3C-AEAB-B83F39FD2F0A}"/>
          </ac:spMkLst>
        </pc:spChg>
        <pc:spChg chg="add mod">
          <ac:chgData name="Cynthia Enciso" userId="7915927f-c5cf-4e1f-876d-e79882ad52fa" providerId="ADAL" clId="{ED60EBD3-90AC-49DF-9FC1-4EEE9F91A7A4}" dt="2021-05-11T14:08:13.696" v="3" actId="13822"/>
          <ac:spMkLst>
            <pc:docMk/>
            <pc:sldMk cId="111416777" sldId="278"/>
            <ac:spMk id="5" creationId="{F2A760AB-011A-4307-95B1-956C56F2E5C9}"/>
          </ac:spMkLst>
        </pc:spChg>
        <pc:spChg chg="add mod">
          <ac:chgData name="Cynthia Enciso" userId="7915927f-c5cf-4e1f-876d-e79882ad52fa" providerId="ADAL" clId="{ED60EBD3-90AC-49DF-9FC1-4EEE9F91A7A4}" dt="2021-05-11T14:08:23.688" v="9" actId="1076"/>
          <ac:spMkLst>
            <pc:docMk/>
            <pc:sldMk cId="111416777" sldId="278"/>
            <ac:spMk id="6" creationId="{6CC213E8-A3E0-45A2-B971-6D3F9624E54E}"/>
          </ac:spMkLst>
        </pc:spChg>
        <pc:spChg chg="add mod">
          <ac:chgData name="Cynthia Enciso" userId="7915927f-c5cf-4e1f-876d-e79882ad52fa" providerId="ADAL" clId="{ED60EBD3-90AC-49DF-9FC1-4EEE9F91A7A4}" dt="2021-05-11T14:08:30.776" v="13" actId="1076"/>
          <ac:spMkLst>
            <pc:docMk/>
            <pc:sldMk cId="111416777" sldId="278"/>
            <ac:spMk id="7" creationId="{FEFE4E76-5193-4E48-B4AF-545C0F6EE91C}"/>
          </ac:spMkLst>
        </pc:spChg>
        <pc:spChg chg="add mod">
          <ac:chgData name="Cynthia Enciso" userId="7915927f-c5cf-4e1f-876d-e79882ad52fa" providerId="ADAL" clId="{ED60EBD3-90AC-49DF-9FC1-4EEE9F91A7A4}" dt="2021-05-11T14:08:40.744" v="28" actId="20577"/>
          <ac:spMkLst>
            <pc:docMk/>
            <pc:sldMk cId="111416777" sldId="278"/>
            <ac:spMk id="8" creationId="{77F69B0E-E074-4738-B1C3-FA69DEC60116}"/>
          </ac:spMkLst>
        </pc:spChg>
        <pc:spChg chg="add mod">
          <ac:chgData name="Cynthia Enciso" userId="7915927f-c5cf-4e1f-876d-e79882ad52fa" providerId="ADAL" clId="{ED60EBD3-90AC-49DF-9FC1-4EEE9F91A7A4}" dt="2021-05-11T14:09:47.033" v="103" actId="20577"/>
          <ac:spMkLst>
            <pc:docMk/>
            <pc:sldMk cId="111416777" sldId="278"/>
            <ac:spMk id="9" creationId="{9BFA40FE-DAE1-41DC-82C6-94BCBAC4F8B7}"/>
          </ac:spMkLst>
        </pc:spChg>
        <pc:spChg chg="add mod">
          <ac:chgData name="Cynthia Enciso" userId="7915927f-c5cf-4e1f-876d-e79882ad52fa" providerId="ADAL" clId="{ED60EBD3-90AC-49DF-9FC1-4EEE9F91A7A4}" dt="2021-05-11T14:09:06.554" v="58" actId="14100"/>
          <ac:spMkLst>
            <pc:docMk/>
            <pc:sldMk cId="111416777" sldId="278"/>
            <ac:spMk id="10" creationId="{7389173F-EAC4-4761-932C-2242F37F6B29}"/>
          </ac:spMkLst>
        </pc:spChg>
        <pc:spChg chg="add mod">
          <ac:chgData name="Cynthia Enciso" userId="7915927f-c5cf-4e1f-876d-e79882ad52fa" providerId="ADAL" clId="{ED60EBD3-90AC-49DF-9FC1-4EEE9F91A7A4}" dt="2021-05-11T14:09:21.814" v="71" actId="1076"/>
          <ac:spMkLst>
            <pc:docMk/>
            <pc:sldMk cId="111416777" sldId="278"/>
            <ac:spMk id="11" creationId="{0E49D18F-930B-4E66-ABA2-717C0C59BB06}"/>
          </ac:spMkLst>
        </pc:spChg>
        <pc:spChg chg="add mod">
          <ac:chgData name="Cynthia Enciso" userId="7915927f-c5cf-4e1f-876d-e79882ad52fa" providerId="ADAL" clId="{ED60EBD3-90AC-49DF-9FC1-4EEE9F91A7A4}" dt="2021-05-11T14:09:38.054" v="73" actId="20577"/>
          <ac:spMkLst>
            <pc:docMk/>
            <pc:sldMk cId="111416777" sldId="278"/>
            <ac:spMk id="12" creationId="{AA861D57-4EA9-4960-9C88-72B950049AAB}"/>
          </ac:spMkLst>
        </pc:spChg>
        <pc:spChg chg="add mod">
          <ac:chgData name="Cynthia Enciso" userId="7915927f-c5cf-4e1f-876d-e79882ad52fa" providerId="ADAL" clId="{ED60EBD3-90AC-49DF-9FC1-4EEE9F91A7A4}" dt="2021-05-11T14:09:59.893" v="123" actId="20577"/>
          <ac:spMkLst>
            <pc:docMk/>
            <pc:sldMk cId="111416777" sldId="278"/>
            <ac:spMk id="13" creationId="{C317E9EF-F6A3-4C70-B939-E2FFE510E71F}"/>
          </ac:spMkLst>
        </pc:spChg>
        <pc:spChg chg="add mod">
          <ac:chgData name="Cynthia Enciso" userId="7915927f-c5cf-4e1f-876d-e79882ad52fa" providerId="ADAL" clId="{ED60EBD3-90AC-49DF-9FC1-4EEE9F91A7A4}" dt="2021-05-11T14:31:19.088" v="416" actId="1076"/>
          <ac:spMkLst>
            <pc:docMk/>
            <pc:sldMk cId="111416777" sldId="278"/>
            <ac:spMk id="18" creationId="{E01D1E1C-5089-4E09-B9C7-14ACFE2B5C64}"/>
          </ac:spMkLst>
        </pc:spChg>
        <pc:cxnChg chg="add">
          <ac:chgData name="Cynthia Enciso" userId="7915927f-c5cf-4e1f-876d-e79882ad52fa" providerId="ADAL" clId="{ED60EBD3-90AC-49DF-9FC1-4EEE9F91A7A4}" dt="2021-05-11T14:10:05.373" v="124" actId="11529"/>
          <ac:cxnSpMkLst>
            <pc:docMk/>
            <pc:sldMk cId="111416777" sldId="278"/>
            <ac:cxnSpMk id="15" creationId="{3BBBCB2E-756D-4029-A899-3B71BB64B121}"/>
          </ac:cxnSpMkLst>
        </pc:cxnChg>
        <pc:cxnChg chg="add mod">
          <ac:chgData name="Cynthia Enciso" userId="7915927f-c5cf-4e1f-876d-e79882ad52fa" providerId="ADAL" clId="{ED60EBD3-90AC-49DF-9FC1-4EEE9F91A7A4}" dt="2021-05-11T14:10:10.729" v="126" actId="14100"/>
          <ac:cxnSpMkLst>
            <pc:docMk/>
            <pc:sldMk cId="111416777" sldId="278"/>
            <ac:cxnSpMk id="16" creationId="{1FC6BEC3-D66C-4CAE-9B6F-0369BDA66379}"/>
          </ac:cxnSpMkLst>
        </pc:cxnChg>
      </pc:sldChg>
      <pc:sldChg chg="addSp delSp modSp new del mod">
        <pc:chgData name="Cynthia Enciso" userId="7915927f-c5cf-4e1f-876d-e79882ad52fa" providerId="ADAL" clId="{ED60EBD3-90AC-49DF-9FC1-4EEE9F91A7A4}" dt="2021-05-11T14:17:39.877" v="131" actId="2696"/>
        <pc:sldMkLst>
          <pc:docMk/>
          <pc:sldMk cId="1849037767" sldId="279"/>
        </pc:sldMkLst>
        <pc:spChg chg="del">
          <ac:chgData name="Cynthia Enciso" userId="7915927f-c5cf-4e1f-876d-e79882ad52fa" providerId="ADAL" clId="{ED60EBD3-90AC-49DF-9FC1-4EEE9F91A7A4}" dt="2021-05-11T14:17:16.944" v="128" actId="478"/>
          <ac:spMkLst>
            <pc:docMk/>
            <pc:sldMk cId="1849037767" sldId="279"/>
            <ac:spMk id="3" creationId="{A5B01F7A-FCEF-4EE2-ACA7-D242BB0FFCB2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5" creationId="{D82A3BF7-0535-4A43-8DAF-81AC5772F649}"/>
          </ac:spMkLst>
        </pc:spChg>
        <pc:spChg chg="add mod">
          <ac:chgData name="Cynthia Enciso" userId="7915927f-c5cf-4e1f-876d-e79882ad52fa" providerId="ADAL" clId="{ED60EBD3-90AC-49DF-9FC1-4EEE9F91A7A4}" dt="2021-05-11T14:17:22.108" v="129"/>
          <ac:spMkLst>
            <pc:docMk/>
            <pc:sldMk cId="1849037767" sldId="279"/>
            <ac:spMk id="6" creationId="{1DDAA484-418F-454D-B1D0-FF0E00D671B6}"/>
          </ac:spMkLst>
        </pc:spChg>
        <pc:spChg chg="add mod">
          <ac:chgData name="Cynthia Enciso" userId="7915927f-c5cf-4e1f-876d-e79882ad52fa" providerId="ADAL" clId="{ED60EBD3-90AC-49DF-9FC1-4EEE9F91A7A4}" dt="2021-05-11T14:17:22.108" v="129"/>
          <ac:spMkLst>
            <pc:docMk/>
            <pc:sldMk cId="1849037767" sldId="279"/>
            <ac:spMk id="7" creationId="{6B52A878-B9CA-4562-A5E8-EAD991073C43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8" creationId="{4EEEBCD5-56FC-46A2-9626-02DAE31BF8D4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9" creationId="{816DCB65-5A64-495A-8525-7AE1EC0029A7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0" creationId="{EE02DE05-6102-414C-A54C-45698FF5C62E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1" creationId="{CF032A19-1C10-4C73-9186-2838C6C4BE3D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2" creationId="{AED96DB5-59BB-4B28-9EF1-BD7BA7C5C6B1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3" creationId="{BB3C5705-B3ED-4C21-8CE6-A02DF9FAACAF}"/>
          </ac:spMkLst>
        </pc:spChg>
        <pc:cxnChg chg="add del mod">
          <ac:chgData name="Cynthia Enciso" userId="7915927f-c5cf-4e1f-876d-e79882ad52fa" providerId="ADAL" clId="{ED60EBD3-90AC-49DF-9FC1-4EEE9F91A7A4}" dt="2021-05-11T14:17:35.325" v="130" actId="478"/>
          <ac:cxnSpMkLst>
            <pc:docMk/>
            <pc:sldMk cId="1849037767" sldId="279"/>
            <ac:cxnSpMk id="14" creationId="{7AC7D2F9-D07A-475A-98C3-4CE967BC292E}"/>
          </ac:cxnSpMkLst>
        </pc:cxnChg>
        <pc:cxnChg chg="add del mod">
          <ac:chgData name="Cynthia Enciso" userId="7915927f-c5cf-4e1f-876d-e79882ad52fa" providerId="ADAL" clId="{ED60EBD3-90AC-49DF-9FC1-4EEE9F91A7A4}" dt="2021-05-11T14:17:35.325" v="130" actId="478"/>
          <ac:cxnSpMkLst>
            <pc:docMk/>
            <pc:sldMk cId="1849037767" sldId="279"/>
            <ac:cxnSpMk id="15" creationId="{D8D617E4-D6AA-4D0D-A505-782E4C4C47E5}"/>
          </ac:cxnSpMkLst>
        </pc:cxnChg>
      </pc:sldChg>
      <pc:sldChg chg="addSp delSp modSp new mod">
        <pc:chgData name="Cynthia Enciso" userId="7915927f-c5cf-4e1f-876d-e79882ad52fa" providerId="ADAL" clId="{ED60EBD3-90AC-49DF-9FC1-4EEE9F91A7A4}" dt="2021-05-11T21:22:14.441" v="803" actId="20577"/>
        <pc:sldMkLst>
          <pc:docMk/>
          <pc:sldMk cId="3546549088" sldId="279"/>
        </pc:sldMkLst>
        <pc:spChg chg="del">
          <ac:chgData name="Cynthia Enciso" userId="7915927f-c5cf-4e1f-876d-e79882ad52fa" providerId="ADAL" clId="{ED60EBD3-90AC-49DF-9FC1-4EEE9F91A7A4}" dt="2021-05-11T14:19:00.685" v="133" actId="478"/>
          <ac:spMkLst>
            <pc:docMk/>
            <pc:sldMk cId="3546549088" sldId="279"/>
            <ac:spMk id="3" creationId="{390A5EF9-B584-4529-A566-F8005DD33846}"/>
          </ac:spMkLst>
        </pc:spChg>
        <pc:spChg chg="add mod">
          <ac:chgData name="Cynthia Enciso" userId="7915927f-c5cf-4e1f-876d-e79882ad52fa" providerId="ADAL" clId="{ED60EBD3-90AC-49DF-9FC1-4EEE9F91A7A4}" dt="2021-05-11T14:23:03.876" v="275" actId="1076"/>
          <ac:spMkLst>
            <pc:docMk/>
            <pc:sldMk cId="3546549088" sldId="279"/>
            <ac:spMk id="5" creationId="{D3473C4C-285D-4255-B8C8-103EECD1959B}"/>
          </ac:spMkLst>
        </pc:spChg>
        <pc:spChg chg="add mod">
          <ac:chgData name="Cynthia Enciso" userId="7915927f-c5cf-4e1f-876d-e79882ad52fa" providerId="ADAL" clId="{ED60EBD3-90AC-49DF-9FC1-4EEE9F91A7A4}" dt="2021-05-11T21:19:43.261" v="801" actId="20578"/>
          <ac:spMkLst>
            <pc:docMk/>
            <pc:sldMk cId="3546549088" sldId="279"/>
            <ac:spMk id="6" creationId="{69FA37D9-1DC2-45F4-AE5C-95ED6052DBA1}"/>
          </ac:spMkLst>
        </pc:spChg>
        <pc:spChg chg="add mod">
          <ac:chgData name="Cynthia Enciso" userId="7915927f-c5cf-4e1f-876d-e79882ad52fa" providerId="ADAL" clId="{ED60EBD3-90AC-49DF-9FC1-4EEE9F91A7A4}" dt="2021-05-11T14:50:15.340" v="596" actId="20577"/>
          <ac:spMkLst>
            <pc:docMk/>
            <pc:sldMk cId="3546549088" sldId="279"/>
            <ac:spMk id="7" creationId="{35CE87E0-2A5E-43C1-AC1C-46EEE6C61513}"/>
          </ac:spMkLst>
        </pc:spChg>
        <pc:spChg chg="add mod">
          <ac:chgData name="Cynthia Enciso" userId="7915927f-c5cf-4e1f-876d-e79882ad52fa" providerId="ADAL" clId="{ED60EBD3-90AC-49DF-9FC1-4EEE9F91A7A4}" dt="2021-05-11T21:22:14.441" v="803" actId="20577"/>
          <ac:spMkLst>
            <pc:docMk/>
            <pc:sldMk cId="3546549088" sldId="279"/>
            <ac:spMk id="9" creationId="{713B55F1-7E96-485A-A35D-8A02F7001932}"/>
          </ac:spMkLst>
        </pc:spChg>
        <pc:spChg chg="add mod">
          <ac:chgData name="Cynthia Enciso" userId="7915927f-c5cf-4e1f-876d-e79882ad52fa" providerId="ADAL" clId="{ED60EBD3-90AC-49DF-9FC1-4EEE9F91A7A4}" dt="2021-05-11T14:23:05.862" v="276" actId="1076"/>
          <ac:spMkLst>
            <pc:docMk/>
            <pc:sldMk cId="3546549088" sldId="279"/>
            <ac:spMk id="11" creationId="{304A5ECF-1BC2-4E9B-B0F9-DC5D63B3BC8F}"/>
          </ac:spMkLst>
        </pc:spChg>
        <pc:spChg chg="add mod">
          <ac:chgData name="Cynthia Enciso" userId="7915927f-c5cf-4e1f-876d-e79882ad52fa" providerId="ADAL" clId="{ED60EBD3-90AC-49DF-9FC1-4EEE9F91A7A4}" dt="2021-05-11T21:19:45.813" v="802" actId="1076"/>
          <ac:spMkLst>
            <pc:docMk/>
            <pc:sldMk cId="3546549088" sldId="279"/>
            <ac:spMk id="12" creationId="{45D8670F-86B7-4EC9-8CDF-65303ECC2EA4}"/>
          </ac:spMkLst>
        </pc:spChg>
        <pc:spChg chg="add del mod">
          <ac:chgData name="Cynthia Enciso" userId="7915927f-c5cf-4e1f-876d-e79882ad52fa" providerId="ADAL" clId="{ED60EBD3-90AC-49DF-9FC1-4EEE9F91A7A4}" dt="2021-05-11T15:16:11.215" v="622" actId="21"/>
          <ac:spMkLst>
            <pc:docMk/>
            <pc:sldMk cId="3546549088" sldId="279"/>
            <ac:spMk id="13" creationId="{D4FEBEFC-844F-464E-98DF-E634CB78F41A}"/>
          </ac:spMkLst>
        </pc:spChg>
      </pc:sldChg>
      <pc:sldChg chg="addSp delSp modSp new del mod">
        <pc:chgData name="Cynthia Enciso" userId="7915927f-c5cf-4e1f-876d-e79882ad52fa" providerId="ADAL" clId="{ED60EBD3-90AC-49DF-9FC1-4EEE9F91A7A4}" dt="2021-05-11T14:49:47.256" v="594" actId="47"/>
        <pc:sldMkLst>
          <pc:docMk/>
          <pc:sldMk cId="1701855086" sldId="280"/>
        </pc:sldMkLst>
        <pc:spChg chg="del">
          <ac:chgData name="Cynthia Enciso" userId="7915927f-c5cf-4e1f-876d-e79882ad52fa" providerId="ADAL" clId="{ED60EBD3-90AC-49DF-9FC1-4EEE9F91A7A4}" dt="2021-05-11T14:27:22.426" v="309" actId="478"/>
          <ac:spMkLst>
            <pc:docMk/>
            <pc:sldMk cId="1701855086" sldId="280"/>
            <ac:spMk id="3" creationId="{59DEC80E-3EB3-451C-811F-BC970919FB6B}"/>
          </ac:spMkLst>
        </pc:spChg>
        <pc:spChg chg="add mod">
          <ac:chgData name="Cynthia Enciso" userId="7915927f-c5cf-4e1f-876d-e79882ad52fa" providerId="ADAL" clId="{ED60EBD3-90AC-49DF-9FC1-4EEE9F91A7A4}" dt="2021-05-11T14:35:33.802" v="570" actId="14100"/>
          <ac:spMkLst>
            <pc:docMk/>
            <pc:sldMk cId="1701855086" sldId="280"/>
            <ac:spMk id="5" creationId="{C1AF383A-9424-43F8-8C4D-369C748DC9A6}"/>
          </ac:spMkLst>
        </pc:spChg>
        <pc:spChg chg="add mod">
          <ac:chgData name="Cynthia Enciso" userId="7915927f-c5cf-4e1f-876d-e79882ad52fa" providerId="ADAL" clId="{ED60EBD3-90AC-49DF-9FC1-4EEE9F91A7A4}" dt="2021-05-11T14:35:33.802" v="570" actId="14100"/>
          <ac:spMkLst>
            <pc:docMk/>
            <pc:sldMk cId="1701855086" sldId="280"/>
            <ac:spMk id="6" creationId="{E0BC7619-A425-4A92-B339-4FC362C7C9EF}"/>
          </ac:spMkLst>
        </pc:spChg>
        <pc:spChg chg="add del mod">
          <ac:chgData name="Cynthia Enciso" userId="7915927f-c5cf-4e1f-876d-e79882ad52fa" providerId="ADAL" clId="{ED60EBD3-90AC-49DF-9FC1-4EEE9F91A7A4}" dt="2021-05-11T14:33:49.518" v="515" actId="478"/>
          <ac:spMkLst>
            <pc:docMk/>
            <pc:sldMk cId="1701855086" sldId="280"/>
            <ac:spMk id="7" creationId="{64764DB5-DA90-4454-BFF4-4BFE4104A2B7}"/>
          </ac:spMkLst>
        </pc:spChg>
        <pc:spChg chg="add del mod topLvl">
          <ac:chgData name="Cynthia Enciso" userId="7915927f-c5cf-4e1f-876d-e79882ad52fa" providerId="ADAL" clId="{ED60EBD3-90AC-49DF-9FC1-4EEE9F91A7A4}" dt="2021-05-11T14:49:45.645" v="593" actId="478"/>
          <ac:spMkLst>
            <pc:docMk/>
            <pc:sldMk cId="1701855086" sldId="280"/>
            <ac:spMk id="8" creationId="{54059B98-7A9B-4575-915F-F8803862DB82}"/>
          </ac:spMkLst>
        </pc:spChg>
        <pc:spChg chg="add del mod topLvl">
          <ac:chgData name="Cynthia Enciso" userId="7915927f-c5cf-4e1f-876d-e79882ad52fa" providerId="ADAL" clId="{ED60EBD3-90AC-49DF-9FC1-4EEE9F91A7A4}" dt="2021-05-11T14:36:00.842" v="575" actId="478"/>
          <ac:spMkLst>
            <pc:docMk/>
            <pc:sldMk cId="1701855086" sldId="280"/>
            <ac:spMk id="9" creationId="{1CA03CE3-B2F3-4F91-839D-385E7644E4DD}"/>
          </ac:spMkLst>
        </pc:spChg>
        <pc:spChg chg="mod">
          <ac:chgData name="Cynthia Enciso" userId="7915927f-c5cf-4e1f-876d-e79882ad52fa" providerId="ADAL" clId="{ED60EBD3-90AC-49DF-9FC1-4EEE9F91A7A4}" dt="2021-05-11T14:34:49.584" v="536" actId="571"/>
          <ac:spMkLst>
            <pc:docMk/>
            <pc:sldMk cId="1701855086" sldId="280"/>
            <ac:spMk id="13" creationId="{B9D27E03-B12D-4AE9-91CF-CC0A2A98A719}"/>
          </ac:spMkLst>
        </pc:spChg>
        <pc:spChg chg="mod">
          <ac:chgData name="Cynthia Enciso" userId="7915927f-c5cf-4e1f-876d-e79882ad52fa" providerId="ADAL" clId="{ED60EBD3-90AC-49DF-9FC1-4EEE9F91A7A4}" dt="2021-05-11T14:34:49.584" v="536" actId="571"/>
          <ac:spMkLst>
            <pc:docMk/>
            <pc:sldMk cId="1701855086" sldId="280"/>
            <ac:spMk id="14" creationId="{0D365DC7-2F2F-423B-8105-807AE13EC8E3}"/>
          </ac:spMkLst>
        </pc:spChg>
        <pc:spChg chg="add mod">
          <ac:chgData name="Cynthia Enciso" userId="7915927f-c5cf-4e1f-876d-e79882ad52fa" providerId="ADAL" clId="{ED60EBD3-90AC-49DF-9FC1-4EEE9F91A7A4}" dt="2021-05-11T14:36:30.787" v="589" actId="1076"/>
          <ac:spMkLst>
            <pc:docMk/>
            <pc:sldMk cId="1701855086" sldId="280"/>
            <ac:spMk id="15" creationId="{E6A96F14-8E88-4926-9D7A-E3A25F1887EC}"/>
          </ac:spMkLst>
        </pc:spChg>
        <pc:grpChg chg="add del mod">
          <ac:chgData name="Cynthia Enciso" userId="7915927f-c5cf-4e1f-876d-e79882ad52fa" providerId="ADAL" clId="{ED60EBD3-90AC-49DF-9FC1-4EEE9F91A7A4}" dt="2021-05-11T14:34:34.449" v="529" actId="165"/>
          <ac:grpSpMkLst>
            <pc:docMk/>
            <pc:sldMk cId="1701855086" sldId="280"/>
            <ac:grpSpMk id="10" creationId="{EE169C50-F455-4BF2-8E9D-3C739535E63D}"/>
          </ac:grpSpMkLst>
        </pc:grpChg>
        <pc:grpChg chg="add del mod">
          <ac:chgData name="Cynthia Enciso" userId="7915927f-c5cf-4e1f-876d-e79882ad52fa" providerId="ADAL" clId="{ED60EBD3-90AC-49DF-9FC1-4EEE9F91A7A4}" dt="2021-05-11T14:35:58.010" v="574" actId="165"/>
          <ac:grpSpMkLst>
            <pc:docMk/>
            <pc:sldMk cId="1701855086" sldId="280"/>
            <ac:grpSpMk id="11" creationId="{CCA5A781-A4B4-407F-AE9B-794BE57F2B14}"/>
          </ac:grpSpMkLst>
        </pc:grpChg>
        <pc:grpChg chg="add mod">
          <ac:chgData name="Cynthia Enciso" userId="7915927f-c5cf-4e1f-876d-e79882ad52fa" providerId="ADAL" clId="{ED60EBD3-90AC-49DF-9FC1-4EEE9F91A7A4}" dt="2021-05-11T14:34:49.584" v="536" actId="571"/>
          <ac:grpSpMkLst>
            <pc:docMk/>
            <pc:sldMk cId="1701855086" sldId="280"/>
            <ac:grpSpMk id="12" creationId="{11874C69-A657-4C86-BB89-A82F8EA5DFBE}"/>
          </ac:grpSpMkLst>
        </pc:grpChg>
      </pc:sldChg>
    </pc:docChg>
  </pc:docChgLst>
  <pc:docChgLst>
    <pc:chgData name="Joseph Highe" userId="S::joseph.highe@revature.com::955b9bf1-2fc3-425c-bb80-056211376f04" providerId="AD" clId="Web-{78011789-BA49-326E-6116-58AF200A6C0E}"/>
    <pc:docChg chg="modSld">
      <pc:chgData name="Joseph Highe" userId="S::joseph.highe@revature.com::955b9bf1-2fc3-425c-bb80-056211376f04" providerId="AD" clId="Web-{78011789-BA49-326E-6116-58AF200A6C0E}" dt="2021-12-24T16:46:30.974" v="2" actId="20577"/>
      <pc:docMkLst>
        <pc:docMk/>
      </pc:docMkLst>
      <pc:sldChg chg="modSp">
        <pc:chgData name="Joseph Highe" userId="S::joseph.highe@revature.com::955b9bf1-2fc3-425c-bb80-056211376f04" providerId="AD" clId="Web-{78011789-BA49-326E-6116-58AF200A6C0E}" dt="2021-12-24T16:46:30.974" v="2" actId="20577"/>
        <pc:sldMkLst>
          <pc:docMk/>
          <pc:sldMk cId="0" sldId="259"/>
        </pc:sldMkLst>
        <pc:spChg chg="mod">
          <ac:chgData name="Joseph Highe" userId="S::joseph.highe@revature.com::955b9bf1-2fc3-425c-bb80-056211376f04" providerId="AD" clId="Web-{78011789-BA49-326E-6116-58AF200A6C0E}" dt="2021-12-24T16:46:30.974" v="2" actId="20577"/>
          <ac:spMkLst>
            <pc:docMk/>
            <pc:sldMk cId="0" sldId="259"/>
            <ac:spMk id="233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3A0B43FD-B2EC-4CFD-A72A-86AB109D932D}"/>
    <pc:docChg chg="undo custSel addSld delSld modSld sldOrd">
      <pc:chgData name="Cynthia Enciso" userId="7915927f-c5cf-4e1f-876d-e79882ad52fa" providerId="ADAL" clId="{3A0B43FD-B2EC-4CFD-A72A-86AB109D932D}" dt="2021-06-15T21:12:55.105" v="180" actId="571"/>
      <pc:docMkLst>
        <pc:docMk/>
      </pc:docMkLst>
      <pc:sldChg chg="addSp modSp mod ord">
        <pc:chgData name="Cynthia Enciso" userId="7915927f-c5cf-4e1f-876d-e79882ad52fa" providerId="ADAL" clId="{3A0B43FD-B2EC-4CFD-A72A-86AB109D932D}" dt="2021-06-15T20:12:43.633" v="124" actId="21"/>
        <pc:sldMkLst>
          <pc:docMk/>
          <pc:sldMk cId="0" sldId="258"/>
        </pc:sldMkLst>
        <pc:spChg chg="add mod">
          <ac:chgData name="Cynthia Enciso" userId="7915927f-c5cf-4e1f-876d-e79882ad52fa" providerId="ADAL" clId="{3A0B43FD-B2EC-4CFD-A72A-86AB109D932D}" dt="2021-06-15T20:12:43.633" v="124" actId="21"/>
          <ac:spMkLst>
            <pc:docMk/>
            <pc:sldMk cId="0" sldId="258"/>
            <ac:spMk id="2" creationId="{6BC2824E-1AE3-441E-BFFF-F545CF5A68B3}"/>
          </ac:spMkLst>
        </pc:spChg>
      </pc:sldChg>
      <pc:sldChg chg="delSp mod">
        <pc:chgData name="Cynthia Enciso" userId="7915927f-c5cf-4e1f-876d-e79882ad52fa" providerId="ADAL" clId="{3A0B43FD-B2EC-4CFD-A72A-86AB109D932D}" dt="2021-06-15T20:12:04.276" v="90" actId="21"/>
        <pc:sldMkLst>
          <pc:docMk/>
          <pc:sldMk cId="0" sldId="259"/>
        </pc:sldMkLst>
        <pc:spChg chg="del">
          <ac:chgData name="Cynthia Enciso" userId="7915927f-c5cf-4e1f-876d-e79882ad52fa" providerId="ADAL" clId="{3A0B43FD-B2EC-4CFD-A72A-86AB109D932D}" dt="2021-06-15T20:12:04.276" v="90" actId="21"/>
          <ac:spMkLst>
            <pc:docMk/>
            <pc:sldMk cId="0" sldId="259"/>
            <ac:spMk id="5" creationId="{EC29FA11-EBC8-4E68-A3F5-10B28AAD6865}"/>
          </ac:spMkLst>
        </pc:spChg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0" sldId="260"/>
        </pc:sldMkLst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0" sldId="261"/>
        </pc:sldMkLst>
      </pc:sldChg>
      <pc:sldChg chg="addSp modSp mod">
        <pc:chgData name="Cynthia Enciso" userId="7915927f-c5cf-4e1f-876d-e79882ad52fa" providerId="ADAL" clId="{3A0B43FD-B2EC-4CFD-A72A-86AB109D932D}" dt="2021-06-15T20:19:01.572" v="148" actId="20577"/>
        <pc:sldMkLst>
          <pc:docMk/>
          <pc:sldMk cId="0" sldId="262"/>
        </pc:sldMkLst>
        <pc:spChg chg="add mod">
          <ac:chgData name="Cynthia Enciso" userId="7915927f-c5cf-4e1f-876d-e79882ad52fa" providerId="ADAL" clId="{3A0B43FD-B2EC-4CFD-A72A-86AB109D932D}" dt="2021-06-15T20:19:01.572" v="148" actId="20577"/>
          <ac:spMkLst>
            <pc:docMk/>
            <pc:sldMk cId="0" sldId="262"/>
            <ac:spMk id="2" creationId="{457C0CF2-BBE3-4787-8BA6-A93125C54DA8}"/>
          </ac:spMkLst>
        </pc:spChg>
      </pc:sldChg>
      <pc:sldChg chg="addSp modSp mod">
        <pc:chgData name="Cynthia Enciso" userId="7915927f-c5cf-4e1f-876d-e79882ad52fa" providerId="ADAL" clId="{3A0B43FD-B2EC-4CFD-A72A-86AB109D932D}" dt="2021-06-15T20:20:17.114" v="161" actId="20577"/>
        <pc:sldMkLst>
          <pc:docMk/>
          <pc:sldMk cId="0" sldId="268"/>
        </pc:sldMkLst>
        <pc:spChg chg="add mod">
          <ac:chgData name="Cynthia Enciso" userId="7915927f-c5cf-4e1f-876d-e79882ad52fa" providerId="ADAL" clId="{3A0B43FD-B2EC-4CFD-A72A-86AB109D932D}" dt="2021-06-15T20:20:17.114" v="161" actId="20577"/>
          <ac:spMkLst>
            <pc:docMk/>
            <pc:sldMk cId="0" sldId="268"/>
            <ac:spMk id="2" creationId="{4A53F78D-DFA1-4CCE-8535-4B68BC052D31}"/>
          </ac:spMkLst>
        </pc:spChg>
      </pc:sldChg>
      <pc:sldChg chg="addSp modSp mod">
        <pc:chgData name="Cynthia Enciso" userId="7915927f-c5cf-4e1f-876d-e79882ad52fa" providerId="ADAL" clId="{3A0B43FD-B2EC-4CFD-A72A-86AB109D932D}" dt="2021-06-15T20:12:51.229" v="127" actId="20577"/>
        <pc:sldMkLst>
          <pc:docMk/>
          <pc:sldMk cId="0" sldId="272"/>
        </pc:sldMkLst>
        <pc:spChg chg="add mod">
          <ac:chgData name="Cynthia Enciso" userId="7915927f-c5cf-4e1f-876d-e79882ad52fa" providerId="ADAL" clId="{3A0B43FD-B2EC-4CFD-A72A-86AB109D932D}" dt="2021-06-15T20:12:51.229" v="127" actId="20577"/>
          <ac:spMkLst>
            <pc:docMk/>
            <pc:sldMk cId="0" sldId="272"/>
            <ac:spMk id="6" creationId="{F0CBA842-3FFB-4AD2-983C-954F6BC7FCCF}"/>
          </ac:spMkLst>
        </pc:spChg>
      </pc:sldChg>
      <pc:sldChg chg="modSp mod">
        <pc:chgData name="Cynthia Enciso" userId="7915927f-c5cf-4e1f-876d-e79882ad52fa" providerId="ADAL" clId="{3A0B43FD-B2EC-4CFD-A72A-86AB109D932D}" dt="2021-06-15T21:06:05.394" v="163" actId="114"/>
        <pc:sldMkLst>
          <pc:docMk/>
          <pc:sldMk cId="1814177333" sldId="276"/>
        </pc:sldMkLst>
        <pc:spChg chg="mod">
          <ac:chgData name="Cynthia Enciso" userId="7915927f-c5cf-4e1f-876d-e79882ad52fa" providerId="ADAL" clId="{3A0B43FD-B2EC-4CFD-A72A-86AB109D932D}" dt="2021-06-15T21:06:05.394" v="163" actId="114"/>
          <ac:spMkLst>
            <pc:docMk/>
            <pc:sldMk cId="1814177333" sldId="276"/>
            <ac:spMk id="233" creationId="{00000000-0000-0000-0000-000000000000}"/>
          </ac:spMkLst>
        </pc:spChg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2102769417" sldId="277"/>
        </pc:sldMkLst>
      </pc:sldChg>
      <pc:sldChg chg="addSp modSp mod ord">
        <pc:chgData name="Cynthia Enciso" userId="7915927f-c5cf-4e1f-876d-e79882ad52fa" providerId="ADAL" clId="{3A0B43FD-B2EC-4CFD-A72A-86AB109D932D}" dt="2021-06-15T21:12:55.105" v="180" actId="571"/>
        <pc:sldMkLst>
          <pc:docMk/>
          <pc:sldMk cId="111416777" sldId="278"/>
        </pc:sldMkLst>
        <pc:spChg chg="add mod">
          <ac:chgData name="Cynthia Enciso" userId="7915927f-c5cf-4e1f-876d-e79882ad52fa" providerId="ADAL" clId="{3A0B43FD-B2EC-4CFD-A72A-86AB109D932D}" dt="2021-06-15T21:12:53.431" v="179" actId="1076"/>
          <ac:spMkLst>
            <pc:docMk/>
            <pc:sldMk cId="111416777" sldId="278"/>
            <ac:spMk id="3" creationId="{693CCB9D-7A32-438E-8BB4-BAD63D54CFBD}"/>
          </ac:spMkLst>
        </pc:spChg>
        <pc:spChg chg="mod">
          <ac:chgData name="Cynthia Enciso" userId="7915927f-c5cf-4e1f-876d-e79882ad52fa" providerId="ADAL" clId="{3A0B43FD-B2EC-4CFD-A72A-86AB109D932D}" dt="2021-06-15T19:35:44.869" v="85" actId="20577"/>
          <ac:spMkLst>
            <pc:docMk/>
            <pc:sldMk cId="111416777" sldId="278"/>
            <ac:spMk id="11" creationId="{0E49D18F-930B-4E66-ABA2-717C0C59BB06}"/>
          </ac:spMkLst>
        </pc:spChg>
        <pc:spChg chg="mod">
          <ac:chgData name="Cynthia Enciso" userId="7915927f-c5cf-4e1f-876d-e79882ad52fa" providerId="ADAL" clId="{3A0B43FD-B2EC-4CFD-A72A-86AB109D932D}" dt="2021-06-15T21:12:48.480" v="177" actId="20577"/>
          <ac:spMkLst>
            <pc:docMk/>
            <pc:sldMk cId="111416777" sldId="278"/>
            <ac:spMk id="13" creationId="{C317E9EF-F6A3-4C70-B939-E2FFE510E71F}"/>
          </ac:spMkLst>
        </pc:spChg>
        <pc:spChg chg="add mod">
          <ac:chgData name="Cynthia Enciso" userId="7915927f-c5cf-4e1f-876d-e79882ad52fa" providerId="ADAL" clId="{3A0B43FD-B2EC-4CFD-A72A-86AB109D932D}" dt="2021-06-15T21:12:55.105" v="180" actId="571"/>
          <ac:spMkLst>
            <pc:docMk/>
            <pc:sldMk cId="111416777" sldId="278"/>
            <ac:spMk id="17" creationId="{1FA4E003-A16A-4DE4-AC75-3414F16BCCEC}"/>
          </ac:spMkLst>
        </pc:spChg>
      </pc:sldChg>
      <pc:sldChg chg="modSp mod ord">
        <pc:chgData name="Cynthia Enciso" userId="7915927f-c5cf-4e1f-876d-e79882ad52fa" providerId="ADAL" clId="{3A0B43FD-B2EC-4CFD-A72A-86AB109D932D}" dt="2021-06-15T20:11:51.419" v="89"/>
        <pc:sldMkLst>
          <pc:docMk/>
          <pc:sldMk cId="3546549088" sldId="279"/>
        </pc:sldMkLst>
        <pc:spChg chg="mod">
          <ac:chgData name="Cynthia Enciso" userId="7915927f-c5cf-4e1f-876d-e79882ad52fa" providerId="ADAL" clId="{3A0B43FD-B2EC-4CFD-A72A-86AB109D932D}" dt="2021-06-15T19:37:24.021" v="86" actId="1076"/>
          <ac:spMkLst>
            <pc:docMk/>
            <pc:sldMk cId="3546549088" sldId="279"/>
            <ac:spMk id="12" creationId="{45D8670F-86B7-4EC9-8CDF-65303ECC2EA4}"/>
          </ac:spMkLst>
        </pc:spChg>
      </pc:sldChg>
      <pc:sldChg chg="modSp new mod">
        <pc:chgData name="Cynthia Enciso" userId="7915927f-c5cf-4e1f-876d-e79882ad52fa" providerId="ADAL" clId="{3A0B43FD-B2EC-4CFD-A72A-86AB109D932D}" dt="2021-06-15T18:22:57.814" v="33" actId="20577"/>
        <pc:sldMkLst>
          <pc:docMk/>
          <pc:sldMk cId="3038891659" sldId="280"/>
        </pc:sldMkLst>
        <pc:spChg chg="mod">
          <ac:chgData name="Cynthia Enciso" userId="7915927f-c5cf-4e1f-876d-e79882ad52fa" providerId="ADAL" clId="{3A0B43FD-B2EC-4CFD-A72A-86AB109D932D}" dt="2021-06-15T18:22:53.113" v="6" actId="20577"/>
          <ac:spMkLst>
            <pc:docMk/>
            <pc:sldMk cId="3038891659" sldId="280"/>
            <ac:spMk id="2" creationId="{B31D38A9-2D57-4CDF-9097-CDB26A342298}"/>
          </ac:spMkLst>
        </pc:spChg>
        <pc:spChg chg="mod">
          <ac:chgData name="Cynthia Enciso" userId="7915927f-c5cf-4e1f-876d-e79882ad52fa" providerId="ADAL" clId="{3A0B43FD-B2EC-4CFD-A72A-86AB109D932D}" dt="2021-06-15T18:22:57.814" v="33" actId="20577"/>
          <ac:spMkLst>
            <pc:docMk/>
            <pc:sldMk cId="3038891659" sldId="280"/>
            <ac:spMk id="3" creationId="{4A99C0C4-D732-41ED-8554-14713CDC53D6}"/>
          </ac:spMkLst>
        </pc:spChg>
      </pc:sldChg>
    </pc:docChg>
  </pc:docChgLst>
  <pc:docChgLst>
    <pc:chgData name="Cynthia Enciso" userId="7915927f-c5cf-4e1f-876d-e79882ad52fa" providerId="ADAL" clId="{406D9A5D-CD57-49F6-A3C2-E180543E482D}"/>
    <pc:docChg chg="undo redo custSel addSld delSld modSld sldOrd">
      <pc:chgData name="Cynthia Enciso" userId="7915927f-c5cf-4e1f-876d-e79882ad52fa" providerId="ADAL" clId="{406D9A5D-CD57-49F6-A3C2-E180543E482D}" dt="2021-12-08T18:26:56.538" v="8555" actId="115"/>
      <pc:docMkLst>
        <pc:docMk/>
      </pc:docMkLst>
      <pc:sldChg chg="addSp delSp modSp mod modAnim">
        <pc:chgData name="Cynthia Enciso" userId="7915927f-c5cf-4e1f-876d-e79882ad52fa" providerId="ADAL" clId="{406D9A5D-CD57-49F6-A3C2-E180543E482D}" dt="2021-12-07T16:42:18.849" v="1209" actId="5793"/>
        <pc:sldMkLst>
          <pc:docMk/>
          <pc:sldMk cId="0" sldId="257"/>
        </pc:sldMkLst>
        <pc:spChg chg="add del mod">
          <ac:chgData name="Cynthia Enciso" userId="7915927f-c5cf-4e1f-876d-e79882ad52fa" providerId="ADAL" clId="{406D9A5D-CD57-49F6-A3C2-E180543E482D}" dt="2021-12-07T16:34:51.031" v="848" actId="478"/>
          <ac:spMkLst>
            <pc:docMk/>
            <pc:sldMk cId="0" sldId="257"/>
            <ac:spMk id="6" creationId="{77B7D1B0-476C-43A5-B86F-F1CF5DAFDD96}"/>
          </ac:spMkLst>
        </pc:spChg>
        <pc:spChg chg="mod">
          <ac:chgData name="Cynthia Enciso" userId="7915927f-c5cf-4e1f-876d-e79882ad52fa" providerId="ADAL" clId="{406D9A5D-CD57-49F6-A3C2-E180543E482D}" dt="2021-12-07T16:42:18.849" v="1209" actId="5793"/>
          <ac:spMkLst>
            <pc:docMk/>
            <pc:sldMk cId="0" sldId="257"/>
            <ac:spMk id="219" creationId="{00000000-0000-0000-0000-000000000000}"/>
          </ac:spMkLst>
        </pc:spChg>
      </pc:sldChg>
      <pc:sldChg chg="addSp delSp modSp mod ord delAnim modAnim">
        <pc:chgData name="Cynthia Enciso" userId="7915927f-c5cf-4e1f-876d-e79882ad52fa" providerId="ADAL" clId="{406D9A5D-CD57-49F6-A3C2-E180543E482D}" dt="2021-12-08T16:15:48.624" v="6717" actId="2711"/>
        <pc:sldMkLst>
          <pc:docMk/>
          <pc:sldMk cId="0" sldId="258"/>
        </pc:sldMkLst>
        <pc:spChg chg="del">
          <ac:chgData name="Cynthia Enciso" userId="7915927f-c5cf-4e1f-876d-e79882ad52fa" providerId="ADAL" clId="{406D9A5D-CD57-49F6-A3C2-E180543E482D}" dt="2021-12-07T17:10:37.338" v="2452" actId="478"/>
          <ac:spMkLst>
            <pc:docMk/>
            <pc:sldMk cId="0" sldId="258"/>
            <ac:spMk id="2" creationId="{6BC2824E-1AE3-441E-BFFF-F545CF5A68B3}"/>
          </ac:spMkLst>
        </pc:spChg>
        <pc:spChg chg="add del mod">
          <ac:chgData name="Cynthia Enciso" userId="7915927f-c5cf-4e1f-876d-e79882ad52fa" providerId="ADAL" clId="{406D9A5D-CD57-49F6-A3C2-E180543E482D}" dt="2021-12-07T17:17:14.812" v="2840" actId="478"/>
          <ac:spMkLst>
            <pc:docMk/>
            <pc:sldMk cId="0" sldId="258"/>
            <ac:spMk id="4" creationId="{B5835F16-F13B-49C9-8196-D7EA6B2E6444}"/>
          </ac:spMkLst>
        </pc:spChg>
        <pc:spChg chg="add mod">
          <ac:chgData name="Cynthia Enciso" userId="7915927f-c5cf-4e1f-876d-e79882ad52fa" providerId="ADAL" clId="{406D9A5D-CD57-49F6-A3C2-E180543E482D}" dt="2021-12-07T17:10:45.933" v="2454" actId="20577"/>
          <ac:spMkLst>
            <pc:docMk/>
            <pc:sldMk cId="0" sldId="258"/>
            <ac:spMk id="5" creationId="{81269B4F-73C1-48C8-A8B1-A5641D7E9E88}"/>
          </ac:spMkLst>
        </pc:spChg>
        <pc:spChg chg="add del mod">
          <ac:chgData name="Cynthia Enciso" userId="7915927f-c5cf-4e1f-876d-e79882ad52fa" providerId="ADAL" clId="{406D9A5D-CD57-49F6-A3C2-E180543E482D}" dt="2021-12-07T17:12:35.807" v="2678" actId="478"/>
          <ac:spMkLst>
            <pc:docMk/>
            <pc:sldMk cId="0" sldId="258"/>
            <ac:spMk id="6" creationId="{34356CDD-DC25-4F00-9046-10C270D0D297}"/>
          </ac:spMkLst>
        </pc:spChg>
        <pc:spChg chg="mod">
          <ac:chgData name="Cynthia Enciso" userId="7915927f-c5cf-4e1f-876d-e79882ad52fa" providerId="ADAL" clId="{406D9A5D-CD57-49F6-A3C2-E180543E482D}" dt="2021-12-07T17:15:17.103" v="2735" actId="14100"/>
          <ac:spMkLst>
            <pc:docMk/>
            <pc:sldMk cId="0" sldId="258"/>
            <ac:spMk id="8" creationId="{C438C8ED-032A-4A98-8614-08589A21E961}"/>
          </ac:spMkLst>
        </pc:spChg>
        <pc:spChg chg="mod">
          <ac:chgData name="Cynthia Enciso" userId="7915927f-c5cf-4e1f-876d-e79882ad52fa" providerId="ADAL" clId="{406D9A5D-CD57-49F6-A3C2-E180543E482D}" dt="2021-12-07T17:48:10.557" v="3344" actId="20577"/>
          <ac:spMkLst>
            <pc:docMk/>
            <pc:sldMk cId="0" sldId="258"/>
            <ac:spMk id="9" creationId="{D5C42A4A-E170-4501-8526-9C8C0A94C82D}"/>
          </ac:spMkLst>
        </pc:spChg>
        <pc:spChg chg="mod">
          <ac:chgData name="Cynthia Enciso" userId="7915927f-c5cf-4e1f-876d-e79882ad52fa" providerId="ADAL" clId="{406D9A5D-CD57-49F6-A3C2-E180543E482D}" dt="2021-12-07T17:12:33.272" v="2676"/>
          <ac:spMkLst>
            <pc:docMk/>
            <pc:sldMk cId="0" sldId="258"/>
            <ac:spMk id="10" creationId="{528551A5-B0DB-4675-98BA-2E106A724DA0}"/>
          </ac:spMkLst>
        </pc:spChg>
        <pc:spChg chg="add mod">
          <ac:chgData name="Cynthia Enciso" userId="7915927f-c5cf-4e1f-876d-e79882ad52fa" providerId="ADAL" clId="{406D9A5D-CD57-49F6-A3C2-E180543E482D}" dt="2021-12-08T16:15:40.346" v="6716" actId="2711"/>
          <ac:spMkLst>
            <pc:docMk/>
            <pc:sldMk cId="0" sldId="258"/>
            <ac:spMk id="14" creationId="{444227ED-0391-4811-B4A9-378231874E90}"/>
          </ac:spMkLst>
        </pc:spChg>
        <pc:spChg chg="add mod">
          <ac:chgData name="Cynthia Enciso" userId="7915927f-c5cf-4e1f-876d-e79882ad52fa" providerId="ADAL" clId="{406D9A5D-CD57-49F6-A3C2-E180543E482D}" dt="2021-12-07T17:42:45.520" v="3069" actId="1076"/>
          <ac:spMkLst>
            <pc:docMk/>
            <pc:sldMk cId="0" sldId="258"/>
            <ac:spMk id="15" creationId="{48DE9B77-CF99-43A7-888B-736B0DFCB6A2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6" creationId="{0E321763-589F-494F-A8CD-199B14261928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7" creationId="{46855F8F-EE6A-47A2-91EF-CF354FB152D6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8" creationId="{173B33C6-B707-42C1-8EF0-99523785C7CF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9" creationId="{2D88649D-7FA9-435C-809A-10C02FB198AD}"/>
          </ac:spMkLst>
        </pc:spChg>
        <pc:spChg chg="add mod">
          <ac:chgData name="Cynthia Enciso" userId="7915927f-c5cf-4e1f-876d-e79882ad52fa" providerId="ADAL" clId="{406D9A5D-CD57-49F6-A3C2-E180543E482D}" dt="2021-12-07T17:17:40.512" v="2852" actId="13822"/>
          <ac:spMkLst>
            <pc:docMk/>
            <pc:sldMk cId="0" sldId="258"/>
            <ac:spMk id="20" creationId="{0CAB3552-44FB-44D0-8306-62EB39591CEA}"/>
          </ac:spMkLst>
        </pc:spChg>
        <pc:spChg chg="add del mod">
          <ac:chgData name="Cynthia Enciso" userId="7915927f-c5cf-4e1f-876d-e79882ad52fa" providerId="ADAL" clId="{406D9A5D-CD57-49F6-A3C2-E180543E482D}" dt="2021-12-07T17:17:29.420" v="2848" actId="478"/>
          <ac:spMkLst>
            <pc:docMk/>
            <pc:sldMk cId="0" sldId="258"/>
            <ac:spMk id="21" creationId="{985308D4-337D-446E-B828-BC6B092AAB05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3" creationId="{E6229668-F41E-4D39-8F7B-0A9C8AC4691E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4" creationId="{41D42F97-9958-4D23-BC0C-470F7DC94446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5" creationId="{BFC3C453-B7EA-4978-B208-F76CCFED1EE9}"/>
          </ac:spMkLst>
        </pc:spChg>
        <pc:spChg chg="add mod">
          <ac:chgData name="Cynthia Enciso" userId="7915927f-c5cf-4e1f-876d-e79882ad52fa" providerId="ADAL" clId="{406D9A5D-CD57-49F6-A3C2-E180543E482D}" dt="2021-12-08T16:15:48.624" v="6717" actId="2711"/>
          <ac:spMkLst>
            <pc:docMk/>
            <pc:sldMk cId="0" sldId="258"/>
            <ac:spMk id="30" creationId="{F7653B23-B669-4EE2-A629-9C5ACC92B635}"/>
          </ac:spMkLst>
        </pc:spChg>
        <pc:spChg chg="add mod">
          <ac:chgData name="Cynthia Enciso" userId="7915927f-c5cf-4e1f-876d-e79882ad52fa" providerId="ADAL" clId="{406D9A5D-CD57-49F6-A3C2-E180543E482D}" dt="2021-12-07T17:41:45.658" v="3037" actId="1076"/>
          <ac:spMkLst>
            <pc:docMk/>
            <pc:sldMk cId="0" sldId="258"/>
            <ac:spMk id="31" creationId="{9A22DCE0-371C-4339-8351-FCBD606075BF}"/>
          </ac:spMkLst>
        </pc:spChg>
        <pc:spChg chg="del mod">
          <ac:chgData name="Cynthia Enciso" userId="7915927f-c5cf-4e1f-876d-e79882ad52fa" providerId="ADAL" clId="{406D9A5D-CD57-49F6-A3C2-E180543E482D}" dt="2021-12-07T17:13:49.864" v="2710" actId="478"/>
          <ac:spMkLst>
            <pc:docMk/>
            <pc:sldMk cId="0" sldId="258"/>
            <ac:spMk id="226" creationId="{00000000-0000-0000-0000-000000000000}"/>
          </ac:spMkLst>
        </pc:spChg>
        <pc:grpChg chg="add mod">
          <ac:chgData name="Cynthia Enciso" userId="7915927f-c5cf-4e1f-876d-e79882ad52fa" providerId="ADAL" clId="{406D9A5D-CD57-49F6-A3C2-E180543E482D}" dt="2021-12-07T17:14:28.131" v="2720" actId="1076"/>
          <ac:grpSpMkLst>
            <pc:docMk/>
            <pc:sldMk cId="0" sldId="258"/>
            <ac:grpSpMk id="7" creationId="{9B0068FD-968F-47AA-9604-0F4F167AA418}"/>
          </ac:grpSpMkLst>
        </pc:grpChg>
        <pc:grpChg chg="add del mod">
          <ac:chgData name="Cynthia Enciso" userId="7915927f-c5cf-4e1f-876d-e79882ad52fa" providerId="ADAL" clId="{406D9A5D-CD57-49F6-A3C2-E180543E482D}" dt="2021-12-07T17:33:53.702" v="2974" actId="165"/>
          <ac:grpSpMkLst>
            <pc:docMk/>
            <pc:sldMk cId="0" sldId="258"/>
            <ac:grpSpMk id="22" creationId="{CEEE0524-A0FE-457F-BE20-12E8A4A76F38}"/>
          </ac:grpSpMkLst>
        </pc:grpChg>
        <pc:cxnChg chg="add mod">
          <ac:chgData name="Cynthia Enciso" userId="7915927f-c5cf-4e1f-876d-e79882ad52fa" providerId="ADAL" clId="{406D9A5D-CD57-49F6-A3C2-E180543E482D}" dt="2021-12-07T17:17:34.404" v="2851" actId="14100"/>
          <ac:cxnSpMkLst>
            <pc:docMk/>
            <pc:sldMk cId="0" sldId="258"/>
            <ac:cxnSpMk id="26" creationId="{5BC52156-7761-4F82-880F-78757B3F76B2}"/>
          </ac:cxnSpMkLst>
        </pc:cxnChg>
        <pc:cxnChg chg="add del mod">
          <ac:chgData name="Cynthia Enciso" userId="7915927f-c5cf-4e1f-876d-e79882ad52fa" providerId="ADAL" clId="{406D9A5D-CD57-49F6-A3C2-E180543E482D}" dt="2021-12-07T17:17:31.220" v="2849" actId="478"/>
          <ac:cxnSpMkLst>
            <pc:docMk/>
            <pc:sldMk cId="0" sldId="258"/>
            <ac:cxnSpMk id="27" creationId="{9410BF0A-6A7B-4380-9051-74C92ACDBBB2}"/>
          </ac:cxnSpMkLst>
        </pc:cxnChg>
      </pc:sldChg>
      <pc:sldChg chg="addSp delSp modSp mod ord">
        <pc:chgData name="Cynthia Enciso" userId="7915927f-c5cf-4e1f-876d-e79882ad52fa" providerId="ADAL" clId="{406D9A5D-CD57-49F6-A3C2-E180543E482D}" dt="2021-12-08T16:07:24.447" v="6439" actId="20577"/>
        <pc:sldMkLst>
          <pc:docMk/>
          <pc:sldMk cId="0" sldId="259"/>
        </pc:sldMkLst>
        <pc:spChg chg="add del mod">
          <ac:chgData name="Cynthia Enciso" userId="7915927f-c5cf-4e1f-876d-e79882ad52fa" providerId="ADAL" clId="{406D9A5D-CD57-49F6-A3C2-E180543E482D}" dt="2021-12-07T16:53:18.194" v="1472"/>
          <ac:spMkLst>
            <pc:docMk/>
            <pc:sldMk cId="0" sldId="259"/>
            <ac:spMk id="6" creationId="{DAD51F19-F66E-4B65-A4CA-1B0F71031232}"/>
          </ac:spMkLst>
        </pc:spChg>
        <pc:spChg chg="mod">
          <ac:chgData name="Cynthia Enciso" userId="7915927f-c5cf-4e1f-876d-e79882ad52fa" providerId="ADAL" clId="{406D9A5D-CD57-49F6-A3C2-E180543E482D}" dt="2021-12-07T16:42:29.815" v="1219" actId="20577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8T16:07:24.447" v="6439" actId="20577"/>
          <ac:spMkLst>
            <pc:docMk/>
            <pc:sldMk cId="0" sldId="259"/>
            <ac:spMk id="233" creationId="{00000000-0000-0000-0000-000000000000}"/>
          </ac:spMkLst>
        </pc:spChg>
      </pc:sldChg>
      <pc:sldChg chg="delSp modSp del mod">
        <pc:chgData name="Cynthia Enciso" userId="7915927f-c5cf-4e1f-876d-e79882ad52fa" providerId="ADAL" clId="{406D9A5D-CD57-49F6-A3C2-E180543E482D}" dt="2021-12-07T20:59:39.603" v="5512" actId="47"/>
        <pc:sldMkLst>
          <pc:docMk/>
          <pc:sldMk cId="0" sldId="262"/>
        </pc:sldMkLst>
        <pc:spChg chg="del">
          <ac:chgData name="Cynthia Enciso" userId="7915927f-c5cf-4e1f-876d-e79882ad52fa" providerId="ADAL" clId="{406D9A5D-CD57-49F6-A3C2-E180543E482D}" dt="2021-12-07T20:48:00.933" v="4525" actId="478"/>
          <ac:spMkLst>
            <pc:docMk/>
            <pc:sldMk cId="0" sldId="262"/>
            <ac:spMk id="2" creationId="{457C0CF2-BBE3-4787-8BA6-A93125C54DA8}"/>
          </ac:spMkLst>
        </pc:spChg>
        <pc:spChg chg="mod">
          <ac:chgData name="Cynthia Enciso" userId="7915927f-c5cf-4e1f-876d-e79882ad52fa" providerId="ADAL" clId="{406D9A5D-CD57-49F6-A3C2-E180543E482D}" dt="2021-12-07T20:50:11.804" v="4532" actId="113"/>
          <ac:spMkLst>
            <pc:docMk/>
            <pc:sldMk cId="0" sldId="262"/>
            <ac:spMk id="254" creationId="{00000000-0000-0000-0000-000000000000}"/>
          </ac:spMkLst>
        </pc:spChg>
      </pc:sldChg>
      <pc:sldChg chg="modSp mod modAnim">
        <pc:chgData name="Cynthia Enciso" userId="7915927f-c5cf-4e1f-876d-e79882ad52fa" providerId="ADAL" clId="{406D9A5D-CD57-49F6-A3C2-E180543E482D}" dt="2021-12-07T21:03:42.340" v="6027" actId="5793"/>
        <pc:sldMkLst>
          <pc:docMk/>
          <pc:sldMk cId="0" sldId="263"/>
        </pc:sldMkLst>
        <pc:spChg chg="mod">
          <ac:chgData name="Cynthia Enciso" userId="7915927f-c5cf-4e1f-876d-e79882ad52fa" providerId="ADAL" clId="{406D9A5D-CD57-49F6-A3C2-E180543E482D}" dt="2021-12-07T21:03:42.340" v="6027" actId="5793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7T21:43:39.113" v="6435" actId="113"/>
        <pc:sldMkLst>
          <pc:docMk/>
          <pc:sldMk cId="0" sldId="265"/>
        </pc:sldMkLst>
        <pc:spChg chg="mod">
          <ac:chgData name="Cynthia Enciso" userId="7915927f-c5cf-4e1f-876d-e79882ad52fa" providerId="ADAL" clId="{406D9A5D-CD57-49F6-A3C2-E180543E482D}" dt="2021-12-07T21:43:39.113" v="6435" actId="113"/>
          <ac:spMkLst>
            <pc:docMk/>
            <pc:sldMk cId="0" sldId="265"/>
            <ac:spMk id="275" creationId="{00000000-0000-0000-0000-000000000000}"/>
          </ac:spMkLst>
        </pc:spChg>
      </pc:sldChg>
      <pc:sldChg chg="modSp mod modAnim">
        <pc:chgData name="Cynthia Enciso" userId="7915927f-c5cf-4e1f-876d-e79882ad52fa" providerId="ADAL" clId="{406D9A5D-CD57-49F6-A3C2-E180543E482D}" dt="2021-12-08T17:11:51.552" v="7444" actId="207"/>
        <pc:sldMkLst>
          <pc:docMk/>
          <pc:sldMk cId="0" sldId="266"/>
        </pc:sldMkLst>
        <pc:spChg chg="mod">
          <ac:chgData name="Cynthia Enciso" userId="7915927f-c5cf-4e1f-876d-e79882ad52fa" providerId="ADAL" clId="{406D9A5D-CD57-49F6-A3C2-E180543E482D}" dt="2021-12-08T16:56:27.883" v="7382" actId="207"/>
          <ac:spMkLst>
            <pc:docMk/>
            <pc:sldMk cId="0" sldId="266"/>
            <ac:spMk id="2" creationId="{203E40BE-C560-48EF-B6FB-E0CE295B8DF8}"/>
          </ac:spMkLst>
        </pc:spChg>
        <pc:spChg chg="mod">
          <ac:chgData name="Cynthia Enciso" userId="7915927f-c5cf-4e1f-876d-e79882ad52fa" providerId="ADAL" clId="{406D9A5D-CD57-49F6-A3C2-E180543E482D}" dt="2021-12-08T17:11:51.552" v="7444" actId="207"/>
          <ac:spMkLst>
            <pc:docMk/>
            <pc:sldMk cId="0" sldId="266"/>
            <ac:spMk id="3" creationId="{B191859A-9A4C-4DDF-89BD-47134E6C4842}"/>
          </ac:spMkLst>
        </pc:spChg>
        <pc:spChg chg="mod">
          <ac:chgData name="Cynthia Enciso" userId="7915927f-c5cf-4e1f-876d-e79882ad52fa" providerId="ADAL" clId="{406D9A5D-CD57-49F6-A3C2-E180543E482D}" dt="2021-12-08T16:54:25.499" v="7363" actId="20577"/>
          <ac:spMkLst>
            <pc:docMk/>
            <pc:sldMk cId="0" sldId="266"/>
            <ac:spMk id="282" creationId="{00000000-0000-0000-0000-000000000000}"/>
          </ac:spMkLst>
        </pc:spChg>
      </pc:sldChg>
      <pc:sldChg chg="delSp modSp mod">
        <pc:chgData name="Cynthia Enciso" userId="7915927f-c5cf-4e1f-876d-e79882ad52fa" providerId="ADAL" clId="{406D9A5D-CD57-49F6-A3C2-E180543E482D}" dt="2021-12-08T16:58:40.300" v="7424" actId="20577"/>
        <pc:sldMkLst>
          <pc:docMk/>
          <pc:sldMk cId="0" sldId="268"/>
        </pc:sldMkLst>
        <pc:spChg chg="del">
          <ac:chgData name="Cynthia Enciso" userId="7915927f-c5cf-4e1f-876d-e79882ad52fa" providerId="ADAL" clId="{406D9A5D-CD57-49F6-A3C2-E180543E482D}" dt="2021-12-08T16:58:15.124" v="7398" actId="478"/>
          <ac:spMkLst>
            <pc:docMk/>
            <pc:sldMk cId="0" sldId="268"/>
            <ac:spMk id="2" creationId="{4A53F78D-DFA1-4CCE-8535-4B68BC052D31}"/>
          </ac:spMkLst>
        </pc:spChg>
        <pc:spChg chg="mod">
          <ac:chgData name="Cynthia Enciso" userId="7915927f-c5cf-4e1f-876d-e79882ad52fa" providerId="ADAL" clId="{406D9A5D-CD57-49F6-A3C2-E180543E482D}" dt="2021-12-08T16:58:40.300" v="7424" actId="20577"/>
          <ac:spMkLst>
            <pc:docMk/>
            <pc:sldMk cId="0" sldId="268"/>
            <ac:spMk id="29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406D9A5D-CD57-49F6-A3C2-E180543E482D}" dt="2021-12-07T17:50:37.230" v="3454" actId="1076"/>
        <pc:sldMkLst>
          <pc:docMk/>
          <pc:sldMk cId="0" sldId="272"/>
        </pc:sldMkLst>
        <pc:spChg chg="del">
          <ac:chgData name="Cynthia Enciso" userId="7915927f-c5cf-4e1f-876d-e79882ad52fa" providerId="ADAL" clId="{406D9A5D-CD57-49F6-A3C2-E180543E482D}" dt="2021-12-07T17:44:29.591" v="3157" actId="478"/>
          <ac:spMkLst>
            <pc:docMk/>
            <pc:sldMk cId="0" sldId="272"/>
            <ac:spMk id="6" creationId="{F0CBA842-3FFB-4AD2-983C-954F6BC7FCCF}"/>
          </ac:spMkLst>
        </pc:spChg>
        <pc:spChg chg="add mod">
          <ac:chgData name="Cynthia Enciso" userId="7915927f-c5cf-4e1f-876d-e79882ad52fa" providerId="ADAL" clId="{406D9A5D-CD57-49F6-A3C2-E180543E482D}" dt="2021-12-07T17:49:26.395" v="3370" actId="122"/>
          <ac:spMkLst>
            <pc:docMk/>
            <pc:sldMk cId="0" sldId="272"/>
            <ac:spMk id="7" creationId="{6FD086C6-EECF-402D-8E6F-D48DA2C72438}"/>
          </ac:spMkLst>
        </pc:spChg>
        <pc:spChg chg="add mod">
          <ac:chgData name="Cynthia Enciso" userId="7915927f-c5cf-4e1f-876d-e79882ad52fa" providerId="ADAL" clId="{406D9A5D-CD57-49F6-A3C2-E180543E482D}" dt="2021-12-07T17:48:07.316" v="3343" actId="1076"/>
          <ac:spMkLst>
            <pc:docMk/>
            <pc:sldMk cId="0" sldId="272"/>
            <ac:spMk id="8" creationId="{751B7132-A771-476C-8045-20A87B7A981B}"/>
          </ac:spMkLst>
        </pc:spChg>
        <pc:spChg chg="add mod">
          <ac:chgData name="Cynthia Enciso" userId="7915927f-c5cf-4e1f-876d-e79882ad52fa" providerId="ADAL" clId="{406D9A5D-CD57-49F6-A3C2-E180543E482D}" dt="2021-12-07T17:50:37.230" v="3454" actId="1076"/>
          <ac:spMkLst>
            <pc:docMk/>
            <pc:sldMk cId="0" sldId="272"/>
            <ac:spMk id="9" creationId="{B0EA24D0-DB8C-4697-B10D-C39018E3DAD8}"/>
          </ac:spMkLst>
        </pc:spChg>
        <pc:spChg chg="add mod">
          <ac:chgData name="Cynthia Enciso" userId="7915927f-c5cf-4e1f-876d-e79882ad52fa" providerId="ADAL" clId="{406D9A5D-CD57-49F6-A3C2-E180543E482D}" dt="2021-12-07T17:50:13.126" v="3453" actId="13822"/>
          <ac:spMkLst>
            <pc:docMk/>
            <pc:sldMk cId="0" sldId="272"/>
            <ac:spMk id="10" creationId="{14C5FE20-57E1-4872-8FE2-281DAE8DC42A}"/>
          </ac:spMkLst>
        </pc:spChg>
        <pc:spChg chg="mod">
          <ac:chgData name="Cynthia Enciso" userId="7915927f-c5cf-4e1f-876d-e79882ad52fa" providerId="ADAL" clId="{406D9A5D-CD57-49F6-A3C2-E180543E482D}" dt="2021-12-07T17:47:40.911" v="3312" actId="2710"/>
          <ac:spMkLst>
            <pc:docMk/>
            <pc:sldMk cId="0" sldId="272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8T17:32:37.580" v="7445" actId="207"/>
        <pc:sldMkLst>
          <pc:docMk/>
          <pc:sldMk cId="2546056288" sldId="274"/>
        </pc:sldMkLst>
        <pc:spChg chg="mod">
          <ac:chgData name="Cynthia Enciso" userId="7915927f-c5cf-4e1f-876d-e79882ad52fa" providerId="ADAL" clId="{406D9A5D-CD57-49F6-A3C2-E180543E482D}" dt="2021-12-08T16:59:27.810" v="7428" actId="14100"/>
          <ac:spMkLst>
            <pc:docMk/>
            <pc:sldMk cId="2546056288" sldId="274"/>
            <ac:spMk id="5" creationId="{4BCC62A6-F1A0-4218-8CF5-814B6F6C224B}"/>
          </ac:spMkLst>
        </pc:spChg>
        <pc:spChg chg="mod">
          <ac:chgData name="Cynthia Enciso" userId="7915927f-c5cf-4e1f-876d-e79882ad52fa" providerId="ADAL" clId="{406D9A5D-CD57-49F6-A3C2-E180543E482D}" dt="2021-12-08T16:59:25.963" v="7427" actId="14100"/>
          <ac:spMkLst>
            <pc:docMk/>
            <pc:sldMk cId="2546056288" sldId="274"/>
            <ac:spMk id="6" creationId="{1A28F6FC-93EC-4C55-856B-39752E8384EE}"/>
          </ac:spMkLst>
        </pc:spChg>
        <pc:spChg chg="mod">
          <ac:chgData name="Cynthia Enciso" userId="7915927f-c5cf-4e1f-876d-e79882ad52fa" providerId="ADAL" clId="{406D9A5D-CD57-49F6-A3C2-E180543E482D}" dt="2021-12-08T16:59:24.199" v="7426" actId="14100"/>
          <ac:spMkLst>
            <pc:docMk/>
            <pc:sldMk cId="2546056288" sldId="274"/>
            <ac:spMk id="8" creationId="{03EE8E1C-A145-43A5-8404-CFEC446D5A9E}"/>
          </ac:spMkLst>
        </pc:spChg>
        <pc:spChg chg="mod">
          <ac:chgData name="Cynthia Enciso" userId="7915927f-c5cf-4e1f-876d-e79882ad52fa" providerId="ADAL" clId="{406D9A5D-CD57-49F6-A3C2-E180543E482D}" dt="2021-12-08T17:32:37.580" v="7445" actId="207"/>
          <ac:spMkLst>
            <pc:docMk/>
            <pc:sldMk cId="2546056288" sldId="274"/>
            <ac:spMk id="9" creationId="{8DCC4198-E08D-4604-B165-0E6553F9902B}"/>
          </ac:spMkLst>
        </pc:spChg>
      </pc:sldChg>
      <pc:sldChg chg="modSp mod">
        <pc:chgData name="Cynthia Enciso" userId="7915927f-c5cf-4e1f-876d-e79882ad52fa" providerId="ADAL" clId="{406D9A5D-CD57-49F6-A3C2-E180543E482D}" dt="2021-12-07T16:56:32.990" v="1564" actId="14100"/>
        <pc:sldMkLst>
          <pc:docMk/>
          <pc:sldMk cId="3982709447" sldId="275"/>
        </pc:sldMkLst>
        <pc:spChg chg="mod">
          <ac:chgData name="Cynthia Enciso" userId="7915927f-c5cf-4e1f-876d-e79882ad52fa" providerId="ADAL" clId="{406D9A5D-CD57-49F6-A3C2-E180543E482D}" dt="2021-12-07T16:55:06.916" v="1548" actId="20577"/>
          <ac:spMkLst>
            <pc:docMk/>
            <pc:sldMk cId="3982709447" sldId="275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7T16:56:32.990" v="1564" actId="14100"/>
          <ac:spMkLst>
            <pc:docMk/>
            <pc:sldMk cId="3982709447" sldId="275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7T16:57:19.624" v="1596" actId="20577"/>
        <pc:sldMkLst>
          <pc:docMk/>
          <pc:sldMk cId="1814177333" sldId="276"/>
        </pc:sldMkLst>
        <pc:spChg chg="mod">
          <ac:chgData name="Cynthia Enciso" userId="7915927f-c5cf-4e1f-876d-e79882ad52fa" providerId="ADAL" clId="{406D9A5D-CD57-49F6-A3C2-E180543E482D}" dt="2021-12-07T16:56:43.211" v="1585" actId="20577"/>
          <ac:spMkLst>
            <pc:docMk/>
            <pc:sldMk cId="1814177333" sldId="276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7T16:57:19.624" v="1596" actId="20577"/>
          <ac:spMkLst>
            <pc:docMk/>
            <pc:sldMk cId="1814177333" sldId="276"/>
            <ac:spMk id="233" creationId="{00000000-0000-0000-0000-000000000000}"/>
          </ac:spMkLst>
        </pc:spChg>
      </pc:sldChg>
      <pc:sldChg chg="del">
        <pc:chgData name="Cynthia Enciso" userId="7915927f-c5cf-4e1f-876d-e79882ad52fa" providerId="ADAL" clId="{406D9A5D-CD57-49F6-A3C2-E180543E482D}" dt="2021-12-07T16:16:22.910" v="55" actId="47"/>
        <pc:sldMkLst>
          <pc:docMk/>
          <pc:sldMk cId="3546549088" sldId="279"/>
        </pc:sldMkLst>
      </pc:sldChg>
      <pc:sldChg chg="del">
        <pc:chgData name="Cynthia Enciso" userId="7915927f-c5cf-4e1f-876d-e79882ad52fa" providerId="ADAL" clId="{406D9A5D-CD57-49F6-A3C2-E180543E482D}" dt="2021-12-08T17:32:46.955" v="7446" actId="47"/>
        <pc:sldMkLst>
          <pc:docMk/>
          <pc:sldMk cId="3038891659" sldId="280"/>
        </pc:sldMkLst>
      </pc:sldChg>
      <pc:sldChg chg="delSp modSp mod addAnim delAnim modAnim">
        <pc:chgData name="Cynthia Enciso" userId="7915927f-c5cf-4e1f-876d-e79882ad52fa" providerId="ADAL" clId="{406D9A5D-CD57-49F6-A3C2-E180543E482D}" dt="2021-12-07T17:48:13.827" v="3345" actId="20577"/>
        <pc:sldMkLst>
          <pc:docMk/>
          <pc:sldMk cId="4090143124" sldId="281"/>
        </pc:sldMkLst>
        <pc:spChg chg="mod">
          <ac:chgData name="Cynthia Enciso" userId="7915927f-c5cf-4e1f-876d-e79882ad52fa" providerId="ADAL" clId="{406D9A5D-CD57-49F6-A3C2-E180543E482D}" dt="2021-12-07T17:17:08.713" v="2838" actId="1076"/>
          <ac:spMkLst>
            <pc:docMk/>
            <pc:sldMk cId="4090143124" sldId="281"/>
            <ac:spMk id="2" creationId="{C072BD7A-840E-41C4-81B1-9EDB9F950145}"/>
          </ac:spMkLst>
        </pc:spChg>
        <pc:spChg chg="mod">
          <ac:chgData name="Cynthia Enciso" userId="7915927f-c5cf-4e1f-876d-e79882ad52fa" providerId="ADAL" clId="{406D9A5D-CD57-49F6-A3C2-E180543E482D}" dt="2021-12-07T17:06:10.446" v="1847" actId="20577"/>
          <ac:spMkLst>
            <pc:docMk/>
            <pc:sldMk cId="4090143124" sldId="281"/>
            <ac:spMk id="6" creationId="{4C31955D-4CA3-4ED9-B7A6-37CF58A7F7DB}"/>
          </ac:spMkLst>
        </pc:spChg>
        <pc:spChg chg="mod">
          <ac:chgData name="Cynthia Enciso" userId="7915927f-c5cf-4e1f-876d-e79882ad52fa" providerId="ADAL" clId="{406D9A5D-CD57-49F6-A3C2-E180543E482D}" dt="2021-12-07T17:48:13.827" v="3345" actId="20577"/>
          <ac:spMkLst>
            <pc:docMk/>
            <pc:sldMk cId="4090143124" sldId="281"/>
            <ac:spMk id="7" creationId="{A73CD479-1DB1-4F43-8AE3-F60A324E959D}"/>
          </ac:spMkLst>
        </pc:spChg>
        <pc:spChg chg="mod topLvl">
          <ac:chgData name="Cynthia Enciso" userId="7915927f-c5cf-4e1f-876d-e79882ad52fa" providerId="ADAL" clId="{406D9A5D-CD57-49F6-A3C2-E180543E482D}" dt="2021-12-07T17:25:52.573" v="2953" actId="21"/>
          <ac:spMkLst>
            <pc:docMk/>
            <pc:sldMk cId="4090143124" sldId="281"/>
            <ac:spMk id="8" creationId="{7078EE9E-C02E-4D01-85E8-7689F36D3F05}"/>
          </ac:spMkLst>
        </pc:spChg>
        <pc:spChg chg="mod topLvl">
          <ac:chgData name="Cynthia Enciso" userId="7915927f-c5cf-4e1f-876d-e79882ad52fa" providerId="ADAL" clId="{406D9A5D-CD57-49F6-A3C2-E180543E482D}" dt="2021-12-07T17:13:41.583" v="2708" actId="1076"/>
          <ac:spMkLst>
            <pc:docMk/>
            <pc:sldMk cId="4090143124" sldId="281"/>
            <ac:spMk id="10" creationId="{90169A24-6DAA-44D6-9F37-E465E60AD5F0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2" creationId="{BFFDE57A-741C-4217-8C4D-B6D7753AAD54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4" creationId="{D5EFB165-D6C4-494A-86AC-D07B32F74870}"/>
          </ac:spMkLst>
        </pc:spChg>
        <pc:spChg chg="mod">
          <ac:chgData name="Cynthia Enciso" userId="7915927f-c5cf-4e1f-876d-e79882ad52fa" providerId="ADAL" clId="{406D9A5D-CD57-49F6-A3C2-E180543E482D}" dt="2021-12-07T16:58:51.989" v="1609" actId="1076"/>
          <ac:spMkLst>
            <pc:docMk/>
            <pc:sldMk cId="4090143124" sldId="281"/>
            <ac:spMk id="15" creationId="{3B384245-3E85-41F4-B6F0-A3C1332EAE30}"/>
          </ac:spMkLst>
        </pc:spChg>
        <pc:spChg chg="mod">
          <ac:chgData name="Cynthia Enciso" userId="7915927f-c5cf-4e1f-876d-e79882ad52fa" providerId="ADAL" clId="{406D9A5D-CD57-49F6-A3C2-E180543E482D}" dt="2021-12-07T16:58:49.451" v="1608" actId="1076"/>
          <ac:spMkLst>
            <pc:docMk/>
            <pc:sldMk cId="4090143124" sldId="281"/>
            <ac:spMk id="16" creationId="{1202779A-2179-4324-A110-45D32BDF8E1E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8" creationId="{382EB2A7-D20C-4582-AB7D-1FE1E76AB252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9" creationId="{5432BA20-F9B8-48F8-B6E9-59DDE33C352E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0" creationId="{0AE93D6F-7C59-43E7-A707-199CA2D73166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1" creationId="{C9CB32B5-9808-4AC5-8EE8-551FE3E3A6B9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2" creationId="{E9E28DB0-5727-4803-8366-324719CC39FB}"/>
          </ac:spMkLst>
        </pc:spChg>
        <pc:spChg chg="del">
          <ac:chgData name="Cynthia Enciso" userId="7915927f-c5cf-4e1f-876d-e79882ad52fa" providerId="ADAL" clId="{406D9A5D-CD57-49F6-A3C2-E180543E482D}" dt="2021-12-07T16:58:43.887" v="1606" actId="478"/>
          <ac:spMkLst>
            <pc:docMk/>
            <pc:sldMk cId="4090143124" sldId="281"/>
            <ac:spMk id="27" creationId="{CE0BB554-9F9F-4465-98BC-722F2902A5BD}"/>
          </ac:spMkLst>
        </pc:spChg>
        <pc:spChg chg="del">
          <ac:chgData name="Cynthia Enciso" userId="7915927f-c5cf-4e1f-876d-e79882ad52fa" providerId="ADAL" clId="{406D9A5D-CD57-49F6-A3C2-E180543E482D}" dt="2021-12-07T16:58:43.887" v="1606" actId="478"/>
          <ac:spMkLst>
            <pc:docMk/>
            <pc:sldMk cId="4090143124" sldId="281"/>
            <ac:spMk id="28" creationId="{9C5A94E4-57A1-4CBD-8854-D6240A8ADF9E}"/>
          </ac:spMkLst>
        </pc:spChg>
        <pc:grpChg chg="del">
          <ac:chgData name="Cynthia Enciso" userId="7915927f-c5cf-4e1f-876d-e79882ad52fa" providerId="ADAL" clId="{406D9A5D-CD57-49F6-A3C2-E180543E482D}" dt="2021-12-07T17:19:04.819" v="2889" actId="165"/>
          <ac:grpSpMkLst>
            <pc:docMk/>
            <pc:sldMk cId="4090143124" sldId="281"/>
            <ac:grpSpMk id="3" creationId="{4CF1EC4A-CB9E-4E3D-97FD-773085680EC3}"/>
          </ac:grpSpMkLst>
        </pc:grpChg>
        <pc:grpChg chg="del mod">
          <ac:chgData name="Cynthia Enciso" userId="7915927f-c5cf-4e1f-876d-e79882ad52fa" providerId="ADAL" clId="{406D9A5D-CD57-49F6-A3C2-E180543E482D}" dt="2021-12-07T17:03:01.940" v="1803" actId="165"/>
          <ac:grpSpMkLst>
            <pc:docMk/>
            <pc:sldMk cId="4090143124" sldId="281"/>
            <ac:grpSpMk id="13" creationId="{2DBE2CEF-6CB0-4625-BEEE-50F08D6FC3F2}"/>
          </ac:grpSpMkLst>
        </pc:grpChg>
        <pc:grpChg chg="mod">
          <ac:chgData name="Cynthia Enciso" userId="7915927f-c5cf-4e1f-876d-e79882ad52fa" providerId="ADAL" clId="{406D9A5D-CD57-49F6-A3C2-E180543E482D}" dt="2021-12-07T16:59:30.692" v="1621" actId="1076"/>
          <ac:grpSpMkLst>
            <pc:docMk/>
            <pc:sldMk cId="4090143124" sldId="281"/>
            <ac:grpSpMk id="17" creationId="{8ABAE8CD-35C7-4988-A869-52EBD27F3162}"/>
          </ac:grpSpMkLst>
        </pc:grpChg>
        <pc:cxnChg chg="mod">
          <ac:chgData name="Cynthia Enciso" userId="7915927f-c5cf-4e1f-876d-e79882ad52fa" providerId="ADAL" clId="{406D9A5D-CD57-49F6-A3C2-E180543E482D}" dt="2021-12-07T16:59:06.936" v="1614" actId="14100"/>
          <ac:cxnSpMkLst>
            <pc:docMk/>
            <pc:sldMk cId="4090143124" sldId="281"/>
            <ac:cxnSpMk id="24" creationId="{402D10A1-8BD3-43BD-B23E-A59FEB8D1261}"/>
          </ac:cxnSpMkLst>
        </pc:cxnChg>
        <pc:cxnChg chg="mod">
          <ac:chgData name="Cynthia Enciso" userId="7915927f-c5cf-4e1f-876d-e79882ad52fa" providerId="ADAL" clId="{406D9A5D-CD57-49F6-A3C2-E180543E482D}" dt="2021-12-07T16:59:08.237" v="1615" actId="1076"/>
          <ac:cxnSpMkLst>
            <pc:docMk/>
            <pc:sldMk cId="4090143124" sldId="281"/>
            <ac:cxnSpMk id="26" creationId="{B97AD56D-65FB-4FC9-935E-5E6FE726EF6D}"/>
          </ac:cxnSpMkLst>
        </pc:cxnChg>
      </pc:sldChg>
      <pc:sldChg chg="addSp delSp modSp new mod ord modClrScheme chgLayout">
        <pc:chgData name="Cynthia Enciso" userId="7915927f-c5cf-4e1f-876d-e79882ad52fa" providerId="ADAL" clId="{406D9A5D-CD57-49F6-A3C2-E180543E482D}" dt="2021-12-07T16:53:50.581" v="1501" actId="20577"/>
        <pc:sldMkLst>
          <pc:docMk/>
          <pc:sldMk cId="3774779139" sldId="282"/>
        </pc:sldMkLst>
        <pc:spChg chg="del 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2" creationId="{31558F41-5EBD-4BD1-835A-740E31EF076F}"/>
          </ac:spMkLst>
        </pc:spChg>
        <pc:spChg chg="del 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3" creationId="{A6C19AC8-391C-4E61-B105-CDFC94B58C3C}"/>
          </ac:spMkLst>
        </pc:spChg>
        <pc:spChg chg="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4" creationId="{0A5A90C7-8AC4-4B73-B5E6-3C0236F33838}"/>
          </ac:spMkLst>
        </pc:spChg>
        <pc:spChg chg="add mod ord">
          <ac:chgData name="Cynthia Enciso" userId="7915927f-c5cf-4e1f-876d-e79882ad52fa" providerId="ADAL" clId="{406D9A5D-CD57-49F6-A3C2-E180543E482D}" dt="2021-12-07T16:01:36.139" v="15" actId="20577"/>
          <ac:spMkLst>
            <pc:docMk/>
            <pc:sldMk cId="3774779139" sldId="282"/>
            <ac:spMk id="5" creationId="{73311D08-EDEA-4330-8DD8-3C52F80C9847}"/>
          </ac:spMkLst>
        </pc:spChg>
        <pc:spChg chg="add mod ord">
          <ac:chgData name="Cynthia Enciso" userId="7915927f-c5cf-4e1f-876d-e79882ad52fa" providerId="ADAL" clId="{406D9A5D-CD57-49F6-A3C2-E180543E482D}" dt="2021-12-07T16:53:50.581" v="1501" actId="20577"/>
          <ac:spMkLst>
            <pc:docMk/>
            <pc:sldMk cId="3774779139" sldId="282"/>
            <ac:spMk id="6" creationId="{EDB8A4C7-663A-4B1B-8C6F-A4E5A550CD0D}"/>
          </ac:spMkLst>
        </pc:spChg>
      </pc:sldChg>
      <pc:sldChg chg="modSp new mod ord">
        <pc:chgData name="Cynthia Enciso" userId="7915927f-c5cf-4e1f-876d-e79882ad52fa" providerId="ADAL" clId="{406D9A5D-CD57-49F6-A3C2-E180543E482D}" dt="2021-12-08T18:22:26.415" v="8376" actId="20577"/>
        <pc:sldMkLst>
          <pc:docMk/>
          <pc:sldMk cId="1743527457" sldId="283"/>
        </pc:sldMkLst>
        <pc:spChg chg="mod">
          <ac:chgData name="Cynthia Enciso" userId="7915927f-c5cf-4e1f-876d-e79882ad52fa" providerId="ADAL" clId="{406D9A5D-CD57-49F6-A3C2-E180543E482D}" dt="2021-12-07T16:01:39.739" v="22" actId="20577"/>
          <ac:spMkLst>
            <pc:docMk/>
            <pc:sldMk cId="1743527457" sldId="283"/>
            <ac:spMk id="3" creationId="{475CC236-9F32-4965-8496-3CF7404EBC72}"/>
          </ac:spMkLst>
        </pc:spChg>
        <pc:spChg chg="mod">
          <ac:chgData name="Cynthia Enciso" userId="7915927f-c5cf-4e1f-876d-e79882ad52fa" providerId="ADAL" clId="{406D9A5D-CD57-49F6-A3C2-E180543E482D}" dt="2021-12-08T18:22:26.415" v="8376" actId="20577"/>
          <ac:spMkLst>
            <pc:docMk/>
            <pc:sldMk cId="1743527457" sldId="283"/>
            <ac:spMk id="4" creationId="{FD8C05BC-C0C5-4443-A42F-B52001897A43}"/>
          </ac:spMkLst>
        </pc:spChg>
      </pc:sldChg>
      <pc:sldChg chg="addSp delSp modSp new mod ord modClrScheme chgLayout">
        <pc:chgData name="Cynthia Enciso" userId="7915927f-c5cf-4e1f-876d-e79882ad52fa" providerId="ADAL" clId="{406D9A5D-CD57-49F6-A3C2-E180543E482D}" dt="2021-12-07T16:17:35.842" v="123" actId="14100"/>
        <pc:sldMkLst>
          <pc:docMk/>
          <pc:sldMk cId="1376867689" sldId="284"/>
        </pc:sldMkLst>
        <pc:spChg chg="del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2" creationId="{8C580072-6E04-48B4-999E-FEA5F551F577}"/>
          </ac:spMkLst>
        </pc:spChg>
        <pc:spChg chg="del mod ord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3" creationId="{7047968E-2CA5-4C6D-A5B8-6AC00B215115}"/>
          </ac:spMkLst>
        </pc:spChg>
        <pc:spChg chg="mod ord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4" creationId="{DEEAEE7F-C558-4A02-93D5-152B79206D70}"/>
          </ac:spMkLst>
        </pc:spChg>
        <pc:spChg chg="add mod ord">
          <ac:chgData name="Cynthia Enciso" userId="7915927f-c5cf-4e1f-876d-e79882ad52fa" providerId="ADAL" clId="{406D9A5D-CD57-49F6-A3C2-E180543E482D}" dt="2021-12-07T16:17:35.842" v="123" actId="14100"/>
          <ac:spMkLst>
            <pc:docMk/>
            <pc:sldMk cId="1376867689" sldId="284"/>
            <ac:spMk id="5" creationId="{8CD95FB3-2CB0-4338-869E-9B32911521D4}"/>
          </ac:spMkLst>
        </pc:spChg>
      </pc:sldChg>
      <pc:sldChg chg="modSp add del mod ord">
        <pc:chgData name="Cynthia Enciso" userId="7915927f-c5cf-4e1f-876d-e79882ad52fa" providerId="ADAL" clId="{406D9A5D-CD57-49F6-A3C2-E180543E482D}" dt="2021-12-07T16:42:56.818" v="1222" actId="47"/>
        <pc:sldMkLst>
          <pc:docMk/>
          <pc:sldMk cId="2369297447" sldId="285"/>
        </pc:sldMkLst>
        <pc:spChg chg="mod">
          <ac:chgData name="Cynthia Enciso" userId="7915927f-c5cf-4e1f-876d-e79882ad52fa" providerId="ADAL" clId="{406D9A5D-CD57-49F6-A3C2-E180543E482D}" dt="2021-12-07T16:17:43.710" v="134" actId="20577"/>
          <ac:spMkLst>
            <pc:docMk/>
            <pc:sldMk cId="2369297447" sldId="285"/>
            <ac:spMk id="5" creationId="{8CD95FB3-2CB0-4338-869E-9B32911521D4}"/>
          </ac:spMkLst>
        </pc:spChg>
      </pc:sldChg>
      <pc:sldChg chg="modSp add mod ord">
        <pc:chgData name="Cynthia Enciso" userId="7915927f-c5cf-4e1f-876d-e79882ad52fa" providerId="ADAL" clId="{406D9A5D-CD57-49F6-A3C2-E180543E482D}" dt="2021-12-07T16:18:04.441" v="168" actId="20577"/>
        <pc:sldMkLst>
          <pc:docMk/>
          <pc:sldMk cId="4023525045" sldId="286"/>
        </pc:sldMkLst>
        <pc:spChg chg="mod">
          <ac:chgData name="Cynthia Enciso" userId="7915927f-c5cf-4e1f-876d-e79882ad52fa" providerId="ADAL" clId="{406D9A5D-CD57-49F6-A3C2-E180543E482D}" dt="2021-12-07T16:18:04.441" v="168" actId="20577"/>
          <ac:spMkLst>
            <pc:docMk/>
            <pc:sldMk cId="4023525045" sldId="286"/>
            <ac:spMk id="5" creationId="{8CD95FB3-2CB0-4338-869E-9B32911521D4}"/>
          </ac:spMkLst>
        </pc:spChg>
      </pc:sldChg>
      <pc:sldChg chg="modSp add del mod ord">
        <pc:chgData name="Cynthia Enciso" userId="7915927f-c5cf-4e1f-876d-e79882ad52fa" providerId="ADAL" clId="{406D9A5D-CD57-49F6-A3C2-E180543E482D}" dt="2021-12-07T20:47:07.572" v="4423" actId="47"/>
        <pc:sldMkLst>
          <pc:docMk/>
          <pc:sldMk cId="1232485564" sldId="287"/>
        </pc:sldMkLst>
        <pc:spChg chg="mod">
          <ac:chgData name="Cynthia Enciso" userId="7915927f-c5cf-4e1f-876d-e79882ad52fa" providerId="ADAL" clId="{406D9A5D-CD57-49F6-A3C2-E180543E482D}" dt="2021-12-07T16:54:01.796" v="1520" actId="20577"/>
          <ac:spMkLst>
            <pc:docMk/>
            <pc:sldMk cId="1232485564" sldId="287"/>
            <ac:spMk id="5" creationId="{8CD95FB3-2CB0-4338-869E-9B32911521D4}"/>
          </ac:spMkLst>
        </pc:spChg>
      </pc:sldChg>
      <pc:sldChg chg="add del">
        <pc:chgData name="Cynthia Enciso" userId="7915927f-c5cf-4e1f-876d-e79882ad52fa" providerId="ADAL" clId="{406D9A5D-CD57-49F6-A3C2-E180543E482D}" dt="2021-12-07T16:53:56.101" v="1502" actId="47"/>
        <pc:sldMkLst>
          <pc:docMk/>
          <pc:sldMk cId="332318536" sldId="288"/>
        </pc:sldMkLst>
      </pc:sldChg>
      <pc:sldChg chg="modSp add del mod ord">
        <pc:chgData name="Cynthia Enciso" userId="7915927f-c5cf-4e1f-876d-e79882ad52fa" providerId="ADAL" clId="{406D9A5D-CD57-49F6-A3C2-E180543E482D}" dt="2021-12-07T16:54:11.836" v="1523" actId="47"/>
        <pc:sldMkLst>
          <pc:docMk/>
          <pc:sldMk cId="3545977945" sldId="289"/>
        </pc:sldMkLst>
        <pc:spChg chg="mod">
          <ac:chgData name="Cynthia Enciso" userId="7915927f-c5cf-4e1f-876d-e79882ad52fa" providerId="ADAL" clId="{406D9A5D-CD57-49F6-A3C2-E180543E482D}" dt="2021-12-07T16:18:29.472" v="201" actId="20577"/>
          <ac:spMkLst>
            <pc:docMk/>
            <pc:sldMk cId="3545977945" sldId="289"/>
            <ac:spMk id="5" creationId="{8CD95FB3-2CB0-4338-869E-9B32911521D4}"/>
          </ac:spMkLst>
        </pc:spChg>
      </pc:sldChg>
      <pc:sldChg chg="modSp add del mod">
        <pc:chgData name="Cynthia Enciso" userId="7915927f-c5cf-4e1f-876d-e79882ad52fa" providerId="ADAL" clId="{406D9A5D-CD57-49F6-A3C2-E180543E482D}" dt="2021-12-07T16:18:46.713" v="222" actId="47"/>
        <pc:sldMkLst>
          <pc:docMk/>
          <pc:sldMk cId="1703581608" sldId="290"/>
        </pc:sldMkLst>
        <pc:spChg chg="mod">
          <ac:chgData name="Cynthia Enciso" userId="7915927f-c5cf-4e1f-876d-e79882ad52fa" providerId="ADAL" clId="{406D9A5D-CD57-49F6-A3C2-E180543E482D}" dt="2021-12-07T16:18:41.691" v="221" actId="20577"/>
          <ac:spMkLst>
            <pc:docMk/>
            <pc:sldMk cId="1703581608" sldId="290"/>
            <ac:spMk id="5" creationId="{8CD95FB3-2CB0-4338-869E-9B32911521D4}"/>
          </ac:spMkLst>
        </pc:spChg>
      </pc:sldChg>
      <pc:sldChg chg="add del">
        <pc:chgData name="Cynthia Enciso" userId="7915927f-c5cf-4e1f-876d-e79882ad52fa" providerId="ADAL" clId="{406D9A5D-CD57-49F6-A3C2-E180543E482D}" dt="2021-12-07T16:54:11.836" v="1523" actId="47"/>
        <pc:sldMkLst>
          <pc:docMk/>
          <pc:sldMk cId="3883700768" sldId="290"/>
        </pc:sldMkLst>
      </pc:sldChg>
      <pc:sldChg chg="modSp add mod ord">
        <pc:chgData name="Cynthia Enciso" userId="7915927f-c5cf-4e1f-876d-e79882ad52fa" providerId="ADAL" clId="{406D9A5D-CD57-49F6-A3C2-E180543E482D}" dt="2021-12-07T16:18:58.194" v="240" actId="20577"/>
        <pc:sldMkLst>
          <pc:docMk/>
          <pc:sldMk cId="1023999542" sldId="291"/>
        </pc:sldMkLst>
        <pc:spChg chg="mod">
          <ac:chgData name="Cynthia Enciso" userId="7915927f-c5cf-4e1f-876d-e79882ad52fa" providerId="ADAL" clId="{406D9A5D-CD57-49F6-A3C2-E180543E482D}" dt="2021-12-07T16:18:58.194" v="240" actId="20577"/>
          <ac:spMkLst>
            <pc:docMk/>
            <pc:sldMk cId="1023999542" sldId="291"/>
            <ac:spMk id="5" creationId="{8CD95FB3-2CB0-4338-869E-9B32911521D4}"/>
          </ac:spMkLst>
        </pc:spChg>
      </pc:sldChg>
      <pc:sldChg chg="modSp new mod">
        <pc:chgData name="Cynthia Enciso" userId="7915927f-c5cf-4e1f-876d-e79882ad52fa" providerId="ADAL" clId="{406D9A5D-CD57-49F6-A3C2-E180543E482D}" dt="2021-12-07T17:12:13.755" v="2672" actId="21"/>
        <pc:sldMkLst>
          <pc:docMk/>
          <pc:sldMk cId="1293857491" sldId="292"/>
        </pc:sldMkLst>
        <pc:spChg chg="mod">
          <ac:chgData name="Cynthia Enciso" userId="7915927f-c5cf-4e1f-876d-e79882ad52fa" providerId="ADAL" clId="{406D9A5D-CD57-49F6-A3C2-E180543E482D}" dt="2021-12-07T17:06:52.118" v="1878" actId="20577"/>
          <ac:spMkLst>
            <pc:docMk/>
            <pc:sldMk cId="1293857491" sldId="292"/>
            <ac:spMk id="2" creationId="{4081F532-5E0F-4110-80C5-96C690C76441}"/>
          </ac:spMkLst>
        </pc:spChg>
        <pc:spChg chg="mod">
          <ac:chgData name="Cynthia Enciso" userId="7915927f-c5cf-4e1f-876d-e79882ad52fa" providerId="ADAL" clId="{406D9A5D-CD57-49F6-A3C2-E180543E482D}" dt="2021-12-07T17:12:13.755" v="2672" actId="21"/>
          <ac:spMkLst>
            <pc:docMk/>
            <pc:sldMk cId="1293857491" sldId="292"/>
            <ac:spMk id="3" creationId="{5AF5602F-45BB-44FB-9FF0-6E95DD98AE31}"/>
          </ac:spMkLst>
        </pc:spChg>
      </pc:sldChg>
      <pc:sldChg chg="addSp delSp modSp new mod ord delAnim modAnim">
        <pc:chgData name="Cynthia Enciso" userId="7915927f-c5cf-4e1f-876d-e79882ad52fa" providerId="ADAL" clId="{406D9A5D-CD57-49F6-A3C2-E180543E482D}" dt="2021-12-07T21:31:44.013" v="6213" actId="15"/>
        <pc:sldMkLst>
          <pc:docMk/>
          <pc:sldMk cId="3527167180" sldId="293"/>
        </pc:sldMkLst>
        <pc:spChg chg="mod">
          <ac:chgData name="Cynthia Enciso" userId="7915927f-c5cf-4e1f-876d-e79882ad52fa" providerId="ADAL" clId="{406D9A5D-CD57-49F6-A3C2-E180543E482D}" dt="2021-12-07T17:44:17.070" v="3152" actId="20577"/>
          <ac:spMkLst>
            <pc:docMk/>
            <pc:sldMk cId="3527167180" sldId="293"/>
            <ac:spMk id="2" creationId="{70C317ED-5CEE-40BC-AC5C-85D7BFE1F963}"/>
          </ac:spMkLst>
        </pc:spChg>
        <pc:spChg chg="mod">
          <ac:chgData name="Cynthia Enciso" userId="7915927f-c5cf-4e1f-876d-e79882ad52fa" providerId="ADAL" clId="{406D9A5D-CD57-49F6-A3C2-E180543E482D}" dt="2021-12-07T21:31:44.013" v="6213" actId="15"/>
          <ac:spMkLst>
            <pc:docMk/>
            <pc:sldMk cId="3527167180" sldId="293"/>
            <ac:spMk id="3" creationId="{E65B4F95-BD75-4C45-A573-8263A3BA01BD}"/>
          </ac:spMkLst>
        </pc:spChg>
        <pc:spChg chg="add del mod">
          <ac:chgData name="Cynthia Enciso" userId="7915927f-c5cf-4e1f-876d-e79882ad52fa" providerId="ADAL" clId="{406D9A5D-CD57-49F6-A3C2-E180543E482D}" dt="2021-12-07T17:47:23.360" v="3307" actId="21"/>
          <ac:spMkLst>
            <pc:docMk/>
            <pc:sldMk cId="3527167180" sldId="293"/>
            <ac:spMk id="5" creationId="{078CDE6B-6B13-44DC-9773-20B67E358004}"/>
          </ac:spMkLst>
        </pc:spChg>
        <pc:spChg chg="add del mod">
          <ac:chgData name="Cynthia Enciso" userId="7915927f-c5cf-4e1f-876d-e79882ad52fa" providerId="ADAL" clId="{406D9A5D-CD57-49F6-A3C2-E180543E482D}" dt="2021-12-07T20:16:36.239" v="3484" actId="478"/>
          <ac:spMkLst>
            <pc:docMk/>
            <pc:sldMk cId="3527167180" sldId="293"/>
            <ac:spMk id="6" creationId="{7FFDB423-DACB-4BB6-AA54-6E08C65FC155}"/>
          </ac:spMkLst>
        </pc:spChg>
        <pc:spChg chg="add del mod">
          <ac:chgData name="Cynthia Enciso" userId="7915927f-c5cf-4e1f-876d-e79882ad52fa" providerId="ADAL" clId="{406D9A5D-CD57-49F6-A3C2-E180543E482D}" dt="2021-12-07T20:23:10.408" v="3680" actId="478"/>
          <ac:spMkLst>
            <pc:docMk/>
            <pc:sldMk cId="3527167180" sldId="293"/>
            <ac:spMk id="8" creationId="{177CB7DD-9F37-4B81-BCF3-CA574BA9CEB3}"/>
          </ac:spMkLst>
        </pc:spChg>
      </pc:sldChg>
      <pc:sldChg chg="modSp add del mod">
        <pc:chgData name="Cynthia Enciso" userId="7915927f-c5cf-4e1f-876d-e79882ad52fa" providerId="ADAL" clId="{406D9A5D-CD57-49F6-A3C2-E180543E482D}" dt="2021-12-07T17:49:11.921" v="3348" actId="47"/>
        <pc:sldMkLst>
          <pc:docMk/>
          <pc:sldMk cId="1886967801" sldId="294"/>
        </pc:sldMkLst>
        <pc:spChg chg="mod">
          <ac:chgData name="Cynthia Enciso" userId="7915927f-c5cf-4e1f-876d-e79882ad52fa" providerId="ADAL" clId="{406D9A5D-CD57-49F6-A3C2-E180543E482D}" dt="2021-12-07T17:48:43.822" v="3347" actId="20577"/>
          <ac:spMkLst>
            <pc:docMk/>
            <pc:sldMk cId="1886967801" sldId="294"/>
            <ac:spMk id="2" creationId="{4081F532-5E0F-4110-80C5-96C690C76441}"/>
          </ac:spMkLst>
        </pc:spChg>
      </pc:sldChg>
      <pc:sldChg chg="addSp delSp modSp new mod ord modAnim">
        <pc:chgData name="Cynthia Enciso" userId="7915927f-c5cf-4e1f-876d-e79882ad52fa" providerId="ADAL" clId="{406D9A5D-CD57-49F6-A3C2-E180543E482D}" dt="2021-12-08T18:17:31.380" v="7680" actId="1076"/>
        <pc:sldMkLst>
          <pc:docMk/>
          <pc:sldMk cId="2403015366" sldId="294"/>
        </pc:sldMkLst>
        <pc:spChg chg="mod">
          <ac:chgData name="Cynthia Enciso" userId="7915927f-c5cf-4e1f-876d-e79882ad52fa" providerId="ADAL" clId="{406D9A5D-CD57-49F6-A3C2-E180543E482D}" dt="2021-12-07T21:39:34.318" v="6405" actId="20577"/>
          <ac:spMkLst>
            <pc:docMk/>
            <pc:sldMk cId="2403015366" sldId="294"/>
            <ac:spMk id="2" creationId="{F66371E8-C5B4-4813-8992-FD69E6F1CB05}"/>
          </ac:spMkLst>
        </pc:spChg>
        <pc:spChg chg="del mod">
          <ac:chgData name="Cynthia Enciso" userId="7915927f-c5cf-4e1f-876d-e79882ad52fa" providerId="ADAL" clId="{406D9A5D-CD57-49F6-A3C2-E180543E482D}" dt="2021-12-08T16:16:03.650" v="6722" actId="478"/>
          <ac:spMkLst>
            <pc:docMk/>
            <pc:sldMk cId="2403015366" sldId="294"/>
            <ac:spMk id="3" creationId="{F5FA4E68-B745-424B-B0A3-F95AD21D2CB9}"/>
          </ac:spMkLst>
        </pc:spChg>
        <pc:spChg chg="add mod">
          <ac:chgData name="Cynthia Enciso" userId="7915927f-c5cf-4e1f-876d-e79882ad52fa" providerId="ADAL" clId="{406D9A5D-CD57-49F6-A3C2-E180543E482D}" dt="2021-12-08T18:17:26.737" v="7678" actId="1076"/>
          <ac:spMkLst>
            <pc:docMk/>
            <pc:sldMk cId="2403015366" sldId="294"/>
            <ac:spMk id="5" creationId="{4B3505CC-E21E-44BF-BF21-C4E08AC175C5}"/>
          </ac:spMkLst>
        </pc:spChg>
        <pc:spChg chg="add mod">
          <ac:chgData name="Cynthia Enciso" userId="7915927f-c5cf-4e1f-876d-e79882ad52fa" providerId="ADAL" clId="{406D9A5D-CD57-49F6-A3C2-E180543E482D}" dt="2021-12-08T18:17:31.380" v="7680" actId="1076"/>
          <ac:spMkLst>
            <pc:docMk/>
            <pc:sldMk cId="2403015366" sldId="294"/>
            <ac:spMk id="6" creationId="{36FB37AD-601D-42A5-B114-DBB614F56BC9}"/>
          </ac:spMkLst>
        </pc:spChg>
        <pc:spChg chg="add mod">
          <ac:chgData name="Cynthia Enciso" userId="7915927f-c5cf-4e1f-876d-e79882ad52fa" providerId="ADAL" clId="{406D9A5D-CD57-49F6-A3C2-E180543E482D}" dt="2021-12-08T18:17:31.380" v="7680" actId="1076"/>
          <ac:spMkLst>
            <pc:docMk/>
            <pc:sldMk cId="2403015366" sldId="294"/>
            <ac:spMk id="7" creationId="{E1CA98A4-1241-4C1A-9169-1B33A0427FB0}"/>
          </ac:spMkLst>
        </pc:spChg>
        <pc:spChg chg="add mod">
          <ac:chgData name="Cynthia Enciso" userId="7915927f-c5cf-4e1f-876d-e79882ad52fa" providerId="ADAL" clId="{406D9A5D-CD57-49F6-A3C2-E180543E482D}" dt="2021-12-08T16:15:27.990" v="6715" actId="1076"/>
          <ac:spMkLst>
            <pc:docMk/>
            <pc:sldMk cId="2403015366" sldId="294"/>
            <ac:spMk id="12" creationId="{DAD9A691-B52F-4340-964A-13E11A7B1C5F}"/>
          </ac:spMkLst>
        </pc:spChg>
        <pc:spChg chg="add mod">
          <ac:chgData name="Cynthia Enciso" userId="7915927f-c5cf-4e1f-876d-e79882ad52fa" providerId="ADAL" clId="{406D9A5D-CD57-49F6-A3C2-E180543E482D}" dt="2021-12-08T16:28:41.249" v="6896" actId="14100"/>
          <ac:spMkLst>
            <pc:docMk/>
            <pc:sldMk cId="2403015366" sldId="294"/>
            <ac:spMk id="13" creationId="{2EADF348-4877-4335-A488-CFA93CB0C765}"/>
          </ac:spMkLst>
        </pc:spChg>
        <pc:spChg chg="add del mod">
          <ac:chgData name="Cynthia Enciso" userId="7915927f-c5cf-4e1f-876d-e79882ad52fa" providerId="ADAL" clId="{406D9A5D-CD57-49F6-A3C2-E180543E482D}" dt="2021-12-08T16:16:13.256" v="6725" actId="478"/>
          <ac:spMkLst>
            <pc:docMk/>
            <pc:sldMk cId="2403015366" sldId="294"/>
            <ac:spMk id="15" creationId="{82F1A0A9-4FBE-4B6F-821A-5ADB49CB725D}"/>
          </ac:spMkLst>
        </pc:spChg>
        <pc:cxnChg chg="add mod">
          <ac:chgData name="Cynthia Enciso" userId="7915927f-c5cf-4e1f-876d-e79882ad52fa" providerId="ADAL" clId="{406D9A5D-CD57-49F6-A3C2-E180543E482D}" dt="2021-12-08T18:17:22.101" v="7676" actId="1076"/>
          <ac:cxnSpMkLst>
            <pc:docMk/>
            <pc:sldMk cId="2403015366" sldId="294"/>
            <ac:cxnSpMk id="9" creationId="{82A5E7B6-B4A7-4402-BC4F-E11F9E90E82E}"/>
          </ac:cxnSpMkLst>
        </pc:cxnChg>
        <pc:cxnChg chg="add mod">
          <ac:chgData name="Cynthia Enciso" userId="7915927f-c5cf-4e1f-876d-e79882ad52fa" providerId="ADAL" clId="{406D9A5D-CD57-49F6-A3C2-E180543E482D}" dt="2021-12-08T18:17:28.719" v="7679" actId="1076"/>
          <ac:cxnSpMkLst>
            <pc:docMk/>
            <pc:sldMk cId="2403015366" sldId="294"/>
            <ac:cxnSpMk id="10" creationId="{1F0A8DB8-A051-4387-904E-02A2DD6D271B}"/>
          </ac:cxnSpMkLst>
        </pc:cxnChg>
      </pc:sldChg>
      <pc:sldChg chg="modSp new mod">
        <pc:chgData name="Cynthia Enciso" userId="7915927f-c5cf-4e1f-876d-e79882ad52fa" providerId="ADAL" clId="{406D9A5D-CD57-49F6-A3C2-E180543E482D}" dt="2021-12-08T18:12:23.691" v="7474" actId="113"/>
        <pc:sldMkLst>
          <pc:docMk/>
          <pc:sldMk cId="2169051062" sldId="295"/>
        </pc:sldMkLst>
        <pc:spChg chg="mod">
          <ac:chgData name="Cynthia Enciso" userId="7915927f-c5cf-4e1f-876d-e79882ad52fa" providerId="ADAL" clId="{406D9A5D-CD57-49F6-A3C2-E180543E482D}" dt="2021-12-07T21:39:40.584" v="6413" actId="20577"/>
          <ac:spMkLst>
            <pc:docMk/>
            <pc:sldMk cId="2169051062" sldId="295"/>
            <ac:spMk id="2" creationId="{20EAFA13-9640-40BB-858D-48436ABE6B22}"/>
          </ac:spMkLst>
        </pc:spChg>
        <pc:spChg chg="mod">
          <ac:chgData name="Cynthia Enciso" userId="7915927f-c5cf-4e1f-876d-e79882ad52fa" providerId="ADAL" clId="{406D9A5D-CD57-49F6-A3C2-E180543E482D}" dt="2021-12-08T18:12:23.691" v="7474" actId="113"/>
          <ac:spMkLst>
            <pc:docMk/>
            <pc:sldMk cId="2169051062" sldId="295"/>
            <ac:spMk id="3" creationId="{FDB3DE4B-FAEC-45E0-8745-977FE3093DFE}"/>
          </ac:spMkLst>
        </pc:spChg>
      </pc:sldChg>
      <pc:sldChg chg="addSp delSp modSp add mod ord modAnim">
        <pc:chgData name="Cynthia Enciso" userId="7915927f-c5cf-4e1f-876d-e79882ad52fa" providerId="ADAL" clId="{406D9A5D-CD57-49F6-A3C2-E180543E482D}" dt="2021-12-08T18:26:56.538" v="8555" actId="115"/>
        <pc:sldMkLst>
          <pc:docMk/>
          <pc:sldMk cId="2911383332" sldId="296"/>
        </pc:sldMkLst>
        <pc:spChg chg="mod">
          <ac:chgData name="Cynthia Enciso" userId="7915927f-c5cf-4e1f-876d-e79882ad52fa" providerId="ADAL" clId="{406D9A5D-CD57-49F6-A3C2-E180543E482D}" dt="2021-12-07T21:39:53.377" v="6434" actId="20577"/>
          <ac:spMkLst>
            <pc:docMk/>
            <pc:sldMk cId="2911383332" sldId="296"/>
            <ac:spMk id="2" creationId="{F66371E8-C5B4-4813-8992-FD69E6F1CB05}"/>
          </ac:spMkLst>
        </pc:spChg>
        <pc:spChg chg="del mod">
          <ac:chgData name="Cynthia Enciso" userId="7915927f-c5cf-4e1f-876d-e79882ad52fa" providerId="ADAL" clId="{406D9A5D-CD57-49F6-A3C2-E180543E482D}" dt="2021-12-08T16:40:13.156" v="6910" actId="478"/>
          <ac:spMkLst>
            <pc:docMk/>
            <pc:sldMk cId="2911383332" sldId="296"/>
            <ac:spMk id="3" creationId="{F5FA4E68-B745-424B-B0A3-F95AD21D2CB9}"/>
          </ac:spMkLst>
        </pc:spChg>
        <pc:spChg chg="add del mod">
          <ac:chgData name="Cynthia Enciso" userId="7915927f-c5cf-4e1f-876d-e79882ad52fa" providerId="ADAL" clId="{406D9A5D-CD57-49F6-A3C2-E180543E482D}" dt="2021-12-08T16:40:15.466" v="6912" actId="478"/>
          <ac:spMkLst>
            <pc:docMk/>
            <pc:sldMk cId="2911383332" sldId="296"/>
            <ac:spMk id="6" creationId="{D8C9958F-6DD1-4FA0-9B90-4F2FA5D6B00A}"/>
          </ac:spMkLst>
        </pc:spChg>
        <pc:spChg chg="add mod">
          <ac:chgData name="Cynthia Enciso" userId="7915927f-c5cf-4e1f-876d-e79882ad52fa" providerId="ADAL" clId="{406D9A5D-CD57-49F6-A3C2-E180543E482D}" dt="2021-12-08T18:16:38.071" v="7661" actId="1076"/>
          <ac:spMkLst>
            <pc:docMk/>
            <pc:sldMk cId="2911383332" sldId="296"/>
            <ac:spMk id="7" creationId="{C8FE2897-B939-4A9B-BE27-46A32C471294}"/>
          </ac:spMkLst>
        </pc:spChg>
        <pc:spChg chg="add mod">
          <ac:chgData name="Cynthia Enciso" userId="7915927f-c5cf-4e1f-876d-e79882ad52fa" providerId="ADAL" clId="{406D9A5D-CD57-49F6-A3C2-E180543E482D}" dt="2021-12-08T18:16:47.993" v="7665" actId="1076"/>
          <ac:spMkLst>
            <pc:docMk/>
            <pc:sldMk cId="2911383332" sldId="296"/>
            <ac:spMk id="8" creationId="{5C5A6A8B-DC09-4B29-969E-11586467CE25}"/>
          </ac:spMkLst>
        </pc:spChg>
        <pc:spChg chg="add mod">
          <ac:chgData name="Cynthia Enciso" userId="7915927f-c5cf-4e1f-876d-e79882ad52fa" providerId="ADAL" clId="{406D9A5D-CD57-49F6-A3C2-E180543E482D}" dt="2021-12-08T18:23:28.048" v="8426" actId="20577"/>
          <ac:spMkLst>
            <pc:docMk/>
            <pc:sldMk cId="2911383332" sldId="296"/>
            <ac:spMk id="9" creationId="{5E9E3F76-8A6F-46D3-8E14-9DF0802AA1A2}"/>
          </ac:spMkLst>
        </pc:spChg>
        <pc:spChg chg="add mod">
          <ac:chgData name="Cynthia Enciso" userId="7915927f-c5cf-4e1f-876d-e79882ad52fa" providerId="ADAL" clId="{406D9A5D-CD57-49F6-A3C2-E180543E482D}" dt="2021-12-08T18:19:59.808" v="7946" actId="1076"/>
          <ac:spMkLst>
            <pc:docMk/>
            <pc:sldMk cId="2911383332" sldId="296"/>
            <ac:spMk id="12" creationId="{D6C7C75C-4C49-4E58-BE3C-4BD57EDCD348}"/>
          </ac:spMkLst>
        </pc:spChg>
        <pc:spChg chg="add mod">
          <ac:chgData name="Cynthia Enciso" userId="7915927f-c5cf-4e1f-876d-e79882ad52fa" providerId="ADAL" clId="{406D9A5D-CD57-49F6-A3C2-E180543E482D}" dt="2021-12-08T18:26:56.538" v="8555" actId="115"/>
          <ac:spMkLst>
            <pc:docMk/>
            <pc:sldMk cId="2911383332" sldId="296"/>
            <ac:spMk id="13" creationId="{7CA79359-E26E-4C00-9723-116102BD282A}"/>
          </ac:spMkLst>
        </pc:spChg>
        <pc:spChg chg="add mod">
          <ac:chgData name="Cynthia Enciso" userId="7915927f-c5cf-4e1f-876d-e79882ad52fa" providerId="ADAL" clId="{406D9A5D-CD57-49F6-A3C2-E180543E482D}" dt="2021-12-08T18:26:37.411" v="8554" actId="1076"/>
          <ac:spMkLst>
            <pc:docMk/>
            <pc:sldMk cId="2911383332" sldId="296"/>
            <ac:spMk id="17" creationId="{3BBAEF7E-B93B-4017-8EF3-3587D119FF2F}"/>
          </ac:spMkLst>
        </pc:spChg>
        <pc:cxnChg chg="add mod">
          <ac:chgData name="Cynthia Enciso" userId="7915927f-c5cf-4e1f-876d-e79882ad52fa" providerId="ADAL" clId="{406D9A5D-CD57-49F6-A3C2-E180543E482D}" dt="2021-12-08T18:16:59.077" v="7670" actId="1076"/>
          <ac:cxnSpMkLst>
            <pc:docMk/>
            <pc:sldMk cId="2911383332" sldId="296"/>
            <ac:cxnSpMk id="10" creationId="{3F49C4CA-B8D8-48EF-A265-EB0EEF9D4A35}"/>
          </ac:cxnSpMkLst>
        </pc:cxnChg>
        <pc:cxnChg chg="add mod">
          <ac:chgData name="Cynthia Enciso" userId="7915927f-c5cf-4e1f-876d-e79882ad52fa" providerId="ADAL" clId="{406D9A5D-CD57-49F6-A3C2-E180543E482D}" dt="2021-12-08T18:16:52.534" v="7667" actId="14100"/>
          <ac:cxnSpMkLst>
            <pc:docMk/>
            <pc:sldMk cId="2911383332" sldId="296"/>
            <ac:cxnSpMk id="11" creationId="{F606DB82-E980-461D-B202-CBFB401BCC9C}"/>
          </ac:cxnSpMkLst>
        </pc:cxnChg>
      </pc:sldChg>
      <pc:sldChg chg="addSp delSp modSp new mod">
        <pc:chgData name="Cynthia Enciso" userId="7915927f-c5cf-4e1f-876d-e79882ad52fa" providerId="ADAL" clId="{406D9A5D-CD57-49F6-A3C2-E180543E482D}" dt="2021-12-07T20:59:21.503" v="5511" actId="255"/>
        <pc:sldMkLst>
          <pc:docMk/>
          <pc:sldMk cId="2338582752" sldId="297"/>
        </pc:sldMkLst>
        <pc:spChg chg="mod">
          <ac:chgData name="Cynthia Enciso" userId="7915927f-c5cf-4e1f-876d-e79882ad52fa" providerId="ADAL" clId="{406D9A5D-CD57-49F6-A3C2-E180543E482D}" dt="2021-12-07T20:50:31.369" v="4534"/>
          <ac:spMkLst>
            <pc:docMk/>
            <pc:sldMk cId="2338582752" sldId="297"/>
            <ac:spMk id="2" creationId="{AF929E26-0B72-4512-BD67-503F14C1014F}"/>
          </ac:spMkLst>
        </pc:spChg>
        <pc:spChg chg="del">
          <ac:chgData name="Cynthia Enciso" userId="7915927f-c5cf-4e1f-876d-e79882ad52fa" providerId="ADAL" clId="{406D9A5D-CD57-49F6-A3C2-E180543E482D}" dt="2021-12-07T20:59:15.142" v="5510" actId="478"/>
          <ac:spMkLst>
            <pc:docMk/>
            <pc:sldMk cId="2338582752" sldId="297"/>
            <ac:spMk id="3" creationId="{44CD1051-1195-414E-AC92-0FFFA2605E4F}"/>
          </ac:spMkLst>
        </pc:spChg>
        <pc:graphicFrameChg chg="add mod modGraphic">
          <ac:chgData name="Cynthia Enciso" userId="7915927f-c5cf-4e1f-876d-e79882ad52fa" providerId="ADAL" clId="{406D9A5D-CD57-49F6-A3C2-E180543E482D}" dt="2021-12-07T20:59:21.503" v="5511" actId="255"/>
          <ac:graphicFrameMkLst>
            <pc:docMk/>
            <pc:sldMk cId="2338582752" sldId="297"/>
            <ac:graphicFrameMk id="5" creationId="{661BA66F-E23A-41C5-BF30-3CC74C399D26}"/>
          </ac:graphicFrameMkLst>
        </pc:graphicFrameChg>
      </pc:sldChg>
    </pc:docChg>
  </pc:docChgLst>
  <pc:docChgLst>
    <pc:chgData name="Cynthia Enciso" userId="7915927f-c5cf-4e1f-876d-e79882ad52fa" providerId="ADAL" clId="{8C77B812-4FE7-422B-970B-CDB55EF74933}"/>
    <pc:docChg chg="undo custSel addSld delSld modSld sldOrd">
      <pc:chgData name="Cynthia Enciso" userId="7915927f-c5cf-4e1f-876d-e79882ad52fa" providerId="ADAL" clId="{8C77B812-4FE7-422B-970B-CDB55EF74933}" dt="2021-10-26T21:13:32.975" v="1424" actId="20577"/>
      <pc:docMkLst>
        <pc:docMk/>
      </pc:docMkLst>
      <pc:sldChg chg="modSp mod modAnim">
        <pc:chgData name="Cynthia Enciso" userId="7915927f-c5cf-4e1f-876d-e79882ad52fa" providerId="ADAL" clId="{8C77B812-4FE7-422B-970B-CDB55EF74933}" dt="2021-10-26T20:32:36.190" v="1400" actId="14"/>
        <pc:sldMkLst>
          <pc:docMk/>
          <pc:sldMk cId="0" sldId="257"/>
        </pc:sldMkLst>
        <pc:spChg chg="mod">
          <ac:chgData name="Cynthia Enciso" userId="7915927f-c5cf-4e1f-876d-e79882ad52fa" providerId="ADAL" clId="{8C77B812-4FE7-422B-970B-CDB55EF74933}" dt="2021-10-26T20:32:36.190" v="1400" actId="14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8C77B812-4FE7-422B-970B-CDB55EF74933}" dt="2021-08-10T19:33:12.226" v="110" actId="20577"/>
        <pc:sldMkLst>
          <pc:docMk/>
          <pc:sldMk cId="0" sldId="259"/>
        </pc:sldMkLst>
        <pc:spChg chg="mod">
          <ac:chgData name="Cynthia Enciso" userId="7915927f-c5cf-4e1f-876d-e79882ad52fa" providerId="ADAL" clId="{8C77B812-4FE7-422B-970B-CDB55EF74933}" dt="2021-08-10T19:33:12.226" v="110" actId="20577"/>
          <ac:spMkLst>
            <pc:docMk/>
            <pc:sldMk cId="0" sldId="259"/>
            <ac:spMk id="233" creationId="{00000000-0000-0000-0000-000000000000}"/>
          </ac:spMkLst>
        </pc:spChg>
      </pc:sldChg>
      <pc:sldChg chg="add del">
        <pc:chgData name="Cynthia Enciso" userId="7915927f-c5cf-4e1f-876d-e79882ad52fa" providerId="ADAL" clId="{8C77B812-4FE7-422B-970B-CDB55EF74933}" dt="2021-09-21T22:26:11.683" v="1351" actId="47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8C77B812-4FE7-422B-970B-CDB55EF74933}" dt="2021-09-21T20:31:50.613" v="1173" actId="2711"/>
        <pc:sldMkLst>
          <pc:docMk/>
          <pc:sldMk cId="0" sldId="262"/>
        </pc:sldMkLst>
        <pc:spChg chg="mod">
          <ac:chgData name="Cynthia Enciso" userId="7915927f-c5cf-4e1f-876d-e79882ad52fa" providerId="ADAL" clId="{8C77B812-4FE7-422B-970B-CDB55EF74933}" dt="2021-09-21T20:31:50.613" v="1173" actId="2711"/>
          <ac:spMkLst>
            <pc:docMk/>
            <pc:sldMk cId="0" sldId="262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8C77B812-4FE7-422B-970B-CDB55EF74933}" dt="2021-08-10T20:20:28.905" v="177" actId="20577"/>
        <pc:sldMkLst>
          <pc:docMk/>
          <pc:sldMk cId="0" sldId="263"/>
        </pc:sldMkLst>
        <pc:spChg chg="mod">
          <ac:chgData name="Cynthia Enciso" userId="7915927f-c5cf-4e1f-876d-e79882ad52fa" providerId="ADAL" clId="{8C77B812-4FE7-422B-970B-CDB55EF74933}" dt="2021-08-10T20:20:28.905" v="177" actId="20577"/>
          <ac:spMkLst>
            <pc:docMk/>
            <pc:sldMk cId="0" sldId="263"/>
            <ac:spMk id="261" creationId="{00000000-0000-0000-0000-000000000000}"/>
          </ac:spMkLst>
        </pc:spChg>
      </pc:sldChg>
      <pc:sldChg chg="modSp">
        <pc:chgData name="Cynthia Enciso" userId="7915927f-c5cf-4e1f-876d-e79882ad52fa" providerId="ADAL" clId="{8C77B812-4FE7-422B-970B-CDB55EF74933}" dt="2021-08-10T20:23:51.162" v="188" actId="113"/>
        <pc:sldMkLst>
          <pc:docMk/>
          <pc:sldMk cId="0" sldId="268"/>
        </pc:sldMkLst>
        <pc:spChg chg="mod">
          <ac:chgData name="Cynthia Enciso" userId="7915927f-c5cf-4e1f-876d-e79882ad52fa" providerId="ADAL" clId="{8C77B812-4FE7-422B-970B-CDB55EF74933}" dt="2021-08-10T20:23:51.162" v="188" actId="113"/>
          <ac:spMkLst>
            <pc:docMk/>
            <pc:sldMk cId="0" sldId="268"/>
            <ac:spMk id="296" creationId="{00000000-0000-0000-0000-000000000000}"/>
          </ac:spMkLst>
        </pc:spChg>
      </pc:sldChg>
      <pc:sldChg chg="modSp mod modAnim">
        <pc:chgData name="Cynthia Enciso" userId="7915927f-c5cf-4e1f-876d-e79882ad52fa" providerId="ADAL" clId="{8C77B812-4FE7-422B-970B-CDB55EF74933}" dt="2021-09-21T20:57:31.695" v="1297" actId="20577"/>
        <pc:sldMkLst>
          <pc:docMk/>
          <pc:sldMk cId="0" sldId="272"/>
        </pc:sldMkLst>
        <pc:spChg chg="mod">
          <ac:chgData name="Cynthia Enciso" userId="7915927f-c5cf-4e1f-876d-e79882ad52fa" providerId="ADAL" clId="{8C77B812-4FE7-422B-970B-CDB55EF74933}" dt="2021-09-21T20:57:31.695" v="1297" actId="20577"/>
          <ac:spMkLst>
            <pc:docMk/>
            <pc:sldMk cId="0" sldId="272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8C77B812-4FE7-422B-970B-CDB55EF74933}" dt="2021-09-21T21:57:01.236" v="1350" actId="20577"/>
        <pc:sldMkLst>
          <pc:docMk/>
          <pc:sldMk cId="2546056288" sldId="274"/>
        </pc:sldMkLst>
        <pc:spChg chg="mod">
          <ac:chgData name="Cynthia Enciso" userId="7915927f-c5cf-4e1f-876d-e79882ad52fa" providerId="ADAL" clId="{8C77B812-4FE7-422B-970B-CDB55EF74933}" dt="2021-09-21T21:57:01.236" v="1350" actId="20577"/>
          <ac:spMkLst>
            <pc:docMk/>
            <pc:sldMk cId="2546056288" sldId="274"/>
            <ac:spMk id="9" creationId="{8DCC4198-E08D-4604-B165-0E6553F9902B}"/>
          </ac:spMkLst>
        </pc:spChg>
      </pc:sldChg>
      <pc:sldChg chg="modSp mod">
        <pc:chgData name="Cynthia Enciso" userId="7915927f-c5cf-4e1f-876d-e79882ad52fa" providerId="ADAL" clId="{8C77B812-4FE7-422B-970B-CDB55EF74933}" dt="2021-08-10T19:33:58.824" v="112" actId="20577"/>
        <pc:sldMkLst>
          <pc:docMk/>
          <pc:sldMk cId="3982709447" sldId="275"/>
        </pc:sldMkLst>
        <pc:spChg chg="mod">
          <ac:chgData name="Cynthia Enciso" userId="7915927f-c5cf-4e1f-876d-e79882ad52fa" providerId="ADAL" clId="{8C77B812-4FE7-422B-970B-CDB55EF74933}" dt="2021-08-10T19:33:58.824" v="112" actId="20577"/>
          <ac:spMkLst>
            <pc:docMk/>
            <pc:sldMk cId="3982709447" sldId="275"/>
            <ac:spMk id="233" creationId="{00000000-0000-0000-0000-000000000000}"/>
          </ac:spMkLst>
        </pc:spChg>
      </pc:sldChg>
      <pc:sldChg chg="modSp del mod">
        <pc:chgData name="Cynthia Enciso" userId="7915927f-c5cf-4e1f-876d-e79882ad52fa" providerId="ADAL" clId="{8C77B812-4FE7-422B-970B-CDB55EF74933}" dt="2021-09-14T19:45:26.643" v="1008" actId="47"/>
        <pc:sldMkLst>
          <pc:docMk/>
          <pc:sldMk cId="111416777" sldId="278"/>
        </pc:sldMkLst>
        <pc:spChg chg="mod">
          <ac:chgData name="Cynthia Enciso" userId="7915927f-c5cf-4e1f-876d-e79882ad52fa" providerId="ADAL" clId="{8C77B812-4FE7-422B-970B-CDB55EF74933}" dt="2021-09-14T19:45:11.028" v="1006" actId="1076"/>
          <ac:spMkLst>
            <pc:docMk/>
            <pc:sldMk cId="111416777" sldId="278"/>
            <ac:spMk id="3" creationId="{693CCB9D-7A32-438E-8BB4-BAD63D54CFBD}"/>
          </ac:spMkLst>
        </pc:spChg>
        <pc:spChg chg="mod">
          <ac:chgData name="Cynthia Enciso" userId="7915927f-c5cf-4e1f-876d-e79882ad52fa" providerId="ADAL" clId="{8C77B812-4FE7-422B-970B-CDB55EF74933}" dt="2021-09-14T19:45:13.985" v="1007" actId="1076"/>
          <ac:spMkLst>
            <pc:docMk/>
            <pc:sldMk cId="111416777" sldId="278"/>
            <ac:spMk id="17" creationId="{1FA4E003-A16A-4DE4-AC75-3414F16BCCEC}"/>
          </ac:spMkLst>
        </pc:spChg>
        <pc:cxnChg chg="mod">
          <ac:chgData name="Cynthia Enciso" userId="7915927f-c5cf-4e1f-876d-e79882ad52fa" providerId="ADAL" clId="{8C77B812-4FE7-422B-970B-CDB55EF74933}" dt="2021-08-10T21:15:58.735" v="298" actId="14100"/>
          <ac:cxnSpMkLst>
            <pc:docMk/>
            <pc:sldMk cId="111416777" sldId="278"/>
            <ac:cxnSpMk id="16" creationId="{1FC6BEC3-D66C-4CAE-9B6F-0369BDA66379}"/>
          </ac:cxnSpMkLst>
        </pc:cxnChg>
      </pc:sldChg>
      <pc:sldChg chg="modSp mod">
        <pc:chgData name="Cynthia Enciso" userId="7915927f-c5cf-4e1f-876d-e79882ad52fa" providerId="ADAL" clId="{8C77B812-4FE7-422B-970B-CDB55EF74933}" dt="2021-09-21T20:24:28.766" v="1036" actId="1076"/>
        <pc:sldMkLst>
          <pc:docMk/>
          <pc:sldMk cId="3546549088" sldId="279"/>
        </pc:sldMkLst>
        <pc:spChg chg="mod">
          <ac:chgData name="Cynthia Enciso" userId="7915927f-c5cf-4e1f-876d-e79882ad52fa" providerId="ADAL" clId="{8C77B812-4FE7-422B-970B-CDB55EF74933}" dt="2021-09-21T20:24:28.766" v="1036" actId="1076"/>
          <ac:spMkLst>
            <pc:docMk/>
            <pc:sldMk cId="3546549088" sldId="279"/>
            <ac:spMk id="12" creationId="{45D8670F-86B7-4EC9-8CDF-65303ECC2EA4}"/>
          </ac:spMkLst>
        </pc:spChg>
      </pc:sldChg>
      <pc:sldChg chg="modSp mod">
        <pc:chgData name="Cynthia Enciso" userId="7915927f-c5cf-4e1f-876d-e79882ad52fa" providerId="ADAL" clId="{8C77B812-4FE7-422B-970B-CDB55EF74933}" dt="2021-10-26T20:55:27.247" v="1423" actId="20577"/>
        <pc:sldMkLst>
          <pc:docMk/>
          <pc:sldMk cId="3038891659" sldId="280"/>
        </pc:sldMkLst>
        <pc:spChg chg="mod">
          <ac:chgData name="Cynthia Enciso" userId="7915927f-c5cf-4e1f-876d-e79882ad52fa" providerId="ADAL" clId="{8C77B812-4FE7-422B-970B-CDB55EF74933}" dt="2021-10-26T20:55:27.247" v="1423" actId="20577"/>
          <ac:spMkLst>
            <pc:docMk/>
            <pc:sldMk cId="3038891659" sldId="280"/>
            <ac:spMk id="3" creationId="{4A99C0C4-D732-41ED-8554-14713CDC53D6}"/>
          </ac:spMkLst>
        </pc:spChg>
      </pc:sldChg>
      <pc:sldChg chg="addSp delSp modSp new add del mod ord">
        <pc:chgData name="Cynthia Enciso" userId="7915927f-c5cf-4e1f-876d-e79882ad52fa" providerId="ADAL" clId="{8C77B812-4FE7-422B-970B-CDB55EF74933}" dt="2021-10-26T21:13:32.975" v="1424" actId="20577"/>
        <pc:sldMkLst>
          <pc:docMk/>
          <pc:sldMk cId="4090143124" sldId="281"/>
        </pc:sldMkLst>
        <pc:spChg chg="del">
          <ac:chgData name="Cynthia Enciso" userId="7915927f-c5cf-4e1f-876d-e79882ad52fa" providerId="ADAL" clId="{8C77B812-4FE7-422B-970B-CDB55EF74933}" dt="2021-09-14T19:32:46.418" v="311" actId="478"/>
          <ac:spMkLst>
            <pc:docMk/>
            <pc:sldMk cId="4090143124" sldId="281"/>
            <ac:spMk id="3" creationId="{D691F7BD-2E98-440F-90A3-24E0B663E094}"/>
          </ac:spMkLst>
        </pc:spChg>
        <pc:spChg chg="add del mod">
          <ac:chgData name="Cynthia Enciso" userId="7915927f-c5cf-4e1f-876d-e79882ad52fa" providerId="ADAL" clId="{8C77B812-4FE7-422B-970B-CDB55EF74933}" dt="2021-09-14T19:33:20.324" v="341"/>
          <ac:spMkLst>
            <pc:docMk/>
            <pc:sldMk cId="4090143124" sldId="281"/>
            <ac:spMk id="5" creationId="{AE72ED44-3C09-4684-B75F-5061610395CA}"/>
          </ac:spMkLst>
        </pc:spChg>
        <pc:spChg chg="add mod topLvl">
          <ac:chgData name="Cynthia Enciso" userId="7915927f-c5cf-4e1f-876d-e79882ad52fa" providerId="ADAL" clId="{8C77B812-4FE7-422B-970B-CDB55EF74933}" dt="2021-09-21T20:21:25.941" v="1022" actId="20577"/>
          <ac:spMkLst>
            <pc:docMk/>
            <pc:sldMk cId="4090143124" sldId="281"/>
            <ac:spMk id="6" creationId="{4C31955D-4CA3-4ED9-B7A6-37CF58A7F7DB}"/>
          </ac:spMkLst>
        </pc:spChg>
        <pc:spChg chg="add mod topLvl">
          <ac:chgData name="Cynthia Enciso" userId="7915927f-c5cf-4e1f-876d-e79882ad52fa" providerId="ADAL" clId="{8C77B812-4FE7-422B-970B-CDB55EF74933}" dt="2021-09-21T21:15:41.339" v="1315" actId="20577"/>
          <ac:spMkLst>
            <pc:docMk/>
            <pc:sldMk cId="4090143124" sldId="281"/>
            <ac:spMk id="7" creationId="{A73CD479-1DB1-4F43-8AE3-F60A324E959D}"/>
          </ac:spMkLst>
        </pc:spChg>
        <pc:spChg chg="add mod">
          <ac:chgData name="Cynthia Enciso" userId="7915927f-c5cf-4e1f-876d-e79882ad52fa" providerId="ADAL" clId="{8C77B812-4FE7-422B-970B-CDB55EF74933}" dt="2021-09-14T19:41:47.921" v="790" actId="20577"/>
          <ac:spMkLst>
            <pc:docMk/>
            <pc:sldMk cId="4090143124" sldId="281"/>
            <ac:spMk id="8" creationId="{7078EE9E-C02E-4D01-85E8-7689F36D3F05}"/>
          </ac:spMkLst>
        </pc:spChg>
        <pc:spChg chg="add mod topLvl">
          <ac:chgData name="Cynthia Enciso" userId="7915927f-c5cf-4e1f-876d-e79882ad52fa" providerId="ADAL" clId="{8C77B812-4FE7-422B-970B-CDB55EF74933}" dt="2021-09-14T19:39:22.333" v="719" actId="164"/>
          <ac:spMkLst>
            <pc:docMk/>
            <pc:sldMk cId="4090143124" sldId="281"/>
            <ac:spMk id="9" creationId="{CFC13839-7C8E-45FC-B876-73F997D307B9}"/>
          </ac:spMkLst>
        </pc:spChg>
        <pc:spChg chg="add mod">
          <ac:chgData name="Cynthia Enciso" userId="7915927f-c5cf-4e1f-876d-e79882ad52fa" providerId="ADAL" clId="{8C77B812-4FE7-422B-970B-CDB55EF74933}" dt="2021-09-14T19:39:53.386" v="729" actId="1076"/>
          <ac:spMkLst>
            <pc:docMk/>
            <pc:sldMk cId="4090143124" sldId="281"/>
            <ac:spMk id="10" creationId="{90169A24-6DAA-44D6-9F37-E465E60AD5F0}"/>
          </ac:spMkLst>
        </pc:spChg>
        <pc:spChg chg="add mod">
          <ac:chgData name="Cynthia Enciso" userId="7915927f-c5cf-4e1f-876d-e79882ad52fa" providerId="ADAL" clId="{8C77B812-4FE7-422B-970B-CDB55EF74933}" dt="2021-09-14T19:39:34.860" v="725" actId="1076"/>
          <ac:spMkLst>
            <pc:docMk/>
            <pc:sldMk cId="4090143124" sldId="281"/>
            <ac:spMk id="12" creationId="{BFFDE57A-741C-4217-8C4D-B6D7753AAD54}"/>
          </ac:spMkLst>
        </pc:spChg>
        <pc:spChg chg="add mod">
          <ac:chgData name="Cynthia Enciso" userId="7915927f-c5cf-4e1f-876d-e79882ad52fa" providerId="ADAL" clId="{8C77B812-4FE7-422B-970B-CDB55EF74933}" dt="2021-09-14T19:39:34.860" v="725" actId="1076"/>
          <ac:spMkLst>
            <pc:docMk/>
            <pc:sldMk cId="4090143124" sldId="281"/>
            <ac:spMk id="14" creationId="{D5EFB165-D6C4-494A-86AC-D07B32F74870}"/>
          </ac:spMkLst>
        </pc:spChg>
        <pc:spChg chg="add mod">
          <ac:chgData name="Cynthia Enciso" userId="7915927f-c5cf-4e1f-876d-e79882ad52fa" providerId="ADAL" clId="{8C77B812-4FE7-422B-970B-CDB55EF74933}" dt="2021-09-14T19:39:29.768" v="723" actId="1076"/>
          <ac:spMkLst>
            <pc:docMk/>
            <pc:sldMk cId="4090143124" sldId="281"/>
            <ac:spMk id="15" creationId="{3B384245-3E85-41F4-B6F0-A3C1332EAE30}"/>
          </ac:spMkLst>
        </pc:spChg>
        <pc:spChg chg="add mod">
          <ac:chgData name="Cynthia Enciso" userId="7915927f-c5cf-4e1f-876d-e79882ad52fa" providerId="ADAL" clId="{8C77B812-4FE7-422B-970B-CDB55EF74933}" dt="2021-09-14T19:39:31.028" v="724" actId="14100"/>
          <ac:spMkLst>
            <pc:docMk/>
            <pc:sldMk cId="4090143124" sldId="281"/>
            <ac:spMk id="16" creationId="{1202779A-2179-4324-A110-45D32BDF8E1E}"/>
          </ac:spMkLst>
        </pc:spChg>
        <pc:spChg chg="add mod">
          <ac:chgData name="Cynthia Enciso" userId="7915927f-c5cf-4e1f-876d-e79882ad52fa" providerId="ADAL" clId="{8C77B812-4FE7-422B-970B-CDB55EF74933}" dt="2021-09-21T21:16:02.119" v="1316" actId="1076"/>
          <ac:spMkLst>
            <pc:docMk/>
            <pc:sldMk cId="4090143124" sldId="281"/>
            <ac:spMk id="18" creationId="{382EB2A7-D20C-4582-AB7D-1FE1E76AB252}"/>
          </ac:spMkLst>
        </pc:spChg>
        <pc:spChg chg="add mod">
          <ac:chgData name="Cynthia Enciso" userId="7915927f-c5cf-4e1f-876d-e79882ad52fa" providerId="ADAL" clId="{8C77B812-4FE7-422B-970B-CDB55EF74933}" dt="2021-09-21T21:16:42.280" v="1329" actId="1076"/>
          <ac:spMkLst>
            <pc:docMk/>
            <pc:sldMk cId="4090143124" sldId="281"/>
            <ac:spMk id="19" creationId="{5432BA20-F9B8-48F8-B6E9-59DDE33C352E}"/>
          </ac:spMkLst>
        </pc:spChg>
        <pc:spChg chg="add mod">
          <ac:chgData name="Cynthia Enciso" userId="7915927f-c5cf-4e1f-876d-e79882ad52fa" providerId="ADAL" clId="{8C77B812-4FE7-422B-970B-CDB55EF74933}" dt="2021-09-21T20:23:43.056" v="1030" actId="164"/>
          <ac:spMkLst>
            <pc:docMk/>
            <pc:sldMk cId="4090143124" sldId="281"/>
            <ac:spMk id="20" creationId="{0AE93D6F-7C59-43E7-A707-199CA2D73166}"/>
          </ac:spMkLst>
        </pc:spChg>
        <pc:spChg chg="add mod">
          <ac:chgData name="Cynthia Enciso" userId="7915927f-c5cf-4e1f-876d-e79882ad52fa" providerId="ADAL" clId="{8C77B812-4FE7-422B-970B-CDB55EF74933}" dt="2021-09-21T21:16:24.803" v="1326" actId="20577"/>
          <ac:spMkLst>
            <pc:docMk/>
            <pc:sldMk cId="4090143124" sldId="281"/>
            <ac:spMk id="21" creationId="{C9CB32B5-9808-4AC5-8EE8-551FE3E3A6B9}"/>
          </ac:spMkLst>
        </pc:spChg>
        <pc:spChg chg="add mod">
          <ac:chgData name="Cynthia Enciso" userId="7915927f-c5cf-4e1f-876d-e79882ad52fa" providerId="ADAL" clId="{8C77B812-4FE7-422B-970B-CDB55EF74933}" dt="2021-10-26T21:13:32.975" v="1424" actId="20577"/>
          <ac:spMkLst>
            <pc:docMk/>
            <pc:sldMk cId="4090143124" sldId="281"/>
            <ac:spMk id="22" creationId="{E9E28DB0-5727-4803-8366-324719CC39FB}"/>
          </ac:spMkLst>
        </pc:spChg>
        <pc:spChg chg="add mod">
          <ac:chgData name="Cynthia Enciso" userId="7915927f-c5cf-4e1f-876d-e79882ad52fa" providerId="ADAL" clId="{8C77B812-4FE7-422B-970B-CDB55EF74933}" dt="2021-09-14T19:43:35.684" v="985" actId="20577"/>
          <ac:spMkLst>
            <pc:docMk/>
            <pc:sldMk cId="4090143124" sldId="281"/>
            <ac:spMk id="27" creationId="{CE0BB554-9F9F-4465-98BC-722F2902A5BD}"/>
          </ac:spMkLst>
        </pc:spChg>
        <pc:spChg chg="add mod">
          <ac:chgData name="Cynthia Enciso" userId="7915927f-c5cf-4e1f-876d-e79882ad52fa" providerId="ADAL" clId="{8C77B812-4FE7-422B-970B-CDB55EF74933}" dt="2021-09-14T19:43:56.023" v="1002" actId="20577"/>
          <ac:spMkLst>
            <pc:docMk/>
            <pc:sldMk cId="4090143124" sldId="281"/>
            <ac:spMk id="28" creationId="{9C5A94E4-57A1-4CBD-8854-D6240A8ADF9E}"/>
          </ac:spMkLst>
        </pc:spChg>
        <pc:grpChg chg="add mod">
          <ac:chgData name="Cynthia Enciso" userId="7915927f-c5cf-4e1f-876d-e79882ad52fa" providerId="ADAL" clId="{8C77B812-4FE7-422B-970B-CDB55EF74933}" dt="2021-09-21T21:16:07.695" v="1317" actId="1076"/>
          <ac:grpSpMkLst>
            <pc:docMk/>
            <pc:sldMk cId="4090143124" sldId="281"/>
            <ac:grpSpMk id="3" creationId="{4CF1EC4A-CB9E-4E3D-97FD-773085680EC3}"/>
          </ac:grpSpMkLst>
        </pc:grpChg>
        <pc:grpChg chg="add del mod">
          <ac:chgData name="Cynthia Enciso" userId="7915927f-c5cf-4e1f-876d-e79882ad52fa" providerId="ADAL" clId="{8C77B812-4FE7-422B-970B-CDB55EF74933}" dt="2021-09-14T19:37:52.743" v="692" actId="165"/>
          <ac:grpSpMkLst>
            <pc:docMk/>
            <pc:sldMk cId="4090143124" sldId="281"/>
            <ac:grpSpMk id="11" creationId="{6A32219F-6466-4995-8AE3-4B3395D409C9}"/>
          </ac:grpSpMkLst>
        </pc:grpChg>
        <pc:grpChg chg="add mod">
          <ac:chgData name="Cynthia Enciso" userId="7915927f-c5cf-4e1f-876d-e79882ad52fa" providerId="ADAL" clId="{8C77B812-4FE7-422B-970B-CDB55EF74933}" dt="2021-09-14T19:39:55.398" v="730" actId="1076"/>
          <ac:grpSpMkLst>
            <pc:docMk/>
            <pc:sldMk cId="4090143124" sldId="281"/>
            <ac:grpSpMk id="13" creationId="{2DBE2CEF-6CB0-4625-BEEE-50F08D6FC3F2}"/>
          </ac:grpSpMkLst>
        </pc:grpChg>
        <pc:grpChg chg="add mod">
          <ac:chgData name="Cynthia Enciso" userId="7915927f-c5cf-4e1f-876d-e79882ad52fa" providerId="ADAL" clId="{8C77B812-4FE7-422B-970B-CDB55EF74933}" dt="2021-09-14T19:39:58.122" v="731" actId="1076"/>
          <ac:grpSpMkLst>
            <pc:docMk/>
            <pc:sldMk cId="4090143124" sldId="281"/>
            <ac:grpSpMk id="17" creationId="{8ABAE8CD-35C7-4988-A869-52EBD27F3162}"/>
          </ac:grpSpMkLst>
        </pc:grpChg>
        <pc:cxnChg chg="add mod">
          <ac:chgData name="Cynthia Enciso" userId="7915927f-c5cf-4e1f-876d-e79882ad52fa" providerId="ADAL" clId="{8C77B812-4FE7-422B-970B-CDB55EF74933}" dt="2021-09-21T21:16:32.837" v="1328" actId="14100"/>
          <ac:cxnSpMkLst>
            <pc:docMk/>
            <pc:sldMk cId="4090143124" sldId="281"/>
            <ac:cxnSpMk id="24" creationId="{402D10A1-8BD3-43BD-B23E-A59FEB8D1261}"/>
          </ac:cxnSpMkLst>
        </pc:cxnChg>
        <pc:cxnChg chg="add mod">
          <ac:chgData name="Cynthia Enciso" userId="7915927f-c5cf-4e1f-876d-e79882ad52fa" providerId="ADAL" clId="{8C77B812-4FE7-422B-970B-CDB55EF74933}" dt="2021-09-21T21:16:47.438" v="1331" actId="14100"/>
          <ac:cxnSpMkLst>
            <pc:docMk/>
            <pc:sldMk cId="4090143124" sldId="281"/>
            <ac:cxnSpMk id="26" creationId="{B97AD56D-65FB-4FC9-935E-5E6FE726EF6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4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1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Polymorphism, Abstraction, and Interfaces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269B4F-73C1-48C8-A8B1-A5641D7E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Covariance Example #2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0068FD-968F-47AA-9604-0F4F167AA418}"/>
              </a:ext>
            </a:extLst>
          </p:cNvPr>
          <p:cNvGrpSpPr/>
          <p:nvPr/>
        </p:nvGrpSpPr>
        <p:grpSpPr>
          <a:xfrm>
            <a:off x="349951" y="1268113"/>
            <a:ext cx="3324226" cy="2656430"/>
            <a:chOff x="5576888" y="1351300"/>
            <a:chExt cx="3324226" cy="26564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38C8ED-032A-4A98-8614-08589A21E961}"/>
                </a:ext>
              </a:extLst>
            </p:cNvPr>
            <p:cNvSpPr/>
            <p:nvPr/>
          </p:nvSpPr>
          <p:spPr>
            <a:xfrm>
              <a:off x="5576888" y="2959027"/>
              <a:ext cx="3324226" cy="1048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Dalmatian extends Dog {</a:t>
              </a:r>
            </a:p>
            <a:p>
              <a:r>
                <a:rPr lang="en-US" b="1" dirty="0"/>
                <a:t>         public void play()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42A4A-E170-4501-8526-9C8C0A94C82D}"/>
                </a:ext>
              </a:extLst>
            </p:cNvPr>
            <p:cNvSpPr/>
            <p:nvPr/>
          </p:nvSpPr>
          <p:spPr>
            <a:xfrm>
              <a:off x="5576888" y="1689678"/>
              <a:ext cx="3324226" cy="11430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{</a:t>
              </a:r>
            </a:p>
            <a:p>
              <a:r>
                <a:rPr lang="en-US" b="1" dirty="0"/>
                <a:t>        public void bark()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8551A5-B0DB-4675-98BA-2E106A724DA0}"/>
                </a:ext>
              </a:extLst>
            </p:cNvPr>
            <p:cNvSpPr txBox="1"/>
            <p:nvPr/>
          </p:nvSpPr>
          <p:spPr>
            <a:xfrm>
              <a:off x="6669484" y="1351300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CLASSES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4227ED-0391-4811-B4A9-378231874E90}"/>
              </a:ext>
            </a:extLst>
          </p:cNvPr>
          <p:cNvSpPr txBox="1"/>
          <p:nvPr/>
        </p:nvSpPr>
        <p:spPr>
          <a:xfrm>
            <a:off x="159572" y="5044744"/>
            <a:ext cx="7825194" cy="178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Dog </a:t>
            </a: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 = new Dalmatian();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b="1" dirty="0">
                <a:latin typeface="+mj-lt"/>
              </a:rPr>
              <a:t>// cast to subtype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((Dalmatian) </a:t>
            </a: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).play(); 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// force Java to look at the object through the “lens” of a Dalmatian reference variable. Click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E9B77-CF99-43A7-888B-736B0DFCB6A2}"/>
              </a:ext>
            </a:extLst>
          </p:cNvPr>
          <p:cNvSpPr txBox="1"/>
          <p:nvPr/>
        </p:nvSpPr>
        <p:spPr>
          <a:xfrm>
            <a:off x="211228" y="4752821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INSIDE MAIN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21763-589F-494F-A8CD-199B14261928}"/>
              </a:ext>
            </a:extLst>
          </p:cNvPr>
          <p:cNvSpPr/>
          <p:nvPr/>
        </p:nvSpPr>
        <p:spPr>
          <a:xfrm>
            <a:off x="3920720" y="2727534"/>
            <a:ext cx="1762125" cy="315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55F8F-EE6A-47A2-91EF-CF354FB152D6}"/>
              </a:ext>
            </a:extLst>
          </p:cNvPr>
          <p:cNvSpPr txBox="1"/>
          <p:nvPr/>
        </p:nvSpPr>
        <p:spPr>
          <a:xfrm>
            <a:off x="4313228" y="2317720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B33C6-B707-42C1-8EF0-99523785C7CF}"/>
              </a:ext>
            </a:extLst>
          </p:cNvPr>
          <p:cNvSpPr txBox="1"/>
          <p:nvPr/>
        </p:nvSpPr>
        <p:spPr>
          <a:xfrm>
            <a:off x="7227695" y="126811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8649D-7FA9-435C-809A-10C02FB198AD}"/>
              </a:ext>
            </a:extLst>
          </p:cNvPr>
          <p:cNvSpPr/>
          <p:nvPr/>
        </p:nvSpPr>
        <p:spPr>
          <a:xfrm>
            <a:off x="5914556" y="1616143"/>
            <a:ext cx="2931632" cy="426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B3552-44FB-44D0-8306-62EB39591CEA}"/>
              </a:ext>
            </a:extLst>
          </p:cNvPr>
          <p:cNvSpPr/>
          <p:nvPr/>
        </p:nvSpPr>
        <p:spPr>
          <a:xfrm>
            <a:off x="4165072" y="5089198"/>
            <a:ext cx="856833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myDog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29668-F41E-4D39-8F7B-0A9C8AC4691E}"/>
              </a:ext>
            </a:extLst>
          </p:cNvPr>
          <p:cNvSpPr/>
          <p:nvPr/>
        </p:nvSpPr>
        <p:spPr>
          <a:xfrm>
            <a:off x="6218993" y="1953000"/>
            <a:ext cx="2214130" cy="215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D42F97-9958-4D23-BC0C-470F7DC94446}"/>
              </a:ext>
            </a:extLst>
          </p:cNvPr>
          <p:cNvSpPr/>
          <p:nvPr/>
        </p:nvSpPr>
        <p:spPr>
          <a:xfrm>
            <a:off x="6843712" y="2446669"/>
            <a:ext cx="91306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bark()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3C453-B7EA-4978-B208-F76CCFED1EE9}"/>
              </a:ext>
            </a:extLst>
          </p:cNvPr>
          <p:cNvSpPr/>
          <p:nvPr/>
        </p:nvSpPr>
        <p:spPr>
          <a:xfrm>
            <a:off x="6858721" y="3241529"/>
            <a:ext cx="89805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C52156-7761-4F82-880F-78757B3F76B2}"/>
              </a:ext>
            </a:extLst>
          </p:cNvPr>
          <p:cNvCxnSpPr>
            <a:cxnSpLocks/>
          </p:cNvCxnSpPr>
          <p:nvPr/>
        </p:nvCxnSpPr>
        <p:spPr>
          <a:xfrm flipV="1">
            <a:off x="5116653" y="4227134"/>
            <a:ext cx="976034" cy="83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653B23-B669-4EE2-A629-9C5ACC92B635}"/>
              </a:ext>
            </a:extLst>
          </p:cNvPr>
          <p:cNvSpPr txBox="1"/>
          <p:nvPr/>
        </p:nvSpPr>
        <p:spPr>
          <a:xfrm>
            <a:off x="180135" y="5275809"/>
            <a:ext cx="3529437" cy="44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myDog.bark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(); (click reference variable!)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22DCE0-371C-4339-8351-FCBD606075BF}"/>
              </a:ext>
            </a:extLst>
          </p:cNvPr>
          <p:cNvSpPr/>
          <p:nvPr/>
        </p:nvSpPr>
        <p:spPr>
          <a:xfrm>
            <a:off x="4165072" y="5089198"/>
            <a:ext cx="856833" cy="514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19" grpId="0" animBg="1"/>
      <p:bldP spid="20" grpId="0" animBg="1"/>
      <p:bldP spid="20" grpId="1" animBg="1"/>
      <p:bldP spid="23" grpId="0" animBg="1"/>
      <p:bldP spid="24" grpId="0" animBg="1"/>
      <p:bldP spid="24" grpId="1" animBg="1"/>
      <p:bldP spid="24" grpId="2" animBg="1"/>
      <p:bldP spid="25" grpId="0" animBg="1"/>
      <p:bldP spid="25" grpId="1" animBg="1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02352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17ED-5CEE-40BC-AC5C-85D7BFE1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4F95-BD75-4C45-A573-8263A3BA0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i="1" dirty="0"/>
              <a:t>adjective</a:t>
            </a:r>
            <a:r>
              <a:rPr lang="en-US" dirty="0"/>
              <a:t> /</a:t>
            </a:r>
            <a:r>
              <a:rPr lang="en-US" dirty="0" err="1"/>
              <a:t>abˈstrakt</a:t>
            </a:r>
            <a:r>
              <a:rPr lang="en-US" dirty="0"/>
              <a:t>,ˈ</a:t>
            </a:r>
            <a:r>
              <a:rPr lang="en-US" dirty="0" err="1"/>
              <a:t>abˌstrakt</a:t>
            </a:r>
            <a:r>
              <a:rPr lang="en-US" dirty="0"/>
              <a:t>/: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Abstraction </a:t>
            </a:r>
            <a:r>
              <a:rPr lang="en-US" dirty="0"/>
              <a:t>in programming is the concept of providing simpler interfaces to interact with by hiding complexity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Abstract classes and interfaces are </a:t>
            </a:r>
            <a:r>
              <a:rPr lang="en-US" b="1" dirty="0"/>
              <a:t>supertypes </a:t>
            </a:r>
            <a:r>
              <a:rPr lang="en-US" dirty="0"/>
              <a:t>that allow us to define </a:t>
            </a:r>
            <a:r>
              <a:rPr lang="en-US" b="1" dirty="0"/>
              <a:t>what</a:t>
            </a:r>
            <a:r>
              <a:rPr lang="en-US" dirty="0"/>
              <a:t> functionality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Concrete subclasses can then provide the implementation, or the </a:t>
            </a:r>
            <a:r>
              <a:rPr lang="en-US" b="1" dirty="0"/>
              <a:t>how</a:t>
            </a:r>
            <a:r>
              <a:rPr lang="en-US" dirty="0"/>
              <a:t> of that functionality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By separating the </a:t>
            </a:r>
            <a:r>
              <a:rPr lang="en-US" b="1" dirty="0"/>
              <a:t>what</a:t>
            </a:r>
            <a:r>
              <a:rPr lang="en-US" dirty="0"/>
              <a:t> and the </a:t>
            </a:r>
            <a:r>
              <a:rPr lang="en-US" b="1" dirty="0"/>
              <a:t>how, </a:t>
            </a:r>
            <a:r>
              <a:rPr lang="en-US" dirty="0"/>
              <a:t>you are enabling your program to be more flexible</a:t>
            </a:r>
          </a:p>
          <a:p>
            <a:pPr marL="1257300" lvl="2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objects can interact with each other through simple interactions without them know very much about one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5BBA3-E4A5-4380-B43A-0A6AEBF66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465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59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2590"/>
            </a:pPr>
            <a:r>
              <a:rPr lang="en-US" sz="2400" b="1" dirty="0"/>
              <a:t>Abstract classes </a:t>
            </a:r>
            <a:r>
              <a:rPr lang="en-US" sz="2400" dirty="0"/>
              <a:t>store properties and behaviors that describe a type, but </a:t>
            </a:r>
            <a:r>
              <a:rPr lang="en-US" sz="2400" b="1" dirty="0"/>
              <a:t>cannot</a:t>
            </a:r>
            <a:r>
              <a:rPr lang="en-US" sz="2400" dirty="0"/>
              <a:t> be instantiated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Used as a base or general class to create subtypes from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Can contain </a:t>
            </a:r>
            <a:r>
              <a:rPr lang="en-US" sz="2000" b="1" dirty="0"/>
              <a:t>abstract methods </a:t>
            </a:r>
            <a:r>
              <a:rPr lang="en-US" sz="2000" dirty="0"/>
              <a:t>(but doesn’t have to)</a:t>
            </a:r>
          </a:p>
          <a:p>
            <a:pPr marL="457200" lvl="1" indent="0">
              <a:spcBef>
                <a:spcPts val="0"/>
              </a:spcBef>
              <a:buSzPts val="2590"/>
              <a:buNone/>
            </a:pPr>
            <a:endParaRPr lang="en-US" sz="2000" dirty="0"/>
          </a:p>
          <a:p>
            <a:pPr marL="342900" indent="-342900">
              <a:spcBef>
                <a:spcPts val="0"/>
              </a:spcBef>
              <a:buSzPts val="2590"/>
            </a:pPr>
            <a:r>
              <a:rPr lang="en-US" sz="2400" b="1" dirty="0"/>
              <a:t>Abstract methods </a:t>
            </a:r>
            <a:r>
              <a:rPr lang="en-US" sz="2400" dirty="0"/>
              <a:t>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They are not </a:t>
            </a:r>
            <a:r>
              <a:rPr lang="en-US" sz="2000" b="1" dirty="0"/>
              <a:t>concrete methods </a:t>
            </a:r>
            <a:r>
              <a:rPr lang="en-US" sz="2000" dirty="0"/>
              <a:t>which have both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sz="2000" dirty="0"/>
              <a:t>A class that contains an abstract method (directly or through inheritance) </a:t>
            </a:r>
            <a:r>
              <a:rPr lang="en-US" sz="2000" b="1" i="1" dirty="0"/>
              <a:t>must</a:t>
            </a:r>
            <a:r>
              <a:rPr lang="en-US" sz="2000" i="1" dirty="0"/>
              <a:t> be</a:t>
            </a:r>
            <a:r>
              <a:rPr lang="en-US" sz="2000" dirty="0"/>
              <a:t> an abstract class</a:t>
            </a:r>
          </a:p>
          <a:p>
            <a:pPr marL="0" indent="0">
              <a:lnSpc>
                <a:spcPct val="90000"/>
              </a:lnSpc>
              <a:spcBef>
                <a:spcPts val="518"/>
              </a:spcBef>
              <a:buSzPts val="2590"/>
              <a:buNone/>
            </a:pPr>
            <a:endParaRPr lang="en-US"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086C6-EECF-402D-8E6F-D48DA2C72438}"/>
              </a:ext>
            </a:extLst>
          </p:cNvPr>
          <p:cNvSpPr/>
          <p:nvPr/>
        </p:nvSpPr>
        <p:spPr>
          <a:xfrm>
            <a:off x="708002" y="5306238"/>
            <a:ext cx="3324226" cy="1143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 void bark();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B7132-A771-476C-8045-20A87B7A981B}"/>
              </a:ext>
            </a:extLst>
          </p:cNvPr>
          <p:cNvSpPr txBox="1"/>
          <p:nvPr/>
        </p:nvSpPr>
        <p:spPr>
          <a:xfrm>
            <a:off x="1370482" y="4998461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ABSTRACT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A24D0-DB8C-4697-B10D-C39018E3DAD8}"/>
              </a:ext>
            </a:extLst>
          </p:cNvPr>
          <p:cNvSpPr txBox="1"/>
          <p:nvPr/>
        </p:nvSpPr>
        <p:spPr>
          <a:xfrm>
            <a:off x="5592628" y="4990852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CONCRETE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5FE20-57E1-4872-8FE2-281DAE8DC42A}"/>
              </a:ext>
            </a:extLst>
          </p:cNvPr>
          <p:cNvSpPr/>
          <p:nvPr/>
        </p:nvSpPr>
        <p:spPr>
          <a:xfrm>
            <a:off x="4940568" y="5306238"/>
            <a:ext cx="3324226" cy="1143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public void bark() {</a:t>
            </a:r>
          </a:p>
          <a:p>
            <a:pPr algn="ctr"/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1E8-C5B4-4813-8992-FD69E6F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with Abstract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1C24-356C-42C2-BAF1-97050E4B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505CC-E21E-44BF-BF21-C4E08AC175C5}"/>
              </a:ext>
            </a:extLst>
          </p:cNvPr>
          <p:cNvSpPr/>
          <p:nvPr/>
        </p:nvSpPr>
        <p:spPr>
          <a:xfrm>
            <a:off x="508110" y="2231981"/>
            <a:ext cx="3279913" cy="136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();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37AD-601D-42A5-B114-DBB614F56BC9}"/>
              </a:ext>
            </a:extLst>
          </p:cNvPr>
          <p:cNvSpPr/>
          <p:nvPr/>
        </p:nvSpPr>
        <p:spPr>
          <a:xfrm>
            <a:off x="4452115" y="1467092"/>
            <a:ext cx="3992219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Doctor extends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doctor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A98A4-1241-4C1A-9169-1B33A0427FB0}"/>
              </a:ext>
            </a:extLst>
          </p:cNvPr>
          <p:cNvSpPr/>
          <p:nvPr/>
        </p:nvSpPr>
        <p:spPr>
          <a:xfrm>
            <a:off x="4452115" y="3055555"/>
            <a:ext cx="3992219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Teacher extends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teacher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5E7B6-B4A7-4402-BC4F-E11F9E90E82E}"/>
              </a:ext>
            </a:extLst>
          </p:cNvPr>
          <p:cNvCxnSpPr>
            <a:cxnSpLocks/>
          </p:cNvCxnSpPr>
          <p:nvPr/>
        </p:nvCxnSpPr>
        <p:spPr>
          <a:xfrm flipH="1">
            <a:off x="3871113" y="2002714"/>
            <a:ext cx="384985" cy="193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0A8DB8-A051-4387-904E-02A2DD6D271B}"/>
              </a:ext>
            </a:extLst>
          </p:cNvPr>
          <p:cNvCxnSpPr>
            <a:cxnSpLocks/>
          </p:cNvCxnSpPr>
          <p:nvPr/>
        </p:nvCxnSpPr>
        <p:spPr>
          <a:xfrm flipH="1" flipV="1">
            <a:off x="3955772" y="3828912"/>
            <a:ext cx="272659" cy="24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D9A691-B52F-4340-964A-13E11A7B1C5F}"/>
              </a:ext>
            </a:extLst>
          </p:cNvPr>
          <p:cNvSpPr txBox="1"/>
          <p:nvPr/>
        </p:nvSpPr>
        <p:spPr>
          <a:xfrm>
            <a:off x="3317830" y="4871863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 MAIN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DF348-4877-4335-A488-CFA93CB0C765}"/>
              </a:ext>
            </a:extLst>
          </p:cNvPr>
          <p:cNvSpPr txBox="1"/>
          <p:nvPr/>
        </p:nvSpPr>
        <p:spPr>
          <a:xfrm>
            <a:off x="159572" y="5179640"/>
            <a:ext cx="88248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create an array of people</a:t>
            </a:r>
          </a:p>
          <a:p>
            <a:r>
              <a:rPr lang="en-US" b="1" dirty="0"/>
              <a:t>Person[] people = {new Doctor(), new Teacher()};</a:t>
            </a:r>
          </a:p>
          <a:p>
            <a:endParaRPr lang="en-US" b="1" dirty="0"/>
          </a:p>
          <a:p>
            <a:r>
              <a:rPr lang="en-US" b="1" dirty="0"/>
              <a:t>// have each person do work. Do we know how they do it? No, we just know that they can!</a:t>
            </a:r>
          </a:p>
          <a:p>
            <a:r>
              <a:rPr lang="en-US" b="1" dirty="0"/>
              <a:t>for (Person </a:t>
            </a:r>
            <a:r>
              <a:rPr lang="en-US" b="1" dirty="0" err="1"/>
              <a:t>person</a:t>
            </a:r>
            <a:r>
              <a:rPr lang="en-US" b="1" dirty="0"/>
              <a:t> : people) {</a:t>
            </a:r>
          </a:p>
          <a:p>
            <a:r>
              <a:rPr lang="en-US" b="1" dirty="0" err="1"/>
              <a:t>person.doWork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30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A13-9640-40BB-858D-48436AB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3DE4B-FAEC-45E0-8745-977FE3093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Interfaces</a:t>
            </a:r>
            <a:r>
              <a:rPr lang="en-US" dirty="0"/>
              <a:t> are another way of creating a </a:t>
            </a:r>
            <a:r>
              <a:rPr lang="en-US" b="1" dirty="0"/>
              <a:t>supertype</a:t>
            </a:r>
            <a:r>
              <a:rPr lang="en-US" dirty="0"/>
              <a:t> however they usually just contain abstract methods*</a:t>
            </a:r>
          </a:p>
          <a:p>
            <a:pPr lvl="1"/>
            <a:r>
              <a:rPr lang="en-US" dirty="0"/>
              <a:t>*Since Java 8, you can also have static and default methods in an interface</a:t>
            </a:r>
          </a:p>
          <a:p>
            <a:pPr lvl="1"/>
            <a:r>
              <a:rPr lang="en-US" dirty="0"/>
              <a:t>Interfaces define </a:t>
            </a:r>
            <a:r>
              <a:rPr lang="en-US" b="1" dirty="0"/>
              <a:t>behavior only </a:t>
            </a:r>
            <a:r>
              <a:rPr lang="en-US" dirty="0"/>
              <a:t>that must be implemented by a</a:t>
            </a:r>
            <a:r>
              <a:rPr lang="en-US" b="1" dirty="0"/>
              <a:t> </a:t>
            </a:r>
            <a:r>
              <a:rPr lang="en-US" dirty="0"/>
              <a:t>subclass</a:t>
            </a:r>
          </a:p>
          <a:p>
            <a:pPr lvl="1"/>
            <a:r>
              <a:rPr lang="en-US" dirty="0"/>
              <a:t>Any variables defined in an interface are </a:t>
            </a:r>
            <a:r>
              <a:rPr lang="en-US" b="1" dirty="0"/>
              <a:t>constants</a:t>
            </a:r>
            <a:endParaRPr lang="en-US" dirty="0"/>
          </a:p>
          <a:p>
            <a:pPr lvl="2"/>
            <a:r>
              <a:rPr lang="en-US" dirty="0"/>
              <a:t>They are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static</a:t>
            </a:r>
            <a:r>
              <a:rPr lang="en-US" dirty="0"/>
              <a:t>, and </a:t>
            </a:r>
            <a:r>
              <a:rPr lang="en-US" b="1" dirty="0"/>
              <a:t>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5C03-C945-428E-B6E2-A984C528F6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1E8-C5B4-4813-8992-FD69E6F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with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1C24-356C-42C2-BAF1-97050E4B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FE2897-B939-4A9B-BE27-46A32C471294}"/>
              </a:ext>
            </a:extLst>
          </p:cNvPr>
          <p:cNvSpPr/>
          <p:nvPr/>
        </p:nvSpPr>
        <p:spPr>
          <a:xfrm>
            <a:off x="159572" y="2354748"/>
            <a:ext cx="3548270" cy="136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interface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();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A6A8B-DC09-4B29-969E-11586467CE25}"/>
              </a:ext>
            </a:extLst>
          </p:cNvPr>
          <p:cNvSpPr/>
          <p:nvPr/>
        </p:nvSpPr>
        <p:spPr>
          <a:xfrm>
            <a:off x="4118174" y="1365918"/>
            <a:ext cx="4730480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</a:t>
            </a:r>
            <a:r>
              <a:rPr lang="en-US" b="1" dirty="0" err="1"/>
              <a:t>LaptopCharger</a:t>
            </a:r>
            <a:r>
              <a:rPr lang="en-US" b="1" dirty="0"/>
              <a:t> implements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connection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E3F76-8A6F-46D3-8E14-9DF0802AA1A2}"/>
              </a:ext>
            </a:extLst>
          </p:cNvPr>
          <p:cNvSpPr/>
          <p:nvPr/>
        </p:nvSpPr>
        <p:spPr>
          <a:xfrm>
            <a:off x="4118174" y="3050738"/>
            <a:ext cx="4691885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Microphone implements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// does connection things                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9C4CA-B8D8-48EF-A265-EB0EEF9D4A35}"/>
              </a:ext>
            </a:extLst>
          </p:cNvPr>
          <p:cNvCxnSpPr>
            <a:cxnSpLocks/>
          </p:cNvCxnSpPr>
          <p:nvPr/>
        </p:nvCxnSpPr>
        <p:spPr>
          <a:xfrm flipH="1" flipV="1">
            <a:off x="3792063" y="3894515"/>
            <a:ext cx="241891" cy="344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06DB82-E980-461D-B202-CBFB401BCC9C}"/>
              </a:ext>
            </a:extLst>
          </p:cNvPr>
          <p:cNvCxnSpPr>
            <a:cxnSpLocks/>
          </p:cNvCxnSpPr>
          <p:nvPr/>
        </p:nvCxnSpPr>
        <p:spPr>
          <a:xfrm flipH="1">
            <a:off x="3707842" y="1909406"/>
            <a:ext cx="236002" cy="287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C7C75C-4C49-4E58-BE3C-4BD57EDCD348}"/>
              </a:ext>
            </a:extLst>
          </p:cNvPr>
          <p:cNvSpPr txBox="1"/>
          <p:nvPr/>
        </p:nvSpPr>
        <p:spPr>
          <a:xfrm>
            <a:off x="306274" y="4412050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 MAIN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79359-E26E-4C00-9723-116102BD282A}"/>
              </a:ext>
            </a:extLst>
          </p:cNvPr>
          <p:cNvSpPr txBox="1"/>
          <p:nvPr/>
        </p:nvSpPr>
        <p:spPr>
          <a:xfrm>
            <a:off x="159572" y="4711577"/>
            <a:ext cx="88248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create a Cable reference variable, assign it any subtype object</a:t>
            </a:r>
          </a:p>
          <a:p>
            <a:r>
              <a:rPr lang="en-US" dirty="0"/>
              <a:t>Cable </a:t>
            </a:r>
            <a:r>
              <a:rPr lang="en-US" dirty="0" err="1"/>
              <a:t>myCable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LaptopCharger</a:t>
            </a:r>
            <a:r>
              <a:rPr lang="en-US" b="1" dirty="0"/>
              <a:t>();</a:t>
            </a:r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// call the object’s </a:t>
            </a:r>
            <a:r>
              <a:rPr lang="en-US" b="1" dirty="0" err="1">
                <a:latin typeface="+mj-lt"/>
                <a:ea typeface="Courier New"/>
                <a:cs typeface="Courier New"/>
                <a:sym typeface="Courier New"/>
              </a:rPr>
              <a:t>connectToUSB</a:t>
            </a:r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 method that it is guaranteed to have</a:t>
            </a:r>
          </a:p>
          <a:p>
            <a:r>
              <a:rPr lang="en-US" dirty="0" err="1"/>
              <a:t>myCable.connectToUSB</a:t>
            </a:r>
            <a:r>
              <a:rPr lang="en-US" dirty="0"/>
              <a:t>();</a:t>
            </a:r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// you can reassign it to another object of a different subtype and </a:t>
            </a:r>
            <a:r>
              <a:rPr lang="en-US" b="1" u="sng" dirty="0">
                <a:latin typeface="+mj-lt"/>
                <a:ea typeface="Courier New"/>
                <a:cs typeface="Courier New"/>
                <a:sym typeface="Courier New"/>
              </a:rPr>
              <a:t>still use it as expected</a:t>
            </a:r>
          </a:p>
          <a:p>
            <a:r>
              <a:rPr lang="en-US" dirty="0" err="1"/>
              <a:t>myCable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PhoneCharger</a:t>
            </a:r>
            <a:r>
              <a:rPr lang="en-US" b="1" dirty="0"/>
              <a:t>();</a:t>
            </a:r>
          </a:p>
          <a:p>
            <a:r>
              <a:rPr lang="en-US" dirty="0" err="1"/>
              <a:t>myCable.connectToUSB</a:t>
            </a:r>
            <a:r>
              <a:rPr lang="en-US" dirty="0"/>
              <a:t>();</a:t>
            </a:r>
          </a:p>
          <a:p>
            <a:endParaRPr lang="en-US" b="1" dirty="0"/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3BBAEF7E-B93B-4017-8EF3-3587D119FF2F}"/>
              </a:ext>
            </a:extLst>
          </p:cNvPr>
          <p:cNvSpPr/>
          <p:nvPr/>
        </p:nvSpPr>
        <p:spPr>
          <a:xfrm>
            <a:off x="6665163" y="3844369"/>
            <a:ext cx="2465967" cy="20242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that </a:t>
            </a:r>
            <a:r>
              <a:rPr lang="en-US" b="1" dirty="0" err="1"/>
              <a:t>LaptopCharger</a:t>
            </a:r>
            <a:r>
              <a:rPr lang="en-US" dirty="0"/>
              <a:t> and </a:t>
            </a:r>
            <a:r>
              <a:rPr lang="en-US" b="1" dirty="0"/>
              <a:t>Microphone</a:t>
            </a:r>
            <a:r>
              <a:rPr lang="en-US" dirty="0"/>
              <a:t> would not fit well into the same inheritance chain</a:t>
            </a:r>
          </a:p>
        </p:txBody>
      </p:sp>
    </p:spTree>
    <p:extLst>
      <p:ext uri="{BB962C8B-B14F-4D97-AF65-F5344CB8AC3E}">
        <p14:creationId xmlns:p14="http://schemas.microsoft.com/office/powerpoint/2010/main" val="29113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Abstract Classes versus Interfaces</a:t>
            </a:r>
          </a:p>
        </p:txBody>
      </p:sp>
    </p:spTree>
    <p:extLst>
      <p:ext uri="{BB962C8B-B14F-4D97-AF65-F5344CB8AC3E}">
        <p14:creationId xmlns:p14="http://schemas.microsoft.com/office/powerpoint/2010/main" val="123248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9E26-0B72-4512-BD67-503F14C1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vs Abstract Classes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7ADD1-7361-440A-8CB3-53AAD13F3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1BA66F-E23A-41C5-BF30-3CC74C39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27978"/>
              </p:ext>
            </p:extLst>
          </p:nvPr>
        </p:nvGraphicFramePr>
        <p:xfrm>
          <a:off x="506680" y="1615661"/>
          <a:ext cx="8110546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273">
                  <a:extLst>
                    <a:ext uri="{9D8B030D-6E8A-4147-A177-3AD203B41FA5}">
                      <a16:colId xmlns:a16="http://schemas.microsoft.com/office/drawing/2014/main" val="2245088711"/>
                    </a:ext>
                  </a:extLst>
                </a:gridCol>
                <a:gridCol w="4055273">
                  <a:extLst>
                    <a:ext uri="{9D8B030D-6E8A-4147-A177-3AD203B41FA5}">
                      <a16:colId xmlns:a16="http://schemas.microsoft.com/office/drawing/2014/main" val="965972390"/>
                    </a:ext>
                  </a:extLst>
                </a:gridCol>
              </a:tblGrid>
              <a:tr h="5847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37792"/>
                  </a:ext>
                </a:extLst>
              </a:tr>
              <a:tr h="1153520"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1" dirty="0"/>
                        <a:t>may</a:t>
                      </a:r>
                      <a:r>
                        <a:rPr lang="en-US" sz="1800" dirty="0"/>
                        <a:t> be abstract or static, but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1" dirty="0"/>
                        <a:t>must</a:t>
                      </a:r>
                      <a:r>
                        <a:rPr lang="en-US" sz="1800" dirty="0"/>
                        <a:t> be either abstract, static, or default (they are implicitly abstract)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99765"/>
                  </a:ext>
                </a:extLst>
              </a:tr>
              <a:tr h="817076">
                <a:tc>
                  <a:txBody>
                    <a:bodyPr/>
                    <a:lstStyle/>
                    <a:p>
                      <a:r>
                        <a:rPr lang="en-US" sz="1800" dirty="0"/>
                        <a:t>A class can only extend </a:t>
                      </a:r>
                      <a:r>
                        <a:rPr lang="en-US" sz="1800" b="1" dirty="0"/>
                        <a:t>one</a:t>
                      </a:r>
                      <a:r>
                        <a:rPr lang="en-US" sz="1800" dirty="0"/>
                        <a:t> class (abstract or 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class can implement </a:t>
                      </a:r>
                      <a:r>
                        <a:rPr lang="en-US" sz="1800" b="1" dirty="0"/>
                        <a:t>many</a:t>
                      </a:r>
                      <a:r>
                        <a:rPr lang="en-US" sz="1800" dirty="0"/>
                        <a:t> interfaces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9197"/>
                  </a:ext>
                </a:extLst>
              </a:tr>
              <a:tr h="817076">
                <a:tc>
                  <a:txBody>
                    <a:bodyPr/>
                    <a:lstStyle/>
                    <a:p>
                      <a:r>
                        <a:rPr lang="en-US" sz="1800" dirty="0"/>
                        <a:t>Abstract method can </a:t>
                      </a:r>
                      <a:r>
                        <a:rPr lang="en-US" sz="1800" b="1" dirty="0"/>
                        <a:t>have any level of access except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0" dirty="0"/>
                        <a:t>are implicitly </a:t>
                      </a:r>
                      <a:r>
                        <a:rPr lang="en-US" sz="1800" b="1" dirty="0"/>
                        <a:t>public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68555"/>
                  </a:ext>
                </a:extLst>
              </a:tr>
              <a:tr h="1153520">
                <a:tc>
                  <a:txBody>
                    <a:bodyPr/>
                    <a:lstStyle/>
                    <a:p>
                      <a:r>
                        <a:rPr lang="en-US" sz="1800" dirty="0"/>
                        <a:t>Variables can have </a:t>
                      </a:r>
                      <a:r>
                        <a:rPr lang="en-US" sz="1800" b="1" dirty="0"/>
                        <a:t>any</a:t>
                      </a:r>
                      <a:r>
                        <a:rPr lang="en-US" sz="1800" dirty="0"/>
                        <a:t> level of access and </a:t>
                      </a:r>
                      <a:r>
                        <a:rPr lang="en-US" sz="1800" b="1" dirty="0"/>
                        <a:t>may</a:t>
                      </a:r>
                      <a:r>
                        <a:rPr lang="en-US" sz="1800" dirty="0"/>
                        <a:t> be static or final, but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Variables are implicitly public static final (</a:t>
                      </a:r>
                      <a:r>
                        <a:rPr lang="en-US" sz="1800" b="1" dirty="0"/>
                        <a:t>constants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3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58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518"/>
              </a:spcBef>
              <a:buSzPts val="2590"/>
            </a:pPr>
            <a:r>
              <a:rPr lang="en-US" dirty="0"/>
              <a:t>Use an abstract class if: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A behavior relies on what the object </a:t>
            </a:r>
            <a:r>
              <a:rPr lang="en-US" b="1" dirty="0"/>
              <a:t>is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It would make sense to have a common “root” class that doesn’t need to be instantiated</a:t>
            </a:r>
          </a:p>
          <a:p>
            <a:pPr marL="457200" lvl="1" indent="0">
              <a:spcBef>
                <a:spcPts val="518"/>
              </a:spcBef>
              <a:buSzPts val="2590"/>
              <a:buNone/>
            </a:pPr>
            <a:endParaRPr lang="en-US" dirty="0"/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dirty="0"/>
              <a:t>Use an interface if: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behavior can be described </a:t>
            </a:r>
            <a:r>
              <a:rPr lang="en-US" b="1" dirty="0"/>
              <a:t>separately</a:t>
            </a:r>
            <a:r>
              <a:rPr lang="en-US" dirty="0"/>
              <a:t> from the state and could be used by unrelated objects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Use interfaces when you </a:t>
            </a:r>
            <a:r>
              <a:rPr lang="en-US" b="1" dirty="0"/>
              <a:t>just</a:t>
            </a:r>
            <a:r>
              <a:rPr lang="en-US" dirty="0"/>
              <a:t> want to define behavior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A90C7-8AC4-4B73-B5E6-3C0236F33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311D08-EDEA-4330-8DD8-3C52F80C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B8A4C7-663A-4B1B-8C6F-A4E5A550C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Abstract Classes versus Interfaces</a:t>
            </a:r>
          </a:p>
          <a:p>
            <a:r>
              <a:rPr lang="en-US" dirty="0"/>
              <a:t>Advanced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Advanced Usage</a:t>
            </a:r>
          </a:p>
        </p:txBody>
      </p:sp>
    </p:spTree>
    <p:extLst>
      <p:ext uri="{BB962C8B-B14F-4D97-AF65-F5344CB8AC3E}">
        <p14:creationId xmlns:p14="http://schemas.microsoft.com/office/powerpoint/2010/main" val="102399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Advanced Usage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and Interfaces are often used in Libraries and Frameworks to give you access to their types for </a:t>
            </a:r>
            <a:r>
              <a:rPr lang="en-US" b="1" dirty="0"/>
              <a:t>extension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The Java Servlets API defines how web applications handle and interpret HTTP requests to run code.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library is designed to work </a:t>
            </a:r>
            <a:r>
              <a:rPr lang="en-US" b="1" dirty="0"/>
              <a:t>polymorphically with subclasses</a:t>
            </a:r>
            <a:r>
              <a:rPr lang="en-US" dirty="0"/>
              <a:t> of library-defined abstract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You </a:t>
            </a:r>
            <a:r>
              <a:rPr lang="en-US" b="1" i="1" dirty="0"/>
              <a:t>extend</a:t>
            </a:r>
            <a:r>
              <a:rPr lang="en-US" dirty="0"/>
              <a:t> the library’s abstract classes to create custom functionality, and register them with the library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159572" y="1401417"/>
            <a:ext cx="8904915" cy="51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/>
              <a:t>Wherever possible, code should be “loosely coupled”</a:t>
            </a:r>
            <a:endParaRPr sz="18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/>
              <a:t>“Tightly coupled” code is highly dependent on a specific implementation (concrete class).</a:t>
            </a:r>
            <a:endParaRPr sz="18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>
                <a:sym typeface="Arial"/>
              </a:rPr>
              <a:t>What if the product later changes to require PostgreSQL database instead?</a:t>
            </a:r>
            <a:endParaRPr sz="1800"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E40BE-C560-48EF-B6FB-E0CE295B8DF8}"/>
              </a:ext>
            </a:extLst>
          </p:cNvPr>
          <p:cNvSpPr/>
          <p:nvPr/>
        </p:nvSpPr>
        <p:spPr>
          <a:xfrm>
            <a:off x="1203892" y="2342497"/>
            <a:ext cx="6590873" cy="902586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1859A-9A4C-4DDF-89BD-47134E6C4842}"/>
              </a:ext>
            </a:extLst>
          </p:cNvPr>
          <p:cNvSpPr/>
          <p:nvPr/>
        </p:nvSpPr>
        <p:spPr>
          <a:xfrm>
            <a:off x="1203892" y="3382531"/>
            <a:ext cx="6590873" cy="2861728"/>
          </a:xfrm>
          <a:prstGeom prst="rect">
            <a:avLst/>
          </a:prstGeom>
          <a:solidFill>
            <a:srgbClr val="73A5C2">
              <a:alpha val="14902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// tightly coupled with concrete class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B6F-3DEE-4841-A9EC-E2E8A9E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A170-99F9-4CE8-BEB3-8D9DC980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C62A6-F1A0-4218-8CF5-814B6F6C224B}"/>
              </a:ext>
            </a:extLst>
          </p:cNvPr>
          <p:cNvSpPr/>
          <p:nvPr/>
        </p:nvSpPr>
        <p:spPr>
          <a:xfrm>
            <a:off x="380007" y="1328233"/>
            <a:ext cx="7978800" cy="716437"/>
          </a:xfrm>
          <a:prstGeom prst="rect">
            <a:avLst/>
          </a:prstGeom>
          <a:solidFill>
            <a:schemeClr val="accent1">
              <a:alpha val="14902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8F6FC-93EC-4C55-856B-39752E8384EE}"/>
              </a:ext>
            </a:extLst>
          </p:cNvPr>
          <p:cNvSpPr/>
          <p:nvPr/>
        </p:nvSpPr>
        <p:spPr>
          <a:xfrm>
            <a:off x="380008" y="2228171"/>
            <a:ext cx="7978801" cy="641969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 /* whatever*/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E8E1C-A145-43A5-8404-CFEC446D5A9E}"/>
              </a:ext>
            </a:extLst>
          </p:cNvPr>
          <p:cNvSpPr/>
          <p:nvPr/>
        </p:nvSpPr>
        <p:spPr>
          <a:xfrm>
            <a:off x="380008" y="3100314"/>
            <a:ext cx="7978801" cy="641969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PostgreSQLDatabase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 /*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code */}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4198-E08D-4604-B165-0E6553F9902B}"/>
              </a:ext>
            </a:extLst>
          </p:cNvPr>
          <p:cNvSpPr/>
          <p:nvPr/>
        </p:nvSpPr>
        <p:spPr>
          <a:xfrm>
            <a:off x="380009" y="3925784"/>
            <a:ext cx="7978798" cy="2635272"/>
          </a:xfrm>
          <a:prstGeom prst="rect">
            <a:avLst/>
          </a:prstGeom>
          <a:solidFill>
            <a:srgbClr val="ECECE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  <a:sym typeface="Courier New"/>
              </a:rPr>
              <a:t>    // reference more general code so it can work with any database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database 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object;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5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abstraction to </a:t>
            </a:r>
            <a:r>
              <a:rPr lang="en-US" b="1" dirty="0"/>
              <a:t>ensure</a:t>
            </a:r>
            <a:r>
              <a:rPr lang="en-US" dirty="0"/>
              <a:t>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supertype reference variables to polymorphically use concrete classes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0049EA-411D-483E-B020-7DF581240E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5CC236-9F32-4965-8496-3CF7404E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C05BC-C0C5-4443-A42F-B5200189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polymorphism?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covariance?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abstraction?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an abstract class? Why would you use it?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an interface? Why would you use it?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does the phrase “coding to the interface” mean?</a:t>
            </a:r>
          </a:p>
        </p:txBody>
      </p:sp>
    </p:spTree>
    <p:extLst>
      <p:ext uri="{BB962C8B-B14F-4D97-AF65-F5344CB8AC3E}">
        <p14:creationId xmlns:p14="http://schemas.microsoft.com/office/powerpoint/2010/main" val="174352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3768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Polymorphism?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Polymorphism:</a:t>
            </a:r>
            <a:r>
              <a:rPr lang="en-US" dirty="0"/>
              <a:t> the ability for an entity to take on many forms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i="1" dirty="0"/>
              <a:t>Poly</a:t>
            </a:r>
            <a:r>
              <a:rPr lang="en-US" dirty="0"/>
              <a:t>: many, </a:t>
            </a:r>
            <a:r>
              <a:rPr lang="en-US" i="1" dirty="0"/>
              <a:t>morph</a:t>
            </a:r>
            <a:r>
              <a:rPr lang="en-US" dirty="0"/>
              <a:t>: form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We’ve already been using polymorphism with methods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Methods can have different implementations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b="1" dirty="0"/>
              <a:t>Method Overriding </a:t>
            </a:r>
            <a:r>
              <a:rPr lang="en-US" sz="2000" dirty="0"/>
              <a:t>– Changing the implementation of an inherited behavior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b="1" dirty="0"/>
              <a:t>Method Overloading </a:t>
            </a:r>
            <a:r>
              <a:rPr lang="en-US" sz="2000" dirty="0"/>
              <a:t>– Multiple implementations of a behavior, by changing the return type or argument list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b="1"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Overriding Example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759226"/>
            <a:ext cx="8383980" cy="424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am eating”);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</a:t>
            </a:r>
            <a:r>
              <a:rPr lang="en-US" sz="2000" b="1" dirty="0" err="1"/>
              <a:t>BlueHeeler</a:t>
            </a:r>
            <a:r>
              <a:rPr lang="en-US" sz="2000" b="1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am eating fast!”);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Chihuahua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only eat a little bit!”)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70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Overloading Example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Creature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String 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int health;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() {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(String name) { this.name = name;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(int health) { </a:t>
            </a:r>
            <a:r>
              <a:rPr lang="en-US" sz="2000" b="1" dirty="0" err="1"/>
              <a:t>this.health</a:t>
            </a:r>
            <a:r>
              <a:rPr lang="en-US" sz="2000" b="1" dirty="0"/>
              <a:t> = health;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(String name, int health) {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b="1" dirty="0"/>
              <a:t>	this.name = name, </a:t>
            </a:r>
            <a:r>
              <a:rPr lang="en-US" sz="2000" b="1" dirty="0" err="1"/>
              <a:t>this.health</a:t>
            </a:r>
            <a:r>
              <a:rPr lang="en-US" sz="2000" b="1" dirty="0"/>
              <a:t> = health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Covariance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b="1" dirty="0"/>
              <a:t>Covariance: </a:t>
            </a:r>
            <a:r>
              <a:rPr lang="en-US" dirty="0"/>
              <a:t>Using a </a:t>
            </a:r>
            <a:r>
              <a:rPr lang="en-US" b="1" dirty="0"/>
              <a:t>supertype</a:t>
            </a:r>
            <a:r>
              <a:rPr lang="en-US" dirty="0"/>
              <a:t> reference </a:t>
            </a:r>
            <a:r>
              <a:rPr lang="en-US"/>
              <a:t>variable but assigning it to a </a:t>
            </a:r>
            <a:r>
              <a:rPr lang="en-US" b="1" dirty="0"/>
              <a:t>subtype </a:t>
            </a:r>
            <a:r>
              <a:rPr lang="en-US" dirty="0"/>
              <a:t>object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This is a powerful way to introduce more flexibility into your projects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You can create this relationship with either </a:t>
            </a:r>
            <a:r>
              <a:rPr lang="en-US" b="1" dirty="0"/>
              <a:t>classes</a:t>
            </a:r>
            <a:r>
              <a:rPr lang="en-US" dirty="0"/>
              <a:t> or </a:t>
            </a:r>
            <a:r>
              <a:rPr lang="en-US" b="1" dirty="0"/>
              <a:t>interfaces</a:t>
            </a:r>
            <a:r>
              <a:rPr lang="en-US" dirty="0"/>
              <a:t> (or both!)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Why does this work?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/>
              <a:t>Subtype objects are </a:t>
            </a:r>
            <a:r>
              <a:rPr lang="en-US" sz="2000" b="1" dirty="0"/>
              <a:t>guaranteed</a:t>
            </a:r>
            <a:r>
              <a:rPr lang="en-US" sz="2000" dirty="0"/>
              <a:t> to have the supertype’s desired state or behavior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/>
              <a:t>An </a:t>
            </a:r>
            <a:r>
              <a:rPr lang="en-US" sz="2000" b="1" dirty="0"/>
              <a:t>object’s type </a:t>
            </a:r>
            <a:r>
              <a:rPr lang="en-US" sz="2000" dirty="0"/>
              <a:t>determines the behaviors it has, but the </a:t>
            </a:r>
            <a:r>
              <a:rPr lang="en-US" sz="2000" b="1" dirty="0"/>
              <a:t>reference variable’s type</a:t>
            </a:r>
            <a:r>
              <a:rPr lang="en-US" sz="2000" dirty="0"/>
              <a:t> determines which behaviors of the object can be </a:t>
            </a:r>
            <a:r>
              <a:rPr lang="en-US" sz="2000" b="1" dirty="0"/>
              <a:t>accessed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BD7A-840E-41C4-81B1-9EDB9F9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Example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32E31-7B94-4A31-8419-EEAC4F17E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BAE8CD-35C7-4988-A869-52EBD27F3162}"/>
              </a:ext>
            </a:extLst>
          </p:cNvPr>
          <p:cNvGrpSpPr/>
          <p:nvPr/>
        </p:nvGrpSpPr>
        <p:grpSpPr>
          <a:xfrm>
            <a:off x="174177" y="1270669"/>
            <a:ext cx="3324226" cy="3673141"/>
            <a:chOff x="5524500" y="1351300"/>
            <a:chExt cx="3324226" cy="36731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31955D-4CA3-4ED9-B7A6-37CF58A7F7DB}"/>
                </a:ext>
              </a:extLst>
            </p:cNvPr>
            <p:cNvSpPr/>
            <p:nvPr/>
          </p:nvSpPr>
          <p:spPr>
            <a:xfrm>
              <a:off x="5524500" y="3233741"/>
              <a:ext cx="3324226" cy="179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Dalmatian extends Dog {</a:t>
              </a:r>
            </a:p>
            <a:p>
              <a:r>
                <a:rPr lang="en-US" b="1" dirty="0"/>
                <a:t>         public void play()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3CD479-1DB1-4F43-8AE3-F60A324E959D}"/>
                </a:ext>
              </a:extLst>
            </p:cNvPr>
            <p:cNvSpPr/>
            <p:nvPr/>
          </p:nvSpPr>
          <p:spPr>
            <a:xfrm>
              <a:off x="5576888" y="1689678"/>
              <a:ext cx="3219451" cy="13049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{</a:t>
              </a:r>
            </a:p>
            <a:p>
              <a:r>
                <a:rPr lang="en-US" b="1" dirty="0"/>
                <a:t>        public void bark()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13839-7C8E-45FC-B876-73F997D307B9}"/>
                </a:ext>
              </a:extLst>
            </p:cNvPr>
            <p:cNvSpPr txBox="1"/>
            <p:nvPr/>
          </p:nvSpPr>
          <p:spPr>
            <a:xfrm>
              <a:off x="6669484" y="1351300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78EE9E-C02E-4D01-85E8-7689F36D3F05}"/>
              </a:ext>
            </a:extLst>
          </p:cNvPr>
          <p:cNvSpPr txBox="1"/>
          <p:nvPr/>
        </p:nvSpPr>
        <p:spPr>
          <a:xfrm>
            <a:off x="106267" y="5463034"/>
            <a:ext cx="79351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Dalmatian dog1 = new Dalmatian();</a:t>
            </a:r>
          </a:p>
          <a:p>
            <a:endParaRPr lang="en-US" b="1" dirty="0"/>
          </a:p>
          <a:p>
            <a:r>
              <a:rPr lang="en-US" b="1" dirty="0"/>
              <a:t>Dog dog2 = dog1;</a:t>
            </a:r>
          </a:p>
          <a:p>
            <a:endParaRPr lang="en-US" b="1" dirty="0"/>
          </a:p>
          <a:p>
            <a:r>
              <a:rPr lang="en-US" b="1" dirty="0"/>
              <a:t>// the dog1 reference variable can access bark() and play() (click on the reference variable!)</a:t>
            </a:r>
          </a:p>
          <a:p>
            <a:r>
              <a:rPr lang="en-US" b="1" dirty="0"/>
              <a:t>// the dog2 reference variable can access bark() only (click on the reference variable!)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9A24-6DAA-44D6-9F37-E465E60AD5F0}"/>
              </a:ext>
            </a:extLst>
          </p:cNvPr>
          <p:cNvSpPr txBox="1"/>
          <p:nvPr/>
        </p:nvSpPr>
        <p:spPr>
          <a:xfrm>
            <a:off x="492010" y="5095064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INSIDE MAIN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DE57A-741C-4217-8C4D-B6D7753AAD54}"/>
              </a:ext>
            </a:extLst>
          </p:cNvPr>
          <p:cNvSpPr/>
          <p:nvPr/>
        </p:nvSpPr>
        <p:spPr>
          <a:xfrm>
            <a:off x="3943659" y="3080328"/>
            <a:ext cx="1762125" cy="315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FB165-D6C4-494A-86AC-D07B32F74870}"/>
              </a:ext>
            </a:extLst>
          </p:cNvPr>
          <p:cNvSpPr txBox="1"/>
          <p:nvPr/>
        </p:nvSpPr>
        <p:spPr>
          <a:xfrm>
            <a:off x="4336167" y="2670514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84245-3E85-41F4-B6F0-A3C1332EAE30}"/>
              </a:ext>
            </a:extLst>
          </p:cNvPr>
          <p:cNvSpPr txBox="1"/>
          <p:nvPr/>
        </p:nvSpPr>
        <p:spPr>
          <a:xfrm>
            <a:off x="7250634" y="162090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779A-2179-4324-A110-45D32BDF8E1E}"/>
              </a:ext>
            </a:extLst>
          </p:cNvPr>
          <p:cNvSpPr/>
          <p:nvPr/>
        </p:nvSpPr>
        <p:spPr>
          <a:xfrm>
            <a:off x="5937495" y="1968937"/>
            <a:ext cx="2931632" cy="426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EB2A7-D20C-4582-AB7D-1FE1E76AB252}"/>
              </a:ext>
            </a:extLst>
          </p:cNvPr>
          <p:cNvSpPr/>
          <p:nvPr/>
        </p:nvSpPr>
        <p:spPr>
          <a:xfrm>
            <a:off x="4430914" y="5441992"/>
            <a:ext cx="61393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2BA20-F9B8-48F8-B6E9-59DDE33C352E}"/>
              </a:ext>
            </a:extLst>
          </p:cNvPr>
          <p:cNvSpPr/>
          <p:nvPr/>
        </p:nvSpPr>
        <p:spPr>
          <a:xfrm>
            <a:off x="4415402" y="4332905"/>
            <a:ext cx="613930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93D6F-7C59-43E7-A707-199CA2D73166}"/>
              </a:ext>
            </a:extLst>
          </p:cNvPr>
          <p:cNvSpPr/>
          <p:nvPr/>
        </p:nvSpPr>
        <p:spPr>
          <a:xfrm>
            <a:off x="6241932" y="2305794"/>
            <a:ext cx="2214130" cy="215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B32B5-9808-4AC5-8EE8-551FE3E3A6B9}"/>
              </a:ext>
            </a:extLst>
          </p:cNvPr>
          <p:cNvSpPr/>
          <p:nvPr/>
        </p:nvSpPr>
        <p:spPr>
          <a:xfrm>
            <a:off x="6866651" y="2799463"/>
            <a:ext cx="91306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bark()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E28DB0-5727-4803-8366-324719CC39FB}"/>
              </a:ext>
            </a:extLst>
          </p:cNvPr>
          <p:cNvSpPr/>
          <p:nvPr/>
        </p:nvSpPr>
        <p:spPr>
          <a:xfrm>
            <a:off x="6881660" y="3594323"/>
            <a:ext cx="89805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2D10A1-8BD3-43BD-B23E-A59FEB8D1261}"/>
              </a:ext>
            </a:extLst>
          </p:cNvPr>
          <p:cNvCxnSpPr>
            <a:cxnSpLocks/>
          </p:cNvCxnSpPr>
          <p:nvPr/>
        </p:nvCxnSpPr>
        <p:spPr>
          <a:xfrm flipV="1">
            <a:off x="5208946" y="4702585"/>
            <a:ext cx="1032986" cy="8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AD56D-65FB-4FC9-935E-5E6FE726EF6D}"/>
              </a:ext>
            </a:extLst>
          </p:cNvPr>
          <p:cNvCxnSpPr>
            <a:cxnSpLocks/>
          </p:cNvCxnSpPr>
          <p:nvPr/>
        </p:nvCxnSpPr>
        <p:spPr>
          <a:xfrm flipV="1">
            <a:off x="5079399" y="4041909"/>
            <a:ext cx="1034870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F532-5E0F-4110-80C5-96C690C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Example #1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602F-45BB-44FB-9FF0-6E95DD98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 a Dog reference variable point to a Dalmatian object?</a:t>
            </a:r>
          </a:p>
          <a:p>
            <a:pPr lvl="1"/>
            <a:r>
              <a:rPr lang="en-US" dirty="0"/>
              <a:t>The Dog reference variable cares about Dog data members, like </a:t>
            </a:r>
            <a:r>
              <a:rPr lang="en-US" b="1" dirty="0"/>
              <a:t>bark()</a:t>
            </a:r>
          </a:p>
          <a:p>
            <a:pPr lvl="1"/>
            <a:r>
              <a:rPr lang="en-US" dirty="0"/>
              <a:t>The Dalmatian is </a:t>
            </a:r>
            <a:r>
              <a:rPr lang="en-US" b="1" dirty="0"/>
              <a:t>guaranteed</a:t>
            </a:r>
            <a:r>
              <a:rPr lang="en-US" dirty="0"/>
              <a:t> to have these members because of inheritance!</a:t>
            </a:r>
          </a:p>
          <a:p>
            <a:pPr lvl="1"/>
            <a:r>
              <a:rPr lang="en-US" dirty="0"/>
              <a:t>The Dalmatian object still has its more specific members, like </a:t>
            </a:r>
            <a:r>
              <a:rPr lang="en-US" b="1" dirty="0"/>
              <a:t>play(), </a:t>
            </a:r>
            <a:r>
              <a:rPr lang="en-US" dirty="0"/>
              <a:t>but it is simply not visible through our Dog reference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14EF4-05F4-416A-BA7F-58B03808D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749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12430</TotalTime>
  <Words>1690</Words>
  <Application>Microsoft Office PowerPoint</Application>
  <PresentationFormat>On-screen Show (4:3)</PresentationFormat>
  <Paragraphs>298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2_Custom Design</vt:lpstr>
      <vt:lpstr>Polymorphism, Abstraction, and Interfaces</vt:lpstr>
      <vt:lpstr>Key Topics</vt:lpstr>
      <vt:lpstr>PowerPoint Presentation</vt:lpstr>
      <vt:lpstr>What is Polymorphism?</vt:lpstr>
      <vt:lpstr>Method Overriding Example</vt:lpstr>
      <vt:lpstr>Method Overloading Example</vt:lpstr>
      <vt:lpstr>Covariance</vt:lpstr>
      <vt:lpstr>Covariance Example #1</vt:lpstr>
      <vt:lpstr>Covariance Example #1 Explained</vt:lpstr>
      <vt:lpstr>Covariance Example #2</vt:lpstr>
      <vt:lpstr>PowerPoint Presentation</vt:lpstr>
      <vt:lpstr>What is Abstraction?</vt:lpstr>
      <vt:lpstr>Abstract Classes and Methods</vt:lpstr>
      <vt:lpstr>Abstraction with Abstract Classes</vt:lpstr>
      <vt:lpstr>Interfaces</vt:lpstr>
      <vt:lpstr>Abstraction with Interfaces</vt:lpstr>
      <vt:lpstr>PowerPoint Presentation</vt:lpstr>
      <vt:lpstr>Interfaces vs Abstract Classes </vt:lpstr>
      <vt:lpstr>Why Use Either?</vt:lpstr>
      <vt:lpstr>PowerPoint Presentation</vt:lpstr>
      <vt:lpstr>Advanced Usage</vt:lpstr>
      <vt:lpstr>“Coding to the Interface”</vt:lpstr>
      <vt:lpstr>Loosely Coupled Example…</vt:lpstr>
      <vt:lpstr>“Coding to the Interface”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Polymorphism, Interfaces, and Object</dc:title>
  <cp:lastModifiedBy>Cynthia Enciso</cp:lastModifiedBy>
  <cp:revision>37</cp:revision>
  <dcterms:modified xsi:type="dcterms:W3CDTF">2021-12-24T16:46:40Z</dcterms:modified>
</cp:coreProperties>
</file>