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82" r:id="rId3"/>
    <p:sldId id="283" r:id="rId4"/>
    <p:sldId id="281" r:id="rId5"/>
    <p:sldId id="273" r:id="rId6"/>
    <p:sldId id="274" r:id="rId7"/>
    <p:sldId id="276" r:id="rId8"/>
    <p:sldId id="275" r:id="rId9"/>
    <p:sldId id="284" r:id="rId10"/>
    <p:sldId id="257" r:id="rId11"/>
    <p:sldId id="277" r:id="rId12"/>
    <p:sldId id="258" r:id="rId13"/>
    <p:sldId id="288" r:id="rId14"/>
    <p:sldId id="279" r:id="rId15"/>
    <p:sldId id="259" r:id="rId16"/>
    <p:sldId id="261" r:id="rId17"/>
    <p:sldId id="289" r:id="rId18"/>
    <p:sldId id="278" r:id="rId19"/>
    <p:sldId id="262" r:id="rId20"/>
    <p:sldId id="293" r:id="rId21"/>
    <p:sldId id="291" r:id="rId22"/>
    <p:sldId id="294" r:id="rId23"/>
    <p:sldId id="285" r:id="rId24"/>
    <p:sldId id="263" r:id="rId25"/>
    <p:sldId id="292" r:id="rId26"/>
    <p:sldId id="264" r:id="rId27"/>
    <p:sldId id="286" r:id="rId28"/>
    <p:sldId id="272" r:id="rId2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5C2"/>
    <a:srgbClr val="F36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E3B92-AEC5-49E9-A0ED-D9E41C77BCEC}" v="2" dt="2021-12-27T20:42:27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6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B200A48C-31DA-410A-B849-C7CB8400393E}"/>
    <pc:docChg chg="custSel addSld delSld modSld sldOrd">
      <pc:chgData name="Cynthia Enciso" userId="7915927f-c5cf-4e1f-876d-e79882ad52fa" providerId="ADAL" clId="{B200A48C-31DA-410A-B849-C7CB8400393E}" dt="2021-09-23T21:11:18.049" v="423" actId="47"/>
      <pc:docMkLst>
        <pc:docMk/>
      </pc:docMkLst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7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8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69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70"/>
        </pc:sldMkLst>
      </pc:sldChg>
      <pc:sldChg chg="add del">
        <pc:chgData name="Cynthia Enciso" userId="7915927f-c5cf-4e1f-876d-e79882ad52fa" providerId="ADAL" clId="{B200A48C-31DA-410A-B849-C7CB8400393E}" dt="2021-09-23T21:11:18.049" v="423" actId="47"/>
        <pc:sldMkLst>
          <pc:docMk/>
          <pc:sldMk cId="0" sldId="271"/>
        </pc:sldMkLst>
      </pc:sldChg>
      <pc:sldChg chg="delSp mod">
        <pc:chgData name="Cynthia Enciso" userId="7915927f-c5cf-4e1f-876d-e79882ad52fa" providerId="ADAL" clId="{B200A48C-31DA-410A-B849-C7CB8400393E}" dt="2021-08-12T16:45:47.071" v="34" actId="478"/>
        <pc:sldMkLst>
          <pc:docMk/>
          <pc:sldMk cId="161632373" sldId="274"/>
        </pc:sldMkLst>
        <pc:spChg chg="del">
          <ac:chgData name="Cynthia Enciso" userId="7915927f-c5cf-4e1f-876d-e79882ad52fa" providerId="ADAL" clId="{B200A48C-31DA-410A-B849-C7CB8400393E}" dt="2021-08-12T16:45:47.071" v="34" actId="478"/>
          <ac:spMkLst>
            <pc:docMk/>
            <pc:sldMk cId="161632373" sldId="274"/>
            <ac:spMk id="9" creationId="{03DAEC70-3A98-40F4-9BA8-7EC62A9DF887}"/>
          </ac:spMkLst>
        </pc:spChg>
      </pc:sldChg>
      <pc:sldChg chg="addSp modSp mod">
        <pc:chgData name="Cynthia Enciso" userId="7915927f-c5cf-4e1f-876d-e79882ad52fa" providerId="ADAL" clId="{B200A48C-31DA-410A-B849-C7CB8400393E}" dt="2021-08-12T17:01:37.335" v="113" actId="1076"/>
        <pc:sldMkLst>
          <pc:docMk/>
          <pc:sldMk cId="828568026" sldId="278"/>
        </pc:sldMkLst>
        <pc:spChg chg="mod">
          <ac:chgData name="Cynthia Enciso" userId="7915927f-c5cf-4e1f-876d-e79882ad52fa" providerId="ADAL" clId="{B200A48C-31DA-410A-B849-C7CB8400393E}" dt="2021-08-12T17:01:25.062" v="78" actId="1076"/>
          <ac:spMkLst>
            <pc:docMk/>
            <pc:sldMk cId="828568026" sldId="278"/>
            <ac:spMk id="5" creationId="{326096DD-BEBC-4803-886B-1BAFB6743F42}"/>
          </ac:spMkLst>
        </pc:spChg>
        <pc:spChg chg="add mod">
          <ac:chgData name="Cynthia Enciso" userId="7915927f-c5cf-4e1f-876d-e79882ad52fa" providerId="ADAL" clId="{B200A48C-31DA-410A-B849-C7CB8400393E}" dt="2021-08-12T17:01:37.335" v="113" actId="1076"/>
          <ac:spMkLst>
            <pc:docMk/>
            <pc:sldMk cId="828568026" sldId="278"/>
            <ac:spMk id="8" creationId="{C8F3926B-F732-48D0-BC6F-3B377EA08701}"/>
          </ac:spMkLst>
        </pc:spChg>
      </pc:sldChg>
      <pc:sldChg chg="modSp mod">
        <pc:chgData name="Cynthia Enciso" userId="7915927f-c5cf-4e1f-876d-e79882ad52fa" providerId="ADAL" clId="{B200A48C-31DA-410A-B849-C7CB8400393E}" dt="2021-09-23T19:08:46.298" v="421" actId="20577"/>
        <pc:sldMkLst>
          <pc:docMk/>
          <pc:sldMk cId="3541185766" sldId="281"/>
        </pc:sldMkLst>
        <pc:spChg chg="mod">
          <ac:chgData name="Cynthia Enciso" userId="7915927f-c5cf-4e1f-876d-e79882ad52fa" providerId="ADAL" clId="{B200A48C-31DA-410A-B849-C7CB8400393E}" dt="2021-09-23T19:08:46.298" v="421" actId="20577"/>
          <ac:spMkLst>
            <pc:docMk/>
            <pc:sldMk cId="3541185766" sldId="281"/>
            <ac:spMk id="3" creationId="{C9C37168-9323-4271-B5C0-B148716F49FB}"/>
          </ac:spMkLst>
        </pc:spChg>
      </pc:sldChg>
      <pc:sldChg chg="modSp new del mod ord">
        <pc:chgData name="Cynthia Enciso" userId="7915927f-c5cf-4e1f-876d-e79882ad52fa" providerId="ADAL" clId="{B200A48C-31DA-410A-B849-C7CB8400393E}" dt="2021-09-23T21:11:18.049" v="423" actId="47"/>
        <pc:sldMkLst>
          <pc:docMk/>
          <pc:sldMk cId="599365983" sldId="282"/>
        </pc:sldMkLst>
        <pc:spChg chg="mod">
          <ac:chgData name="Cynthia Enciso" userId="7915927f-c5cf-4e1f-876d-e79882ad52fa" providerId="ADAL" clId="{B200A48C-31DA-410A-B849-C7CB8400393E}" dt="2021-09-23T21:02:25.253" v="422" actId="20578"/>
          <ac:spMkLst>
            <pc:docMk/>
            <pc:sldMk cId="599365983" sldId="282"/>
            <ac:spMk id="3" creationId="{F9EBCC94-BE62-42DC-A27D-16B087F7B97F}"/>
          </ac:spMkLst>
        </pc:spChg>
      </pc:sldChg>
    </pc:docChg>
  </pc:docChgLst>
  <pc:docChgLst>
    <pc:chgData name="Cynthia Enciso" userId="7915927f-c5cf-4e1f-876d-e79882ad52fa" providerId="ADAL" clId="{5D763E4E-96CD-46AD-9870-9165BE382D5F}"/>
    <pc:docChg chg="undo redo custSel addSld delSld modSld sldOrd">
      <pc:chgData name="Cynthia Enciso" userId="7915927f-c5cf-4e1f-876d-e79882ad52fa" providerId="ADAL" clId="{5D763E4E-96CD-46AD-9870-9165BE382D5F}" dt="2021-12-09T20:10:56.413" v="8589" actId="20577"/>
      <pc:docMkLst>
        <pc:docMk/>
      </pc:docMkLst>
      <pc:sldChg chg="modSp mod">
        <pc:chgData name="Cynthia Enciso" userId="7915927f-c5cf-4e1f-876d-e79882ad52fa" providerId="ADAL" clId="{5D763E4E-96CD-46AD-9870-9165BE382D5F}" dt="2021-12-09T18:29:22.775" v="4705" actId="20577"/>
        <pc:sldMkLst>
          <pc:docMk/>
          <pc:sldMk cId="0" sldId="257"/>
        </pc:sldMkLst>
        <pc:spChg chg="mod">
          <ac:chgData name="Cynthia Enciso" userId="7915927f-c5cf-4e1f-876d-e79882ad52fa" providerId="ADAL" clId="{5D763E4E-96CD-46AD-9870-9165BE382D5F}" dt="2021-12-09T18:29:22.775" v="4705" actId="20577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8:08:33.731" v="3040" actId="20577"/>
        <pc:sldMkLst>
          <pc:docMk/>
          <pc:sldMk cId="0" sldId="258"/>
        </pc:sldMkLst>
        <pc:spChg chg="mod">
          <ac:chgData name="Cynthia Enciso" userId="7915927f-c5cf-4e1f-876d-e79882ad52fa" providerId="ADAL" clId="{5D763E4E-96CD-46AD-9870-9165BE382D5F}" dt="2021-12-09T18:04:14.137" v="2862" actId="20577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08:33.731" v="3040" actId="20577"/>
          <ac:spMkLst>
            <pc:docMk/>
            <pc:sldMk cId="0" sldId="258"/>
            <ac:spMk id="226" creationId="{00000000-0000-0000-0000-000000000000}"/>
          </ac:spMkLst>
        </pc:spChg>
      </pc:sldChg>
      <pc:sldChg chg="addSp delSp modSp mod">
        <pc:chgData name="Cynthia Enciso" userId="7915927f-c5cf-4e1f-876d-e79882ad52fa" providerId="ADAL" clId="{5D763E4E-96CD-46AD-9870-9165BE382D5F}" dt="2021-12-09T18:23:12.781" v="4215" actId="207"/>
        <pc:sldMkLst>
          <pc:docMk/>
          <pc:sldMk cId="0" sldId="259"/>
        </pc:sldMkLst>
        <pc:spChg chg="add del">
          <ac:chgData name="Cynthia Enciso" userId="7915927f-c5cf-4e1f-876d-e79882ad52fa" providerId="ADAL" clId="{5D763E4E-96CD-46AD-9870-9165BE382D5F}" dt="2021-12-09T18:17:59.709" v="3920" actId="22"/>
          <ac:spMkLst>
            <pc:docMk/>
            <pc:sldMk cId="0" sldId="259"/>
            <ac:spMk id="6" creationId="{9AD3BA52-815F-4798-B7A3-72C022D8A2D2}"/>
          </ac:spMkLst>
        </pc:spChg>
        <pc:spChg chg="add mod">
          <ac:chgData name="Cynthia Enciso" userId="7915927f-c5cf-4e1f-876d-e79882ad52fa" providerId="ADAL" clId="{5D763E4E-96CD-46AD-9870-9165BE382D5F}" dt="2021-12-09T18:23:12.781" v="4215" actId="207"/>
          <ac:spMkLst>
            <pc:docMk/>
            <pc:sldMk cId="0" sldId="259"/>
            <ac:spMk id="7" creationId="{E58A825B-5F0A-4223-9EE9-4074AE300333}"/>
          </ac:spMkLst>
        </pc:spChg>
        <pc:spChg chg="mod">
          <ac:chgData name="Cynthia Enciso" userId="7915927f-c5cf-4e1f-876d-e79882ad52fa" providerId="ADAL" clId="{5D763E4E-96CD-46AD-9870-9165BE382D5F}" dt="2021-12-09T18:18:04.990" v="3922" actId="113"/>
          <ac:spMkLst>
            <pc:docMk/>
            <pc:sldMk cId="0" sldId="259"/>
            <ac:spMk id="232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22:12.559" v="4188" actId="20577"/>
          <ac:spMkLst>
            <pc:docMk/>
            <pc:sldMk cId="0" sldId="259"/>
            <ac:spMk id="233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18:04.990" v="3922" actId="113"/>
          <ac:spMkLst>
            <pc:docMk/>
            <pc:sldMk cId="0" sldId="259"/>
            <ac:spMk id="234" creationId="{00000000-0000-0000-0000-000000000000}"/>
          </ac:spMkLst>
        </pc:spChg>
      </pc:sldChg>
      <pc:sldChg chg="del">
        <pc:chgData name="Cynthia Enciso" userId="7915927f-c5cf-4e1f-876d-e79882ad52fa" providerId="ADAL" clId="{5D763E4E-96CD-46AD-9870-9165BE382D5F}" dt="2021-12-09T18:23:36.043" v="4216" actId="2696"/>
        <pc:sldMkLst>
          <pc:docMk/>
          <pc:sldMk cId="0" sldId="260"/>
        </pc:sldMkLst>
      </pc:sldChg>
      <pc:sldChg chg="addSp modSp mod">
        <pc:chgData name="Cynthia Enciso" userId="7915927f-c5cf-4e1f-876d-e79882ad52fa" providerId="ADAL" clId="{5D763E4E-96CD-46AD-9870-9165BE382D5F}" dt="2021-12-09T18:39:30.662" v="5119" actId="113"/>
        <pc:sldMkLst>
          <pc:docMk/>
          <pc:sldMk cId="0" sldId="262"/>
        </pc:sldMkLst>
        <pc:spChg chg="add mod">
          <ac:chgData name="Cynthia Enciso" userId="7915927f-c5cf-4e1f-876d-e79882ad52fa" providerId="ADAL" clId="{5D763E4E-96CD-46AD-9870-9165BE382D5F}" dt="2021-12-09T18:39:24.917" v="5118" actId="1076"/>
          <ac:spMkLst>
            <pc:docMk/>
            <pc:sldMk cId="0" sldId="262"/>
            <ac:spMk id="6" creationId="{5CCE257A-38BD-4F10-8176-6373BF55BA2A}"/>
          </ac:spMkLst>
        </pc:spChg>
        <pc:spChg chg="add mod">
          <ac:chgData name="Cynthia Enciso" userId="7915927f-c5cf-4e1f-876d-e79882ad52fa" providerId="ADAL" clId="{5D763E4E-96CD-46AD-9870-9165BE382D5F}" dt="2021-12-09T18:39:07.320" v="5093" actId="1076"/>
          <ac:spMkLst>
            <pc:docMk/>
            <pc:sldMk cId="0" sldId="262"/>
            <ac:spMk id="7" creationId="{1A3779DF-3EE1-4B7F-8555-C8D3593FFED9}"/>
          </ac:spMkLst>
        </pc:spChg>
        <pc:spChg chg="mod">
          <ac:chgData name="Cynthia Enciso" userId="7915927f-c5cf-4e1f-876d-e79882ad52fa" providerId="ADAL" clId="{5D763E4E-96CD-46AD-9870-9165BE382D5F}" dt="2021-12-09T18:39:17.707" v="5117" actId="20577"/>
          <ac:spMkLst>
            <pc:docMk/>
            <pc:sldMk cId="0" sldId="262"/>
            <ac:spMk id="253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39:30.662" v="5119" actId="113"/>
          <ac:spMkLst>
            <pc:docMk/>
            <pc:sldMk cId="0" sldId="262"/>
            <ac:spMk id="254" creationId="{00000000-0000-0000-0000-000000000000}"/>
          </ac:spMkLst>
        </pc:spChg>
      </pc:sldChg>
      <pc:sldChg chg="delSp modSp mod">
        <pc:chgData name="Cynthia Enciso" userId="7915927f-c5cf-4e1f-876d-e79882ad52fa" providerId="ADAL" clId="{5D763E4E-96CD-46AD-9870-9165BE382D5F}" dt="2021-12-09T19:11:14.763" v="6600" actId="14100"/>
        <pc:sldMkLst>
          <pc:docMk/>
          <pc:sldMk cId="0" sldId="263"/>
        </pc:sldMkLst>
        <pc:spChg chg="del">
          <ac:chgData name="Cynthia Enciso" userId="7915927f-c5cf-4e1f-876d-e79882ad52fa" providerId="ADAL" clId="{5D763E4E-96CD-46AD-9870-9165BE382D5F}" dt="2021-12-09T18:43:11.308" v="5121" actId="478"/>
          <ac:spMkLst>
            <pc:docMk/>
            <pc:sldMk cId="0" sldId="263"/>
            <ac:spMk id="2" creationId="{5C5A2562-1FAD-487B-95C6-159422001AAD}"/>
          </ac:spMkLst>
        </pc:spChg>
        <pc:spChg chg="mod">
          <ac:chgData name="Cynthia Enciso" userId="7915927f-c5cf-4e1f-876d-e79882ad52fa" providerId="ADAL" clId="{5D763E4E-96CD-46AD-9870-9165BE382D5F}" dt="2021-12-09T19:11:14.763" v="6600" actId="14100"/>
          <ac:spMkLst>
            <pc:docMk/>
            <pc:sldMk cId="0" sldId="263"/>
            <ac:spMk id="261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8:54:31.391" v="6058" actId="20577"/>
        <pc:sldMkLst>
          <pc:docMk/>
          <pc:sldMk cId="0" sldId="264"/>
        </pc:sldMkLst>
        <pc:spChg chg="mod">
          <ac:chgData name="Cynthia Enciso" userId="7915927f-c5cf-4e1f-876d-e79882ad52fa" providerId="ADAL" clId="{5D763E4E-96CD-46AD-9870-9165BE382D5F}" dt="2021-12-09T18:51:54.420" v="5825" actId="20577"/>
          <ac:spMkLst>
            <pc:docMk/>
            <pc:sldMk cId="0" sldId="264"/>
            <ac:spMk id="267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54:31.391" v="6058" actId="20577"/>
          <ac:spMkLst>
            <pc:docMk/>
            <pc:sldMk cId="0" sldId="264"/>
            <ac:spMk id="268" creationId="{00000000-0000-0000-0000-000000000000}"/>
          </ac:spMkLst>
        </pc:spChg>
      </pc:sldChg>
      <pc:sldChg chg="modSp mod">
        <pc:chgData name="Cynthia Enciso" userId="7915927f-c5cf-4e1f-876d-e79882ad52fa" providerId="ADAL" clId="{5D763E4E-96CD-46AD-9870-9165BE382D5F}" dt="2021-12-09T17:26:41.472" v="1449" actId="20577"/>
        <pc:sldMkLst>
          <pc:docMk/>
          <pc:sldMk cId="3078128806" sldId="273"/>
        </pc:sldMkLst>
        <pc:spChg chg="mod">
          <ac:chgData name="Cynthia Enciso" userId="7915927f-c5cf-4e1f-876d-e79882ad52fa" providerId="ADAL" clId="{5D763E4E-96CD-46AD-9870-9165BE382D5F}" dt="2021-12-09T17:26:41.472" v="1449" actId="20577"/>
          <ac:spMkLst>
            <pc:docMk/>
            <pc:sldMk cId="3078128806" sldId="273"/>
            <ac:spMk id="3" creationId="{C6F51D0E-4D82-4BD3-A377-0C4E3AA74EF7}"/>
          </ac:spMkLst>
        </pc:spChg>
        <pc:grpChg chg="mod">
          <ac:chgData name="Cynthia Enciso" userId="7915927f-c5cf-4e1f-876d-e79882ad52fa" providerId="ADAL" clId="{5D763E4E-96CD-46AD-9870-9165BE382D5F}" dt="2021-12-09T17:26:38.862" v="1435" actId="1076"/>
          <ac:grpSpMkLst>
            <pc:docMk/>
            <pc:sldMk cId="3078128806" sldId="273"/>
            <ac:grpSpMk id="35" creationId="{2545D96B-3721-4D7A-B26E-EAB20DFA8857}"/>
          </ac:grpSpMkLst>
        </pc:grpChg>
      </pc:sldChg>
      <pc:sldChg chg="addSp delSp modSp mod">
        <pc:chgData name="Cynthia Enciso" userId="7915927f-c5cf-4e1f-876d-e79882ad52fa" providerId="ADAL" clId="{5D763E4E-96CD-46AD-9870-9165BE382D5F}" dt="2021-12-09T17:33:32.386" v="1875" actId="1076"/>
        <pc:sldMkLst>
          <pc:docMk/>
          <pc:sldMk cId="161632373" sldId="274"/>
        </pc:sldMkLst>
        <pc:spChg chg="mod">
          <ac:chgData name="Cynthia Enciso" userId="7915927f-c5cf-4e1f-876d-e79882ad52fa" providerId="ADAL" clId="{5D763E4E-96CD-46AD-9870-9165BE382D5F}" dt="2021-12-09T17:31:42.387" v="1797" actId="255"/>
          <ac:spMkLst>
            <pc:docMk/>
            <pc:sldMk cId="161632373" sldId="274"/>
            <ac:spMk id="3" creationId="{0C6BA468-B2FB-4410-8CC4-82872A4103B6}"/>
          </ac:spMkLst>
        </pc:spChg>
        <pc:spChg chg="mod topLvl">
          <ac:chgData name="Cynthia Enciso" userId="7915927f-c5cf-4e1f-876d-e79882ad52fa" providerId="ADAL" clId="{5D763E4E-96CD-46AD-9870-9165BE382D5F}" dt="2021-12-09T17:33:27.814" v="1873" actId="165"/>
          <ac:spMkLst>
            <pc:docMk/>
            <pc:sldMk cId="161632373" sldId="274"/>
            <ac:spMk id="5" creationId="{C8368897-0FB8-4699-8F48-2EF801927FB0}"/>
          </ac:spMkLst>
        </pc:spChg>
        <pc:spChg chg="mod topLvl">
          <ac:chgData name="Cynthia Enciso" userId="7915927f-c5cf-4e1f-876d-e79882ad52fa" providerId="ADAL" clId="{5D763E4E-96CD-46AD-9870-9165BE382D5F}" dt="2021-12-09T17:33:27.814" v="1873" actId="165"/>
          <ac:spMkLst>
            <pc:docMk/>
            <pc:sldMk cId="161632373" sldId="274"/>
            <ac:spMk id="8" creationId="{35B56CC8-A22F-4C63-90CE-6723389B4C47}"/>
          </ac:spMkLst>
        </pc:spChg>
        <pc:grpChg chg="del mod">
          <ac:chgData name="Cynthia Enciso" userId="7915927f-c5cf-4e1f-876d-e79882ad52fa" providerId="ADAL" clId="{5D763E4E-96CD-46AD-9870-9165BE382D5F}" dt="2021-12-09T17:33:27.814" v="1873" actId="165"/>
          <ac:grpSpMkLst>
            <pc:docMk/>
            <pc:sldMk cId="161632373" sldId="274"/>
            <ac:grpSpMk id="6" creationId="{1650D33A-602F-4050-AEFC-67583E29010E}"/>
          </ac:grpSpMkLst>
        </pc:grpChg>
        <pc:grpChg chg="add mod">
          <ac:chgData name="Cynthia Enciso" userId="7915927f-c5cf-4e1f-876d-e79882ad52fa" providerId="ADAL" clId="{5D763E4E-96CD-46AD-9870-9165BE382D5F}" dt="2021-12-09T17:33:32.386" v="1875" actId="1076"/>
          <ac:grpSpMkLst>
            <pc:docMk/>
            <pc:sldMk cId="161632373" sldId="274"/>
            <ac:grpSpMk id="25" creationId="{43167E82-2EB7-431B-BEB9-20E7812CF53D}"/>
          </ac:grpSpMkLst>
        </pc:grpChg>
        <pc:cxnChg chg="mod topLvl">
          <ac:chgData name="Cynthia Enciso" userId="7915927f-c5cf-4e1f-876d-e79882ad52fa" providerId="ADAL" clId="{5D763E4E-96CD-46AD-9870-9165BE382D5F}" dt="2021-12-09T17:33:27.814" v="1873" actId="165"/>
          <ac:cxnSpMkLst>
            <pc:docMk/>
            <pc:sldMk cId="161632373" sldId="274"/>
            <ac:cxnSpMk id="7" creationId="{E535276D-7617-4B42-91C4-8D58E3D76C9F}"/>
          </ac:cxnSpMkLst>
        </pc:cxnChg>
        <pc:cxnChg chg="mod topLvl">
          <ac:chgData name="Cynthia Enciso" userId="7915927f-c5cf-4e1f-876d-e79882ad52fa" providerId="ADAL" clId="{5D763E4E-96CD-46AD-9870-9165BE382D5F}" dt="2021-12-09T17:33:27.814" v="1873" actId="165"/>
          <ac:cxnSpMkLst>
            <pc:docMk/>
            <pc:sldMk cId="161632373" sldId="274"/>
            <ac:cxnSpMk id="10" creationId="{004EB50C-DCAA-4FBF-9A2C-442D98048CFC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2" creationId="{CE2E42AD-4003-4682-B449-C1CF4AA59517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3" creationId="{45725F4E-6D45-4795-9A1A-D141D187D2C6}"/>
          </ac:cxnSpMkLst>
        </pc:cxnChg>
        <pc:cxnChg chg="mod topLvl">
          <ac:chgData name="Cynthia Enciso" userId="7915927f-c5cf-4e1f-876d-e79882ad52fa" providerId="ADAL" clId="{5D763E4E-96CD-46AD-9870-9165BE382D5F}" dt="2021-12-09T17:33:29.467" v="1874" actId="164"/>
          <ac:cxnSpMkLst>
            <pc:docMk/>
            <pc:sldMk cId="161632373" sldId="274"/>
            <ac:cxnSpMk id="14" creationId="{960EAA58-A9F7-443A-9D1C-22D486865332}"/>
          </ac:cxnSpMkLst>
        </pc:cxnChg>
      </pc:sldChg>
      <pc:sldChg chg="delSp modSp mod">
        <pc:chgData name="Cynthia Enciso" userId="7915927f-c5cf-4e1f-876d-e79882ad52fa" providerId="ADAL" clId="{5D763E4E-96CD-46AD-9870-9165BE382D5F}" dt="2021-12-09T17:34:27.698" v="1880" actId="478"/>
        <pc:sldMkLst>
          <pc:docMk/>
          <pc:sldMk cId="2217254208" sldId="275"/>
        </pc:sldMkLst>
        <pc:spChg chg="del">
          <ac:chgData name="Cynthia Enciso" userId="7915927f-c5cf-4e1f-876d-e79882ad52fa" providerId="ADAL" clId="{5D763E4E-96CD-46AD-9870-9165BE382D5F}" dt="2021-12-09T17:34:27.698" v="1880" actId="478"/>
          <ac:spMkLst>
            <pc:docMk/>
            <pc:sldMk cId="2217254208" sldId="275"/>
            <ac:spMk id="3" creationId="{C3EC13CC-447D-4522-A147-EA6C7635768A}"/>
          </ac:spMkLst>
        </pc:spChg>
        <pc:spChg chg="mod">
          <ac:chgData name="Cynthia Enciso" userId="7915927f-c5cf-4e1f-876d-e79882ad52fa" providerId="ADAL" clId="{5D763E4E-96CD-46AD-9870-9165BE382D5F}" dt="2021-12-09T17:34:22.309" v="1879" actId="113"/>
          <ac:spMkLst>
            <pc:docMk/>
            <pc:sldMk cId="2217254208" sldId="275"/>
            <ac:spMk id="5" creationId="{D0D63597-357F-4D0E-A09A-EF422B122511}"/>
          </ac:spMkLst>
        </pc:spChg>
        <pc:spChg chg="mod">
          <ac:chgData name="Cynthia Enciso" userId="7915927f-c5cf-4e1f-876d-e79882ad52fa" providerId="ADAL" clId="{5D763E4E-96CD-46AD-9870-9165BE382D5F}" dt="2021-12-09T17:34:21.406" v="1878" actId="113"/>
          <ac:spMkLst>
            <pc:docMk/>
            <pc:sldMk cId="2217254208" sldId="275"/>
            <ac:spMk id="6" creationId="{72C87E29-33CF-4D38-A874-906BF9E470BF}"/>
          </ac:spMkLst>
        </pc:spChg>
      </pc:sldChg>
      <pc:sldChg chg="modSp mod">
        <pc:chgData name="Cynthia Enciso" userId="7915927f-c5cf-4e1f-876d-e79882ad52fa" providerId="ADAL" clId="{5D763E4E-96CD-46AD-9870-9165BE382D5F}" dt="2021-12-09T17:34:18.816" v="1877" actId="113"/>
        <pc:sldMkLst>
          <pc:docMk/>
          <pc:sldMk cId="600939436" sldId="276"/>
        </pc:sldMkLst>
        <pc:spChg chg="mod">
          <ac:chgData name="Cynthia Enciso" userId="7915927f-c5cf-4e1f-876d-e79882ad52fa" providerId="ADAL" clId="{5D763E4E-96CD-46AD-9870-9165BE382D5F}" dt="2021-12-09T17:34:18.816" v="1877" actId="113"/>
          <ac:spMkLst>
            <pc:docMk/>
            <pc:sldMk cId="600939436" sldId="276"/>
            <ac:spMk id="6" creationId="{2CD97E26-7E85-4341-B293-10B95FA529E9}"/>
          </ac:spMkLst>
        </pc:spChg>
      </pc:sldChg>
      <pc:sldChg chg="addSp delSp modSp mod ord">
        <pc:chgData name="Cynthia Enciso" userId="7915927f-c5cf-4e1f-876d-e79882ad52fa" providerId="ADAL" clId="{5D763E4E-96CD-46AD-9870-9165BE382D5F}" dt="2021-12-09T18:38:45.659" v="5091"/>
        <pc:sldMkLst>
          <pc:docMk/>
          <pc:sldMk cId="828568026" sldId="278"/>
        </pc:sldMkLst>
        <pc:spChg chg="mod">
          <ac:chgData name="Cynthia Enciso" userId="7915927f-c5cf-4e1f-876d-e79882ad52fa" providerId="ADAL" clId="{5D763E4E-96CD-46AD-9870-9165BE382D5F}" dt="2021-12-09T18:27:21.965" v="4518" actId="20577"/>
          <ac:spMkLst>
            <pc:docMk/>
            <pc:sldMk cId="828568026" sldId="278"/>
            <ac:spMk id="2" creationId="{1883FFAD-81E5-4CCB-8DA6-194F0C482FAF}"/>
          </ac:spMkLst>
        </pc:spChg>
        <pc:spChg chg="del mod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3" creationId="{AFFDEB83-A66E-4A4E-BAB1-870E0B7F82FC}"/>
          </ac:spMkLst>
        </pc:spChg>
        <pc:spChg chg="del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5" creationId="{326096DD-BEBC-4803-886B-1BAFB6743F42}"/>
          </ac:spMkLst>
        </pc:spChg>
        <pc:spChg chg="del">
          <ac:chgData name="Cynthia Enciso" userId="7915927f-c5cf-4e1f-876d-e79882ad52fa" providerId="ADAL" clId="{5D763E4E-96CD-46AD-9870-9165BE382D5F}" dt="2021-12-09T18:38:14.776" v="5080" actId="478"/>
          <ac:spMkLst>
            <pc:docMk/>
            <pc:sldMk cId="828568026" sldId="278"/>
            <ac:spMk id="8" creationId="{C8F3926B-F732-48D0-BC6F-3B377EA08701}"/>
          </ac:spMkLst>
        </pc:spChg>
        <pc:spChg chg="add mod">
          <ac:chgData name="Cynthia Enciso" userId="7915927f-c5cf-4e1f-876d-e79882ad52fa" providerId="ADAL" clId="{5D763E4E-96CD-46AD-9870-9165BE382D5F}" dt="2021-12-09T18:38:37.651" v="5088" actId="14100"/>
          <ac:spMkLst>
            <pc:docMk/>
            <pc:sldMk cId="828568026" sldId="278"/>
            <ac:spMk id="9" creationId="{4183D1D1-C519-49ED-9E3E-E98DD2F26740}"/>
          </ac:spMkLst>
        </pc:spChg>
        <pc:picChg chg="mod">
          <ac:chgData name="Cynthia Enciso" userId="7915927f-c5cf-4e1f-876d-e79882ad52fa" providerId="ADAL" clId="{5D763E4E-96CD-46AD-9870-9165BE382D5F}" dt="2021-12-09T18:38:20.520" v="5082" actId="1076"/>
          <ac:picMkLst>
            <pc:docMk/>
            <pc:sldMk cId="828568026" sldId="278"/>
            <ac:picMk id="6" creationId="{E8E14685-F17B-4C74-B8DF-52F73AF796FF}"/>
          </ac:picMkLst>
        </pc:picChg>
        <pc:picChg chg="mod">
          <ac:chgData name="Cynthia Enciso" userId="7915927f-c5cf-4e1f-876d-e79882ad52fa" providerId="ADAL" clId="{5D763E4E-96CD-46AD-9870-9165BE382D5F}" dt="2021-12-09T18:38:40.124" v="5089" actId="1076"/>
          <ac:picMkLst>
            <pc:docMk/>
            <pc:sldMk cId="828568026" sldId="278"/>
            <ac:picMk id="7" creationId="{6CE58A2E-ADD3-4BED-84A2-33F79D1C80F6}"/>
          </ac:picMkLst>
        </pc:picChg>
      </pc:sldChg>
      <pc:sldChg chg="modSp mod">
        <pc:chgData name="Cynthia Enciso" userId="7915927f-c5cf-4e1f-876d-e79882ad52fa" providerId="ADAL" clId="{5D763E4E-96CD-46AD-9870-9165BE382D5F}" dt="2021-12-09T18:15:23.735" v="3646" actId="20577"/>
        <pc:sldMkLst>
          <pc:docMk/>
          <pc:sldMk cId="4013071673" sldId="279"/>
        </pc:sldMkLst>
        <pc:spChg chg="mod">
          <ac:chgData name="Cynthia Enciso" userId="7915927f-c5cf-4e1f-876d-e79882ad52fa" providerId="ADAL" clId="{5D763E4E-96CD-46AD-9870-9165BE382D5F}" dt="2021-12-09T18:08:52.178" v="3079" actId="20577"/>
          <ac:spMkLst>
            <pc:docMk/>
            <pc:sldMk cId="4013071673" sldId="279"/>
            <ac:spMk id="225" creationId="{00000000-0000-0000-0000-000000000000}"/>
          </ac:spMkLst>
        </pc:spChg>
        <pc:spChg chg="mod">
          <ac:chgData name="Cynthia Enciso" userId="7915927f-c5cf-4e1f-876d-e79882ad52fa" providerId="ADAL" clId="{5D763E4E-96CD-46AD-9870-9165BE382D5F}" dt="2021-12-09T18:15:23.735" v="3646" actId="20577"/>
          <ac:spMkLst>
            <pc:docMk/>
            <pc:sldMk cId="4013071673" sldId="279"/>
            <ac:spMk id="226" creationId="{00000000-0000-0000-0000-000000000000}"/>
          </ac:spMkLst>
        </pc:spChg>
      </pc:sldChg>
      <pc:sldChg chg="del">
        <pc:chgData name="Cynthia Enciso" userId="7915927f-c5cf-4e1f-876d-e79882ad52fa" providerId="ADAL" clId="{5D763E4E-96CD-46AD-9870-9165BE382D5F}" dt="2021-12-09T17:33:46.453" v="1876" actId="47"/>
        <pc:sldMkLst>
          <pc:docMk/>
          <pc:sldMk cId="2675953329" sldId="280"/>
        </pc:sldMkLst>
      </pc:sldChg>
      <pc:sldChg chg="modSp mod">
        <pc:chgData name="Cynthia Enciso" userId="7915927f-c5cf-4e1f-876d-e79882ad52fa" providerId="ADAL" clId="{5D763E4E-96CD-46AD-9870-9165BE382D5F}" dt="2021-12-09T18:34:02.229" v="4757" actId="14100"/>
        <pc:sldMkLst>
          <pc:docMk/>
          <pc:sldMk cId="3541185766" sldId="281"/>
        </pc:sldMkLst>
        <pc:spChg chg="mod">
          <ac:chgData name="Cynthia Enciso" userId="7915927f-c5cf-4e1f-876d-e79882ad52fa" providerId="ADAL" clId="{5D763E4E-96CD-46AD-9870-9165BE382D5F}" dt="2021-12-09T18:34:02.229" v="4757" actId="14100"/>
          <ac:spMkLst>
            <pc:docMk/>
            <pc:sldMk cId="3541185766" sldId="281"/>
            <ac:spMk id="3" creationId="{C9C37168-9323-4271-B5C0-B148716F49FB}"/>
          </ac:spMkLst>
        </pc:spChg>
      </pc:sldChg>
      <pc:sldChg chg="addSp delSp modSp new mod ord modClrScheme chgLayout">
        <pc:chgData name="Cynthia Enciso" userId="7915927f-c5cf-4e1f-876d-e79882ad52fa" providerId="ADAL" clId="{5D763E4E-96CD-46AD-9870-9165BE382D5F}" dt="2021-12-09T18:24:03.258" v="4221" actId="20577"/>
        <pc:sldMkLst>
          <pc:docMk/>
          <pc:sldMk cId="1801142972" sldId="282"/>
        </pc:sldMkLst>
        <pc:spChg chg="del 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2" creationId="{3E35D8EA-81D1-4ED5-AF40-E4919E96A541}"/>
          </ac:spMkLst>
        </pc:spChg>
        <pc:spChg chg="del 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3" creationId="{5E8CF91C-23F3-4348-B0BB-B35E5C70D682}"/>
          </ac:spMkLst>
        </pc:spChg>
        <pc:spChg chg="mod ord">
          <ac:chgData name="Cynthia Enciso" userId="7915927f-c5cf-4e1f-876d-e79882ad52fa" providerId="ADAL" clId="{5D763E4E-96CD-46AD-9870-9165BE382D5F}" dt="2021-12-09T16:59:51.317" v="3" actId="700"/>
          <ac:spMkLst>
            <pc:docMk/>
            <pc:sldMk cId="1801142972" sldId="282"/>
            <ac:spMk id="4" creationId="{A59C8AF3-886F-4396-8CE5-882B0FBFEBCE}"/>
          </ac:spMkLst>
        </pc:spChg>
        <pc:spChg chg="add mod ord">
          <ac:chgData name="Cynthia Enciso" userId="7915927f-c5cf-4e1f-876d-e79882ad52fa" providerId="ADAL" clId="{5D763E4E-96CD-46AD-9870-9165BE382D5F}" dt="2021-12-09T16:59:55.397" v="19" actId="20577"/>
          <ac:spMkLst>
            <pc:docMk/>
            <pc:sldMk cId="1801142972" sldId="282"/>
            <ac:spMk id="5" creationId="{C1F7178E-2C20-45D9-9510-0E0B663E6E1B}"/>
          </ac:spMkLst>
        </pc:spChg>
        <pc:spChg chg="add mod ord">
          <ac:chgData name="Cynthia Enciso" userId="7915927f-c5cf-4e1f-876d-e79882ad52fa" providerId="ADAL" clId="{5D763E4E-96CD-46AD-9870-9165BE382D5F}" dt="2021-12-09T18:24:03.258" v="4221" actId="20577"/>
          <ac:spMkLst>
            <pc:docMk/>
            <pc:sldMk cId="1801142972" sldId="282"/>
            <ac:spMk id="6" creationId="{FB91D23C-017F-40CF-903D-94998178122D}"/>
          </ac:spMkLst>
        </pc:spChg>
      </pc:sldChg>
      <pc:sldChg chg="addSp delSp modSp new mod ord modClrScheme chgLayout">
        <pc:chgData name="Cynthia Enciso" userId="7915927f-c5cf-4e1f-876d-e79882ad52fa" providerId="ADAL" clId="{5D763E4E-96CD-46AD-9870-9165BE382D5F}" dt="2021-12-09T17:00:36.078" v="150"/>
        <pc:sldMkLst>
          <pc:docMk/>
          <pc:sldMk cId="4292881609" sldId="283"/>
        </pc:sldMkLst>
        <pc:spChg chg="del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2" creationId="{7B5633A1-3656-4003-8E15-9C5A48E89482}"/>
          </ac:spMkLst>
        </pc:spChg>
        <pc:spChg chg="del mod ord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3" creationId="{8CF0538F-126C-4F0B-8EAA-F5AB4D58F3B5}"/>
          </ac:spMkLst>
        </pc:spChg>
        <pc:spChg chg="mod ord">
          <ac:chgData name="Cynthia Enciso" userId="7915927f-c5cf-4e1f-876d-e79882ad52fa" providerId="ADAL" clId="{5D763E4E-96CD-46AD-9870-9165BE382D5F}" dt="2021-12-09T17:00:15.855" v="99" actId="700"/>
          <ac:spMkLst>
            <pc:docMk/>
            <pc:sldMk cId="4292881609" sldId="283"/>
            <ac:spMk id="4" creationId="{D1FAFF5D-9AB7-4BC1-9A1B-CFE1F9C62DF2}"/>
          </ac:spMkLst>
        </pc:spChg>
        <pc:spChg chg="add mod ord">
          <ac:chgData name="Cynthia Enciso" userId="7915927f-c5cf-4e1f-876d-e79882ad52fa" providerId="ADAL" clId="{5D763E4E-96CD-46AD-9870-9165BE382D5F}" dt="2021-12-09T17:00:32.750" v="148" actId="255"/>
          <ac:spMkLst>
            <pc:docMk/>
            <pc:sldMk cId="4292881609" sldId="283"/>
            <ac:spMk id="5" creationId="{EB72E074-75DB-41B3-A6AD-82C480714946}"/>
          </ac:spMkLst>
        </pc:spChg>
        <pc:spChg chg="add del mod">
          <ac:chgData name="Cynthia Enciso" userId="7915927f-c5cf-4e1f-876d-e79882ad52fa" providerId="ADAL" clId="{5D763E4E-96CD-46AD-9870-9165BE382D5F}" dt="2021-12-09T17:00:36.078" v="150"/>
          <ac:spMkLst>
            <pc:docMk/>
            <pc:sldMk cId="4292881609" sldId="283"/>
            <ac:spMk id="6" creationId="{352CB7D9-B5E8-4DC6-B65F-031E44896308}"/>
          </ac:spMkLst>
        </pc:spChg>
      </pc:sldChg>
      <pc:sldChg chg="modSp add mod ord">
        <pc:chgData name="Cynthia Enciso" userId="7915927f-c5cf-4e1f-876d-e79882ad52fa" providerId="ADAL" clId="{5D763E4E-96CD-46AD-9870-9165BE382D5F}" dt="2021-12-09T17:00:48.969" v="178" actId="20577"/>
        <pc:sldMkLst>
          <pc:docMk/>
          <pc:sldMk cId="34170845" sldId="284"/>
        </pc:sldMkLst>
        <pc:spChg chg="mod">
          <ac:chgData name="Cynthia Enciso" userId="7915927f-c5cf-4e1f-876d-e79882ad52fa" providerId="ADAL" clId="{5D763E4E-96CD-46AD-9870-9165BE382D5F}" dt="2021-12-09T17:00:48.969" v="178" actId="20577"/>
          <ac:spMkLst>
            <pc:docMk/>
            <pc:sldMk cId="34170845" sldId="284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17:01:11.154" v="221" actId="20577"/>
        <pc:sldMkLst>
          <pc:docMk/>
          <pc:sldMk cId="447966582" sldId="285"/>
        </pc:sldMkLst>
        <pc:spChg chg="mod">
          <ac:chgData name="Cynthia Enciso" userId="7915927f-c5cf-4e1f-876d-e79882ad52fa" providerId="ADAL" clId="{5D763E4E-96CD-46AD-9870-9165BE382D5F}" dt="2021-12-09T17:01:11.154" v="221" actId="20577"/>
          <ac:spMkLst>
            <pc:docMk/>
            <pc:sldMk cId="447966582" sldId="285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20:10:56.413" v="8589" actId="20577"/>
        <pc:sldMkLst>
          <pc:docMk/>
          <pc:sldMk cId="1987723961" sldId="286"/>
        </pc:sldMkLst>
        <pc:spChg chg="mod">
          <ac:chgData name="Cynthia Enciso" userId="7915927f-c5cf-4e1f-876d-e79882ad52fa" providerId="ADAL" clId="{5D763E4E-96CD-46AD-9870-9165BE382D5F}" dt="2021-12-09T17:01:30.903" v="228" actId="20577"/>
          <ac:spMkLst>
            <pc:docMk/>
            <pc:sldMk cId="1987723961" sldId="286"/>
            <ac:spMk id="5" creationId="{C1F7178E-2C20-45D9-9510-0E0B663E6E1B}"/>
          </ac:spMkLst>
        </pc:spChg>
        <pc:spChg chg="mod">
          <ac:chgData name="Cynthia Enciso" userId="7915927f-c5cf-4e1f-876d-e79882ad52fa" providerId="ADAL" clId="{5D763E4E-96CD-46AD-9870-9165BE382D5F}" dt="2021-12-09T20:10:56.413" v="8589" actId="20577"/>
          <ac:spMkLst>
            <pc:docMk/>
            <pc:sldMk cId="1987723961" sldId="286"/>
            <ac:spMk id="6" creationId="{FB91D23C-017F-40CF-903D-94998178122D}"/>
          </ac:spMkLst>
        </pc:spChg>
      </pc:sldChg>
      <pc:sldChg chg="modSp add mod">
        <pc:chgData name="Cynthia Enciso" userId="7915927f-c5cf-4e1f-876d-e79882ad52fa" providerId="ADAL" clId="{5D763E4E-96CD-46AD-9870-9165BE382D5F}" dt="2021-12-09T17:11:15.782" v="494" actId="113"/>
        <pc:sldMkLst>
          <pc:docMk/>
          <pc:sldMk cId="3714918466" sldId="287"/>
        </pc:sldMkLst>
        <pc:spChg chg="mod">
          <ac:chgData name="Cynthia Enciso" userId="7915927f-c5cf-4e1f-876d-e79882ad52fa" providerId="ADAL" clId="{5D763E4E-96CD-46AD-9870-9165BE382D5F}" dt="2021-12-09T17:01:40.348" v="236" actId="20577"/>
          <ac:spMkLst>
            <pc:docMk/>
            <pc:sldMk cId="3714918466" sldId="287"/>
            <ac:spMk id="5" creationId="{C1F7178E-2C20-45D9-9510-0E0B663E6E1B}"/>
          </ac:spMkLst>
        </pc:spChg>
        <pc:spChg chg="mod">
          <ac:chgData name="Cynthia Enciso" userId="7915927f-c5cf-4e1f-876d-e79882ad52fa" providerId="ADAL" clId="{5D763E4E-96CD-46AD-9870-9165BE382D5F}" dt="2021-12-09T17:11:15.782" v="494" actId="113"/>
          <ac:spMkLst>
            <pc:docMk/>
            <pc:sldMk cId="3714918466" sldId="287"/>
            <ac:spMk id="6" creationId="{FB91D23C-017F-40CF-903D-94998178122D}"/>
          </ac:spMkLst>
        </pc:spChg>
      </pc:sldChg>
      <pc:sldChg chg="modSp add mod">
        <pc:chgData name="Cynthia Enciso" userId="7915927f-c5cf-4e1f-876d-e79882ad52fa" providerId="ADAL" clId="{5D763E4E-96CD-46AD-9870-9165BE382D5F}" dt="2021-12-09T18:09:29.175" v="3149" actId="20577"/>
        <pc:sldMkLst>
          <pc:docMk/>
          <pc:sldMk cId="3060268286" sldId="288"/>
        </pc:sldMkLst>
        <pc:spChg chg="mod">
          <ac:chgData name="Cynthia Enciso" userId="7915927f-c5cf-4e1f-876d-e79882ad52fa" providerId="ADAL" clId="{5D763E4E-96CD-46AD-9870-9165BE382D5F}" dt="2021-12-09T18:09:29.175" v="3149" actId="20577"/>
          <ac:spMkLst>
            <pc:docMk/>
            <pc:sldMk cId="3060268286" sldId="288"/>
            <ac:spMk id="5" creationId="{EB72E074-75DB-41B3-A6AD-82C480714946}"/>
          </ac:spMkLst>
        </pc:spChg>
      </pc:sldChg>
      <pc:sldChg chg="modSp add mod">
        <pc:chgData name="Cynthia Enciso" userId="7915927f-c5cf-4e1f-876d-e79882ad52fa" providerId="ADAL" clId="{5D763E4E-96CD-46AD-9870-9165BE382D5F}" dt="2021-12-09T18:24:13.739" v="4226" actId="20577"/>
        <pc:sldMkLst>
          <pc:docMk/>
          <pc:sldMk cId="2032036989" sldId="289"/>
        </pc:sldMkLst>
        <pc:spChg chg="mod">
          <ac:chgData name="Cynthia Enciso" userId="7915927f-c5cf-4e1f-876d-e79882ad52fa" providerId="ADAL" clId="{5D763E4E-96CD-46AD-9870-9165BE382D5F}" dt="2021-12-09T18:24:13.739" v="4226" actId="20577"/>
          <ac:spMkLst>
            <pc:docMk/>
            <pc:sldMk cId="2032036989" sldId="289"/>
            <ac:spMk id="5" creationId="{EB72E074-75DB-41B3-A6AD-82C480714946}"/>
          </ac:spMkLst>
        </pc:spChg>
      </pc:sldChg>
      <pc:sldChg chg="modSp new del mod ord">
        <pc:chgData name="Cynthia Enciso" userId="7915927f-c5cf-4e1f-876d-e79882ad52fa" providerId="ADAL" clId="{5D763E4E-96CD-46AD-9870-9165BE382D5F}" dt="2021-12-09T19:33:01.384" v="6949" actId="47"/>
        <pc:sldMkLst>
          <pc:docMk/>
          <pc:sldMk cId="617903152" sldId="290"/>
        </pc:sldMkLst>
        <pc:spChg chg="mod">
          <ac:chgData name="Cynthia Enciso" userId="7915927f-c5cf-4e1f-876d-e79882ad52fa" providerId="ADAL" clId="{5D763E4E-96CD-46AD-9870-9165BE382D5F}" dt="2021-12-09T18:34:16.286" v="4777" actId="20577"/>
          <ac:spMkLst>
            <pc:docMk/>
            <pc:sldMk cId="617903152" sldId="290"/>
            <ac:spMk id="2" creationId="{B890EDDB-89EE-48E2-AD42-E254498BFC96}"/>
          </ac:spMkLst>
        </pc:spChg>
        <pc:spChg chg="mod">
          <ac:chgData name="Cynthia Enciso" userId="7915927f-c5cf-4e1f-876d-e79882ad52fa" providerId="ADAL" clId="{5D763E4E-96CD-46AD-9870-9165BE382D5F}" dt="2021-12-09T19:32:41.720" v="6938" actId="20577"/>
          <ac:spMkLst>
            <pc:docMk/>
            <pc:sldMk cId="617903152" sldId="290"/>
            <ac:spMk id="3" creationId="{5A73D477-BBCD-4B09-9573-E994B9884DBF}"/>
          </ac:spMkLst>
        </pc:spChg>
      </pc:sldChg>
      <pc:sldChg chg="modSp new mod">
        <pc:chgData name="Cynthia Enciso" userId="7915927f-c5cf-4e1f-876d-e79882ad52fa" providerId="ADAL" clId="{5D763E4E-96CD-46AD-9870-9165BE382D5F}" dt="2021-12-09T19:59:46.868" v="8182" actId="20577"/>
        <pc:sldMkLst>
          <pc:docMk/>
          <pc:sldMk cId="460259666" sldId="291"/>
        </pc:sldMkLst>
        <pc:spChg chg="mod">
          <ac:chgData name="Cynthia Enciso" userId="7915927f-c5cf-4e1f-876d-e79882ad52fa" providerId="ADAL" clId="{5D763E4E-96CD-46AD-9870-9165BE382D5F}" dt="2021-12-09T18:34:52.677" v="4789" actId="20577"/>
          <ac:spMkLst>
            <pc:docMk/>
            <pc:sldMk cId="460259666" sldId="291"/>
            <ac:spMk id="2" creationId="{BCE5D8CE-19BF-4DCF-967D-440B176002BD}"/>
          </ac:spMkLst>
        </pc:spChg>
        <pc:spChg chg="mod">
          <ac:chgData name="Cynthia Enciso" userId="7915927f-c5cf-4e1f-876d-e79882ad52fa" providerId="ADAL" clId="{5D763E4E-96CD-46AD-9870-9165BE382D5F}" dt="2021-12-09T19:59:46.868" v="8182" actId="20577"/>
          <ac:spMkLst>
            <pc:docMk/>
            <pc:sldMk cId="460259666" sldId="291"/>
            <ac:spMk id="3" creationId="{CA870295-970A-4734-B83A-E32B1B7CC83E}"/>
          </ac:spMkLst>
        </pc:spChg>
      </pc:sldChg>
      <pc:sldChg chg="addSp delSp modSp new mod ord">
        <pc:chgData name="Cynthia Enciso" userId="7915927f-c5cf-4e1f-876d-e79882ad52fa" providerId="ADAL" clId="{5D763E4E-96CD-46AD-9870-9165BE382D5F}" dt="2021-12-09T19:10:53.414" v="6596" actId="1076"/>
        <pc:sldMkLst>
          <pc:docMk/>
          <pc:sldMk cId="3246383639" sldId="292"/>
        </pc:sldMkLst>
        <pc:spChg chg="mod">
          <ac:chgData name="Cynthia Enciso" userId="7915927f-c5cf-4e1f-876d-e79882ad52fa" providerId="ADAL" clId="{5D763E4E-96CD-46AD-9870-9165BE382D5F}" dt="2021-12-09T19:02:25.780" v="6512" actId="20577"/>
          <ac:spMkLst>
            <pc:docMk/>
            <pc:sldMk cId="3246383639" sldId="292"/>
            <ac:spMk id="2" creationId="{0799595F-A290-45EA-B62E-52F7756A49F9}"/>
          </ac:spMkLst>
        </pc:spChg>
        <pc:spChg chg="del">
          <ac:chgData name="Cynthia Enciso" userId="7915927f-c5cf-4e1f-876d-e79882ad52fa" providerId="ADAL" clId="{5D763E4E-96CD-46AD-9870-9165BE382D5F}" dt="2021-12-09T18:59:51.751" v="6064" actId="478"/>
          <ac:spMkLst>
            <pc:docMk/>
            <pc:sldMk cId="3246383639" sldId="292"/>
            <ac:spMk id="3" creationId="{38E72A0E-E0D7-47A4-8A0E-18BA8804FD80}"/>
          </ac:spMkLst>
        </pc:spChg>
        <pc:spChg chg="add del mod">
          <ac:chgData name="Cynthia Enciso" userId="7915927f-c5cf-4e1f-876d-e79882ad52fa" providerId="ADAL" clId="{5D763E4E-96CD-46AD-9870-9165BE382D5F}" dt="2021-12-09T19:05:58.978" v="6556" actId="478"/>
          <ac:spMkLst>
            <pc:docMk/>
            <pc:sldMk cId="3246383639" sldId="292"/>
            <ac:spMk id="6" creationId="{EE9940F3-8829-4ABB-A19B-5D62E2123FCC}"/>
          </ac:spMkLst>
        </pc:spChg>
        <pc:spChg chg="add del mod">
          <ac:chgData name="Cynthia Enciso" userId="7915927f-c5cf-4e1f-876d-e79882ad52fa" providerId="ADAL" clId="{5D763E4E-96CD-46AD-9870-9165BE382D5F}" dt="2021-12-09T19:06:00.059" v="6557" actId="478"/>
          <ac:spMkLst>
            <pc:docMk/>
            <pc:sldMk cId="3246383639" sldId="292"/>
            <ac:spMk id="8" creationId="{437A365B-EA35-48FE-8D1D-94A22394A66E}"/>
          </ac:spMkLst>
        </pc:spChg>
        <pc:spChg chg="add mod topLvl">
          <ac:chgData name="Cynthia Enciso" userId="7915927f-c5cf-4e1f-876d-e79882ad52fa" providerId="ADAL" clId="{5D763E4E-96CD-46AD-9870-9165BE382D5F}" dt="2021-12-09T19:10:53.414" v="6596" actId="1076"/>
          <ac:spMkLst>
            <pc:docMk/>
            <pc:sldMk cId="3246383639" sldId="292"/>
            <ac:spMk id="10" creationId="{57CF66B7-95CA-40F6-8E79-A49123193277}"/>
          </ac:spMkLst>
        </pc:spChg>
        <pc:spChg chg="add del mod">
          <ac:chgData name="Cynthia Enciso" userId="7915927f-c5cf-4e1f-876d-e79882ad52fa" providerId="ADAL" clId="{5D763E4E-96CD-46AD-9870-9165BE382D5F}" dt="2021-12-09T19:05:28.947" v="6547" actId="478"/>
          <ac:spMkLst>
            <pc:docMk/>
            <pc:sldMk cId="3246383639" sldId="292"/>
            <ac:spMk id="11" creationId="{85F618CA-FCC9-42F0-9038-F14D2085B4A5}"/>
          </ac:spMkLst>
        </pc:spChg>
        <pc:spChg chg="add del">
          <ac:chgData name="Cynthia Enciso" userId="7915927f-c5cf-4e1f-876d-e79882ad52fa" providerId="ADAL" clId="{5D763E4E-96CD-46AD-9870-9165BE382D5F}" dt="2021-12-09T19:05:58.093" v="6555" actId="478"/>
          <ac:spMkLst>
            <pc:docMk/>
            <pc:sldMk cId="3246383639" sldId="292"/>
            <ac:spMk id="13" creationId="{3C27DAA0-B041-4844-A4ED-02420291ED60}"/>
          </ac:spMkLst>
        </pc:spChg>
        <pc:spChg chg="add mod topLvl">
          <ac:chgData name="Cynthia Enciso" userId="7915927f-c5cf-4e1f-876d-e79882ad52fa" providerId="ADAL" clId="{5D763E4E-96CD-46AD-9870-9165BE382D5F}" dt="2021-12-09T19:10:53.414" v="6596" actId="1076"/>
          <ac:spMkLst>
            <pc:docMk/>
            <pc:sldMk cId="3246383639" sldId="292"/>
            <ac:spMk id="14" creationId="{CD434C27-B9C5-4EEC-B477-79B4D79864BD}"/>
          </ac:spMkLst>
        </pc:spChg>
        <pc:grpChg chg="add del mod">
          <ac:chgData name="Cynthia Enciso" userId="7915927f-c5cf-4e1f-876d-e79882ad52fa" providerId="ADAL" clId="{5D763E4E-96CD-46AD-9870-9165BE382D5F}" dt="2021-12-09T19:06:20.425" v="6561" actId="165"/>
          <ac:grpSpMkLst>
            <pc:docMk/>
            <pc:sldMk cId="3246383639" sldId="292"/>
            <ac:grpSpMk id="15" creationId="{A9B4D19D-A452-41F1-A22B-A88AE2933723}"/>
          </ac:grpSpMkLst>
        </pc:grpChg>
        <pc:graphicFrameChg chg="add mod modGraphic">
          <ac:chgData name="Cynthia Enciso" userId="7915927f-c5cf-4e1f-876d-e79882ad52fa" providerId="ADAL" clId="{5D763E4E-96CD-46AD-9870-9165BE382D5F}" dt="2021-12-09T19:07:39.282" v="6575" actId="207"/>
          <ac:graphicFrameMkLst>
            <pc:docMk/>
            <pc:sldMk cId="3246383639" sldId="292"/>
            <ac:graphicFrameMk id="9" creationId="{1D827882-6C2C-4898-AE0B-5B6AE159E1EC}"/>
          </ac:graphicFrameMkLst>
        </pc:graphicFrameChg>
      </pc:sldChg>
      <pc:sldChg chg="addSp delSp modSp add mod ord">
        <pc:chgData name="Cynthia Enciso" userId="7915927f-c5cf-4e1f-876d-e79882ad52fa" providerId="ADAL" clId="{5D763E4E-96CD-46AD-9870-9165BE382D5F}" dt="2021-12-09T19:32:48.932" v="6948" actId="20577"/>
        <pc:sldMkLst>
          <pc:docMk/>
          <pc:sldMk cId="1283446805" sldId="293"/>
        </pc:sldMkLst>
        <pc:spChg chg="mod">
          <ac:chgData name="Cynthia Enciso" userId="7915927f-c5cf-4e1f-876d-e79882ad52fa" providerId="ADAL" clId="{5D763E4E-96CD-46AD-9870-9165BE382D5F}" dt="2021-12-09T19:32:48.932" v="6948" actId="20577"/>
          <ac:spMkLst>
            <pc:docMk/>
            <pc:sldMk cId="1283446805" sldId="293"/>
            <ac:spMk id="2" creationId="{BCE5D8CE-19BF-4DCF-967D-440B176002BD}"/>
          </ac:spMkLst>
        </pc:spChg>
        <pc:spChg chg="del">
          <ac:chgData name="Cynthia Enciso" userId="7915927f-c5cf-4e1f-876d-e79882ad52fa" providerId="ADAL" clId="{5D763E4E-96CD-46AD-9870-9165BE382D5F}" dt="2021-12-09T19:28:43.136" v="6623" actId="478"/>
          <ac:spMkLst>
            <pc:docMk/>
            <pc:sldMk cId="1283446805" sldId="293"/>
            <ac:spMk id="3" creationId="{CA870295-970A-4734-B83A-E32B1B7CC83E}"/>
          </ac:spMkLst>
        </pc:spChg>
        <pc:graphicFrameChg chg="add mod modGraphic">
          <ac:chgData name="Cynthia Enciso" userId="7915927f-c5cf-4e1f-876d-e79882ad52fa" providerId="ADAL" clId="{5D763E4E-96CD-46AD-9870-9165BE382D5F}" dt="2021-12-09T19:32:16.677" v="6936" actId="113"/>
          <ac:graphicFrameMkLst>
            <pc:docMk/>
            <pc:sldMk cId="1283446805" sldId="293"/>
            <ac:graphicFrameMk id="5" creationId="{0C80C5A8-3B36-4887-BBC5-4EF102F7E3E7}"/>
          </ac:graphicFrameMkLst>
        </pc:graphicFrameChg>
      </pc:sldChg>
    </pc:docChg>
  </pc:docChgLst>
  <pc:docChgLst>
    <pc:chgData name="Cynthia Enciso" userId="7915927f-c5cf-4e1f-876d-e79882ad52fa" providerId="ADAL" clId="{4F0AFE39-49E2-4C06-BF29-6FA1A61F2D64}"/>
    <pc:docChg chg="modSld">
      <pc:chgData name="Cynthia Enciso" userId="7915927f-c5cf-4e1f-876d-e79882ad52fa" providerId="ADAL" clId="{4F0AFE39-49E2-4C06-BF29-6FA1A61F2D64}" dt="2021-04-06T20:30:52.805" v="3"/>
      <pc:docMkLst>
        <pc:docMk/>
      </pc:docMkLst>
      <pc:sldChg chg="addSp delSp modSp">
        <pc:chgData name="Cynthia Enciso" userId="7915927f-c5cf-4e1f-876d-e79882ad52fa" providerId="ADAL" clId="{4F0AFE39-49E2-4C06-BF29-6FA1A61F2D64}" dt="2021-04-06T20:30:52.805" v="3"/>
        <pc:sldMkLst>
          <pc:docMk/>
          <pc:sldMk cId="2217254208" sldId="275"/>
        </pc:sldMkLst>
        <pc:spChg chg="add del mod">
          <ac:chgData name="Cynthia Enciso" userId="7915927f-c5cf-4e1f-876d-e79882ad52fa" providerId="ADAL" clId="{4F0AFE39-49E2-4C06-BF29-6FA1A61F2D64}" dt="2021-04-06T20:30:52.805" v="3"/>
          <ac:spMkLst>
            <pc:docMk/>
            <pc:sldMk cId="2217254208" sldId="275"/>
            <ac:spMk id="8" creationId="{4CF26C24-1D9A-45DB-A9E1-837560200D22}"/>
          </ac:spMkLst>
        </pc:spChg>
      </pc:sldChg>
      <pc:sldChg chg="modSp mod">
        <pc:chgData name="Cynthia Enciso" userId="7915927f-c5cf-4e1f-876d-e79882ad52fa" providerId="ADAL" clId="{4F0AFE39-49E2-4C06-BF29-6FA1A61F2D64}" dt="2021-04-06T20:30:05.508" v="1" actId="114"/>
        <pc:sldMkLst>
          <pc:docMk/>
          <pc:sldMk cId="600939436" sldId="276"/>
        </pc:sldMkLst>
        <pc:spChg chg="mod">
          <ac:chgData name="Cynthia Enciso" userId="7915927f-c5cf-4e1f-876d-e79882ad52fa" providerId="ADAL" clId="{4F0AFE39-49E2-4C06-BF29-6FA1A61F2D64}" dt="2021-04-06T20:30:05.508" v="1" actId="114"/>
          <ac:spMkLst>
            <pc:docMk/>
            <pc:sldMk cId="600939436" sldId="276"/>
            <ac:spMk id="7" creationId="{57DF4F50-33EC-4442-A668-55B6BD834B60}"/>
          </ac:spMkLst>
        </pc:spChg>
      </pc:sldChg>
    </pc:docChg>
  </pc:docChgLst>
  <pc:docChgLst>
    <pc:chgData name="Cynthia Enciso" userId="7915927f-c5cf-4e1f-876d-e79882ad52fa" providerId="ADAL" clId="{A5DF6FD7-8000-40B2-B46A-A2B0A7504C35}"/>
    <pc:docChg chg="undo custSel addSld delSld modSld sldOrd">
      <pc:chgData name="Cynthia Enciso" userId="7915927f-c5cf-4e1f-876d-e79882ad52fa" providerId="ADAL" clId="{A5DF6FD7-8000-40B2-B46A-A2B0A7504C35}" dt="2021-05-13T21:09:00.823" v="784" actId="1076"/>
      <pc:docMkLst>
        <pc:docMk/>
      </pc:docMkLst>
      <pc:sldChg chg="ord">
        <pc:chgData name="Cynthia Enciso" userId="7915927f-c5cf-4e1f-876d-e79882ad52fa" providerId="ADAL" clId="{A5DF6FD7-8000-40B2-B46A-A2B0A7504C35}" dt="2021-05-13T13:10:11.368" v="719"/>
        <pc:sldMkLst>
          <pc:docMk/>
          <pc:sldMk cId="0" sldId="259"/>
        </pc:sldMkLst>
      </pc:sldChg>
      <pc:sldChg chg="ord">
        <pc:chgData name="Cynthia Enciso" userId="7915927f-c5cf-4e1f-876d-e79882ad52fa" providerId="ADAL" clId="{A5DF6FD7-8000-40B2-B46A-A2B0A7504C35}" dt="2021-05-13T13:09:10.027" v="717"/>
        <pc:sldMkLst>
          <pc:docMk/>
          <pc:sldMk cId="0" sldId="260"/>
        </pc:sldMkLst>
      </pc:sldChg>
      <pc:sldChg chg="addSp modSp mod">
        <pc:chgData name="Cynthia Enciso" userId="7915927f-c5cf-4e1f-876d-e79882ad52fa" providerId="ADAL" clId="{A5DF6FD7-8000-40B2-B46A-A2B0A7504C35}" dt="2021-05-13T13:58:36.042" v="754" actId="20577"/>
        <pc:sldMkLst>
          <pc:docMk/>
          <pc:sldMk cId="0" sldId="263"/>
        </pc:sldMkLst>
        <pc:spChg chg="add mod">
          <ac:chgData name="Cynthia Enciso" userId="7915927f-c5cf-4e1f-876d-e79882ad52fa" providerId="ADAL" clId="{A5DF6FD7-8000-40B2-B46A-A2B0A7504C35}" dt="2021-05-13T13:58:36.042" v="754" actId="20577"/>
          <ac:spMkLst>
            <pc:docMk/>
            <pc:sldMk cId="0" sldId="263"/>
            <ac:spMk id="2" creationId="{5C5A2562-1FAD-487B-95C6-159422001AAD}"/>
          </ac:spMkLst>
        </pc:spChg>
      </pc:sldChg>
      <pc:sldChg chg="modSp del mod">
        <pc:chgData name="Cynthia Enciso" userId="7915927f-c5cf-4e1f-876d-e79882ad52fa" providerId="ADAL" clId="{A5DF6FD7-8000-40B2-B46A-A2B0A7504C35}" dt="2021-05-13T15:09:37.501" v="756" actId="47"/>
        <pc:sldMkLst>
          <pc:docMk/>
          <pc:sldMk cId="0" sldId="265"/>
        </pc:sldMkLst>
        <pc:spChg chg="mod">
          <ac:chgData name="Cynthia Enciso" userId="7915927f-c5cf-4e1f-876d-e79882ad52fa" providerId="ADAL" clId="{A5DF6FD7-8000-40B2-B46A-A2B0A7504C35}" dt="2021-05-13T15:03:53.591" v="755" actId="20577"/>
          <ac:spMkLst>
            <pc:docMk/>
            <pc:sldMk cId="0" sldId="265"/>
            <ac:spMk id="275" creationId="{00000000-0000-0000-0000-000000000000}"/>
          </ac:spMkLst>
        </pc:spChg>
      </pc:sldChg>
      <pc:sldChg chg="del">
        <pc:chgData name="Cynthia Enciso" userId="7915927f-c5cf-4e1f-876d-e79882ad52fa" providerId="ADAL" clId="{A5DF6FD7-8000-40B2-B46A-A2B0A7504C35}" dt="2021-05-13T15:09:37.501" v="756" actId="47"/>
        <pc:sldMkLst>
          <pc:docMk/>
          <pc:sldMk cId="0" sldId="266"/>
        </pc:sldMkLst>
      </pc:sldChg>
      <pc:sldChg chg="addSp modSp mod">
        <pc:chgData name="Cynthia Enciso" userId="7915927f-c5cf-4e1f-876d-e79882ad52fa" providerId="ADAL" clId="{A5DF6FD7-8000-40B2-B46A-A2B0A7504C35}" dt="2021-05-13T01:07:56.412" v="691" actId="20577"/>
        <pc:sldMkLst>
          <pc:docMk/>
          <pc:sldMk cId="161632373" sldId="274"/>
        </pc:sldMkLst>
        <pc:spChg chg="add mod">
          <ac:chgData name="Cynthia Enciso" userId="7915927f-c5cf-4e1f-876d-e79882ad52fa" providerId="ADAL" clId="{A5DF6FD7-8000-40B2-B46A-A2B0A7504C35}" dt="2021-05-13T01:07:56.412" v="691" actId="20577"/>
          <ac:spMkLst>
            <pc:docMk/>
            <pc:sldMk cId="161632373" sldId="274"/>
            <ac:spMk id="9" creationId="{03DAEC70-3A98-40F4-9BA8-7EC62A9DF887}"/>
          </ac:spMkLst>
        </pc:spChg>
      </pc:sldChg>
      <pc:sldChg chg="addSp modSp mod">
        <pc:chgData name="Cynthia Enciso" userId="7915927f-c5cf-4e1f-876d-e79882ad52fa" providerId="ADAL" clId="{A5DF6FD7-8000-40B2-B46A-A2B0A7504C35}" dt="2021-05-13T01:08:02.824" v="702" actId="20577"/>
        <pc:sldMkLst>
          <pc:docMk/>
          <pc:sldMk cId="2217254208" sldId="275"/>
        </pc:sldMkLst>
        <pc:spChg chg="add mod">
          <ac:chgData name="Cynthia Enciso" userId="7915927f-c5cf-4e1f-876d-e79882ad52fa" providerId="ADAL" clId="{A5DF6FD7-8000-40B2-B46A-A2B0A7504C35}" dt="2021-05-13T01:08:02.824" v="702" actId="20577"/>
          <ac:spMkLst>
            <pc:docMk/>
            <pc:sldMk cId="2217254208" sldId="275"/>
            <ac:spMk id="3" creationId="{C3EC13CC-447D-4522-A147-EA6C7635768A}"/>
          </ac:spMkLst>
        </pc:spChg>
        <pc:spChg chg="mod">
          <ac:chgData name="Cynthia Enciso" userId="7915927f-c5cf-4e1f-876d-e79882ad52fa" providerId="ADAL" clId="{A5DF6FD7-8000-40B2-B46A-A2B0A7504C35}" dt="2021-05-13T00:37:41.840" v="671" actId="20577"/>
          <ac:spMkLst>
            <pc:docMk/>
            <pc:sldMk cId="2217254208" sldId="275"/>
            <ac:spMk id="6" creationId="{72C87E29-33CF-4D38-A874-906BF9E470BF}"/>
          </ac:spMkLst>
        </pc:spChg>
      </pc:sldChg>
      <pc:sldChg chg="addSp delSp modSp mod">
        <pc:chgData name="Cynthia Enciso" userId="7915927f-c5cf-4e1f-876d-e79882ad52fa" providerId="ADAL" clId="{A5DF6FD7-8000-40B2-B46A-A2B0A7504C35}" dt="2021-05-12T19:06:37.231" v="667" actId="478"/>
        <pc:sldMkLst>
          <pc:docMk/>
          <pc:sldMk cId="401115519" sldId="277"/>
        </pc:sldMkLst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5" creationId="{BC2AC9E1-5FF1-43E6-A0E8-B98739FF59F5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7" creationId="{00EC28CE-D4D5-492D-99E6-ADF60DAED5E0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8" creationId="{16F8A9BF-D0A2-490B-8565-F84394B39199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9" creationId="{8BACB54F-3215-461C-A98B-1DE17A74FF38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0" creationId="{ED48520D-C161-42FA-91D2-F3CA20229511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1" creationId="{79A09644-5AC3-49B4-A590-142F3077640A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2" creationId="{58127662-FDB3-484E-8C82-4DE4158F794C}"/>
          </ac:spMkLst>
        </pc:spChg>
        <pc:spChg chg="add del mod">
          <ac:chgData name="Cynthia Enciso" userId="7915927f-c5cf-4e1f-876d-e79882ad52fa" providerId="ADAL" clId="{A5DF6FD7-8000-40B2-B46A-A2B0A7504C35}" dt="2021-05-12T18:26:09.847" v="354"/>
          <ac:spMkLst>
            <pc:docMk/>
            <pc:sldMk cId="401115519" sldId="277"/>
            <ac:spMk id="13" creationId="{3A882556-C4C2-41C1-94B6-44156227BF34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4" creationId="{153AA97F-9544-4867-A96A-49975AB5E8E2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5" creationId="{37E41A40-65C7-4F58-9BF1-ABAB0C95084F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6" creationId="{DBF0276C-59F9-4DE3-BB5C-FB71F024D8FC}"/>
          </ac:spMkLst>
        </pc:spChg>
        <pc:spChg chg="add del mod">
          <ac:chgData name="Cynthia Enciso" userId="7915927f-c5cf-4e1f-876d-e79882ad52fa" providerId="ADAL" clId="{A5DF6FD7-8000-40B2-B46A-A2B0A7504C35}" dt="2021-05-12T19:06:37.231" v="667" actId="478"/>
          <ac:spMkLst>
            <pc:docMk/>
            <pc:sldMk cId="401115519" sldId="277"/>
            <ac:spMk id="17" creationId="{56DAA60E-AEED-4D1E-BAF1-D60B89B96368}"/>
          </ac:spMkLst>
        </pc:spChg>
        <pc:spChg chg="add del mod">
          <ac:chgData name="Cynthia Enciso" userId="7915927f-c5cf-4e1f-876d-e79882ad52fa" providerId="ADAL" clId="{A5DF6FD7-8000-40B2-B46A-A2B0A7504C35}" dt="2021-05-12T18:51:51.005" v="663" actId="478"/>
          <ac:spMkLst>
            <pc:docMk/>
            <pc:sldMk cId="401115519" sldId="277"/>
            <ac:spMk id="18" creationId="{F5B6587D-4033-4FF9-8573-0CDF4D84D5E1}"/>
          </ac:spMkLst>
        </pc:spChg>
        <pc:spChg chg="add del">
          <ac:chgData name="Cynthia Enciso" userId="7915927f-c5cf-4e1f-876d-e79882ad52fa" providerId="ADAL" clId="{A5DF6FD7-8000-40B2-B46A-A2B0A7504C35}" dt="2021-05-12T19:06:25.711" v="665" actId="22"/>
          <ac:spMkLst>
            <pc:docMk/>
            <pc:sldMk cId="401115519" sldId="277"/>
            <ac:spMk id="20" creationId="{AEBA135D-71F5-4C3A-B6BE-D6872FD06468}"/>
          </ac:spMkLst>
        </pc:spChg>
      </pc:sldChg>
      <pc:sldChg chg="addSp modSp mod">
        <pc:chgData name="Cynthia Enciso" userId="7915927f-c5cf-4e1f-876d-e79882ad52fa" providerId="ADAL" clId="{A5DF6FD7-8000-40B2-B46A-A2B0A7504C35}" dt="2021-05-13T13:47:55.607" v="734" actId="5793"/>
        <pc:sldMkLst>
          <pc:docMk/>
          <pc:sldMk cId="828568026" sldId="278"/>
        </pc:sldMkLst>
        <pc:spChg chg="add mod">
          <ac:chgData name="Cynthia Enciso" userId="7915927f-c5cf-4e1f-876d-e79882ad52fa" providerId="ADAL" clId="{A5DF6FD7-8000-40B2-B46A-A2B0A7504C35}" dt="2021-05-13T13:47:55.607" v="734" actId="5793"/>
          <ac:spMkLst>
            <pc:docMk/>
            <pc:sldMk cId="828568026" sldId="278"/>
            <ac:spMk id="3" creationId="{AFFDEB83-A66E-4A4E-BAB1-870E0B7F82FC}"/>
          </ac:spMkLst>
        </pc:spChg>
      </pc:sldChg>
      <pc:sldChg chg="addSp modSp add del mod">
        <pc:chgData name="Cynthia Enciso" userId="7915927f-c5cf-4e1f-876d-e79882ad52fa" providerId="ADAL" clId="{A5DF6FD7-8000-40B2-B46A-A2B0A7504C35}" dt="2021-05-13T20:48:20.141" v="757" actId="47"/>
        <pc:sldMkLst>
          <pc:docMk/>
          <pc:sldMk cId="2118025839" sldId="280"/>
        </pc:sldMkLst>
        <pc:spChg chg="add mod">
          <ac:chgData name="Cynthia Enciso" userId="7915927f-c5cf-4e1f-876d-e79882ad52fa" providerId="ADAL" clId="{A5DF6FD7-8000-40B2-B46A-A2B0A7504C35}" dt="2021-05-13T12:51:22.302" v="715" actId="1076"/>
          <ac:spMkLst>
            <pc:docMk/>
            <pc:sldMk cId="2118025839" sldId="280"/>
            <ac:spMk id="13" creationId="{47735A0F-0F31-459E-A4AC-84AA92B89ACC}"/>
          </ac:spMkLst>
        </pc:spChg>
      </pc:sldChg>
      <pc:sldChg chg="addSp delSp modSp new mod">
        <pc:chgData name="Cynthia Enciso" userId="7915927f-c5cf-4e1f-876d-e79882ad52fa" providerId="ADAL" clId="{A5DF6FD7-8000-40B2-B46A-A2B0A7504C35}" dt="2021-05-13T21:09:00.823" v="784" actId="1076"/>
        <pc:sldMkLst>
          <pc:docMk/>
          <pc:sldMk cId="2675953329" sldId="280"/>
        </pc:sldMkLst>
        <pc:spChg chg="del">
          <ac:chgData name="Cynthia Enciso" userId="7915927f-c5cf-4e1f-876d-e79882ad52fa" providerId="ADAL" clId="{A5DF6FD7-8000-40B2-B46A-A2B0A7504C35}" dt="2021-05-13T21:06:37.891" v="759" actId="478"/>
          <ac:spMkLst>
            <pc:docMk/>
            <pc:sldMk cId="2675953329" sldId="280"/>
            <ac:spMk id="3" creationId="{CBCF5C6C-6E81-49DC-8008-DF8E74A8B8A9}"/>
          </ac:spMkLst>
        </pc:spChg>
        <pc:spChg chg="add mod">
          <ac:chgData name="Cynthia Enciso" userId="7915927f-c5cf-4e1f-876d-e79882ad52fa" providerId="ADAL" clId="{A5DF6FD7-8000-40B2-B46A-A2B0A7504C35}" dt="2021-05-13T21:06:42.714" v="761" actId="13822"/>
          <ac:spMkLst>
            <pc:docMk/>
            <pc:sldMk cId="2675953329" sldId="280"/>
            <ac:spMk id="5" creationId="{1BB1D7CF-36ED-426C-AF8C-F899B2DC8C5C}"/>
          </ac:spMkLst>
        </pc:spChg>
        <pc:spChg chg="add mod">
          <ac:chgData name="Cynthia Enciso" userId="7915927f-c5cf-4e1f-876d-e79882ad52fa" providerId="ADAL" clId="{A5DF6FD7-8000-40B2-B46A-A2B0A7504C35}" dt="2021-05-13T21:07:32.670" v="770" actId="14100"/>
          <ac:spMkLst>
            <pc:docMk/>
            <pc:sldMk cId="2675953329" sldId="280"/>
            <ac:spMk id="6" creationId="{1ABE50C8-E47E-4CC8-A329-20BD33C449B1}"/>
          </ac:spMkLst>
        </pc:spChg>
        <pc:spChg chg="add mod">
          <ac:chgData name="Cynthia Enciso" userId="7915927f-c5cf-4e1f-876d-e79882ad52fa" providerId="ADAL" clId="{A5DF6FD7-8000-40B2-B46A-A2B0A7504C35}" dt="2021-05-13T21:07:22.878" v="765" actId="1076"/>
          <ac:spMkLst>
            <pc:docMk/>
            <pc:sldMk cId="2675953329" sldId="280"/>
            <ac:spMk id="7" creationId="{14A97818-23E6-446C-AC14-D0A74D3CCFCC}"/>
          </ac:spMkLst>
        </pc:spChg>
        <pc:spChg chg="add mod">
          <ac:chgData name="Cynthia Enciso" userId="7915927f-c5cf-4e1f-876d-e79882ad52fa" providerId="ADAL" clId="{A5DF6FD7-8000-40B2-B46A-A2B0A7504C35}" dt="2021-05-13T21:07:24.971" v="766" actId="571"/>
          <ac:spMkLst>
            <pc:docMk/>
            <pc:sldMk cId="2675953329" sldId="280"/>
            <ac:spMk id="8" creationId="{1E819EEF-8215-4759-8EAF-EAD2218B1FB6}"/>
          </ac:spMkLst>
        </pc:spChg>
        <pc:spChg chg="add mod">
          <ac:chgData name="Cynthia Enciso" userId="7915927f-c5cf-4e1f-876d-e79882ad52fa" providerId="ADAL" clId="{A5DF6FD7-8000-40B2-B46A-A2B0A7504C35}" dt="2021-05-13T21:07:26.071" v="767" actId="571"/>
          <ac:spMkLst>
            <pc:docMk/>
            <pc:sldMk cId="2675953329" sldId="280"/>
            <ac:spMk id="9" creationId="{5850E483-D930-4C04-B412-79CA45D1AC8C}"/>
          </ac:spMkLst>
        </pc:spChg>
        <pc:spChg chg="add mod">
          <ac:chgData name="Cynthia Enciso" userId="7915927f-c5cf-4e1f-876d-e79882ad52fa" providerId="ADAL" clId="{A5DF6FD7-8000-40B2-B46A-A2B0A7504C35}" dt="2021-05-13T21:07:27.290" v="768" actId="571"/>
          <ac:spMkLst>
            <pc:docMk/>
            <pc:sldMk cId="2675953329" sldId="280"/>
            <ac:spMk id="10" creationId="{E1F90C20-0381-4F46-86C4-445E6E868350}"/>
          </ac:spMkLst>
        </pc:spChg>
        <pc:spChg chg="add mod">
          <ac:chgData name="Cynthia Enciso" userId="7915927f-c5cf-4e1f-876d-e79882ad52fa" providerId="ADAL" clId="{A5DF6FD7-8000-40B2-B46A-A2B0A7504C35}" dt="2021-05-13T21:07:29.794" v="769" actId="571"/>
          <ac:spMkLst>
            <pc:docMk/>
            <pc:sldMk cId="2675953329" sldId="280"/>
            <ac:spMk id="11" creationId="{03ECB692-08BE-4332-A356-DD47D370E3A8}"/>
          </ac:spMkLst>
        </pc:spChg>
        <pc:spChg chg="add mod">
          <ac:chgData name="Cynthia Enciso" userId="7915927f-c5cf-4e1f-876d-e79882ad52fa" providerId="ADAL" clId="{A5DF6FD7-8000-40B2-B46A-A2B0A7504C35}" dt="2021-05-13T21:08:08.110" v="775" actId="14100"/>
          <ac:spMkLst>
            <pc:docMk/>
            <pc:sldMk cId="2675953329" sldId="280"/>
            <ac:spMk id="12" creationId="{139B5649-7922-42CC-90E1-9C8F00DB11E8}"/>
          </ac:spMkLst>
        </pc:spChg>
        <pc:spChg chg="add mod">
          <ac:chgData name="Cynthia Enciso" userId="7915927f-c5cf-4e1f-876d-e79882ad52fa" providerId="ADAL" clId="{A5DF6FD7-8000-40B2-B46A-A2B0A7504C35}" dt="2021-05-13T21:08:42.485" v="779" actId="1076"/>
          <ac:spMkLst>
            <pc:docMk/>
            <pc:sldMk cId="2675953329" sldId="280"/>
            <ac:spMk id="13" creationId="{A108B2E6-09A8-4E0A-84B2-80BD7AC04147}"/>
          </ac:spMkLst>
        </pc:spChg>
        <pc:spChg chg="add mod">
          <ac:chgData name="Cynthia Enciso" userId="7915927f-c5cf-4e1f-876d-e79882ad52fa" providerId="ADAL" clId="{A5DF6FD7-8000-40B2-B46A-A2B0A7504C35}" dt="2021-05-13T21:09:00.823" v="784" actId="1076"/>
          <ac:spMkLst>
            <pc:docMk/>
            <pc:sldMk cId="2675953329" sldId="280"/>
            <ac:spMk id="17" creationId="{87B37B94-B12E-46E4-98C5-A102FFB69452}"/>
          </ac:spMkLst>
        </pc:spChg>
        <pc:cxnChg chg="add mod">
          <ac:chgData name="Cynthia Enciso" userId="7915927f-c5cf-4e1f-876d-e79882ad52fa" providerId="ADAL" clId="{A5DF6FD7-8000-40B2-B46A-A2B0A7504C35}" dt="2021-05-13T21:08:41.357" v="778" actId="14100"/>
          <ac:cxnSpMkLst>
            <pc:docMk/>
            <pc:sldMk cId="2675953329" sldId="280"/>
            <ac:cxnSpMk id="15" creationId="{62F06C4F-5EC5-44C4-92A3-A8EA05733A34}"/>
          </ac:cxnSpMkLst>
        </pc:cxnChg>
        <pc:cxnChg chg="add del mod">
          <ac:chgData name="Cynthia Enciso" userId="7915927f-c5cf-4e1f-876d-e79882ad52fa" providerId="ADAL" clId="{A5DF6FD7-8000-40B2-B46A-A2B0A7504C35}" dt="2021-05-13T21:08:54.386" v="783" actId="478"/>
          <ac:cxnSpMkLst>
            <pc:docMk/>
            <pc:sldMk cId="2675953329" sldId="280"/>
            <ac:cxnSpMk id="18" creationId="{37CF9E88-0FC8-4355-B7BE-B0499C706A27}"/>
          </ac:cxnSpMkLst>
        </pc:cxnChg>
      </pc:sldChg>
    </pc:docChg>
  </pc:docChgLst>
  <pc:docChgLst>
    <pc:chgData name="Cynthia Enciso" userId="7915927f-c5cf-4e1f-876d-e79882ad52fa" providerId="ADAL" clId="{AAEA3E75-A5E5-4037-B7DF-D30820629B19}"/>
    <pc:docChg chg="custSel addSld modSld sldOrd">
      <pc:chgData name="Cynthia Enciso" userId="7915927f-c5cf-4e1f-876d-e79882ad52fa" providerId="ADAL" clId="{AAEA3E75-A5E5-4037-B7DF-D30820629B19}" dt="2021-06-17T21:08:05.813" v="609" actId="1076"/>
      <pc:docMkLst>
        <pc:docMk/>
      </pc:docMkLst>
      <pc:sldChg chg="modSp mod">
        <pc:chgData name="Cynthia Enciso" userId="7915927f-c5cf-4e1f-876d-e79882ad52fa" providerId="ADAL" clId="{AAEA3E75-A5E5-4037-B7DF-D30820629B19}" dt="2021-06-17T14:09:53.336" v="398" actId="20577"/>
        <pc:sldMkLst>
          <pc:docMk/>
          <pc:sldMk cId="0" sldId="257"/>
        </pc:sldMkLst>
        <pc:spChg chg="mod">
          <ac:chgData name="Cynthia Enciso" userId="7915927f-c5cf-4e1f-876d-e79882ad52fa" providerId="ADAL" clId="{AAEA3E75-A5E5-4037-B7DF-D30820629B19}" dt="2021-06-17T14:09:53.336" v="398" actId="20577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AAEA3E75-A5E5-4037-B7DF-D30820629B19}" dt="2021-06-17T13:42:17.963" v="299" actId="20577"/>
        <pc:sldMkLst>
          <pc:docMk/>
          <pc:sldMk cId="3078128806" sldId="273"/>
        </pc:sldMkLst>
        <pc:spChg chg="mod">
          <ac:chgData name="Cynthia Enciso" userId="7915927f-c5cf-4e1f-876d-e79882ad52fa" providerId="ADAL" clId="{AAEA3E75-A5E5-4037-B7DF-D30820629B19}" dt="2021-06-17T13:42:17.963" v="299" actId="20577"/>
          <ac:spMkLst>
            <pc:docMk/>
            <pc:sldMk cId="3078128806" sldId="273"/>
            <ac:spMk id="3" creationId="{C6F51D0E-4D82-4BD3-A377-0C4E3AA74EF7}"/>
          </ac:spMkLst>
        </pc:spChg>
      </pc:sldChg>
      <pc:sldChg chg="addSp modSp mod">
        <pc:chgData name="Cynthia Enciso" userId="7915927f-c5cf-4e1f-876d-e79882ad52fa" providerId="ADAL" clId="{AAEA3E75-A5E5-4037-B7DF-D30820629B19}" dt="2021-06-17T20:14:01.346" v="607" actId="20577"/>
        <pc:sldMkLst>
          <pc:docMk/>
          <pc:sldMk cId="828568026" sldId="278"/>
        </pc:sldMkLst>
        <pc:spChg chg="add mod">
          <ac:chgData name="Cynthia Enciso" userId="7915927f-c5cf-4e1f-876d-e79882ad52fa" providerId="ADAL" clId="{AAEA3E75-A5E5-4037-B7DF-D30820629B19}" dt="2021-06-17T20:14:01.346" v="607" actId="20577"/>
          <ac:spMkLst>
            <pc:docMk/>
            <pc:sldMk cId="828568026" sldId="278"/>
            <ac:spMk id="5" creationId="{326096DD-BEBC-4803-886B-1BAFB6743F42}"/>
          </ac:spMkLst>
        </pc:spChg>
      </pc:sldChg>
      <pc:sldChg chg="modSp mod">
        <pc:chgData name="Cynthia Enciso" userId="7915927f-c5cf-4e1f-876d-e79882ad52fa" providerId="ADAL" clId="{AAEA3E75-A5E5-4037-B7DF-D30820629B19}" dt="2021-06-17T18:29:10.156" v="479" actId="20577"/>
        <pc:sldMkLst>
          <pc:docMk/>
          <pc:sldMk cId="4013071673" sldId="279"/>
        </pc:sldMkLst>
        <pc:spChg chg="mod">
          <ac:chgData name="Cynthia Enciso" userId="7915927f-c5cf-4e1f-876d-e79882ad52fa" providerId="ADAL" clId="{AAEA3E75-A5E5-4037-B7DF-D30820629B19}" dt="2021-06-17T18:29:10.156" v="479" actId="20577"/>
          <ac:spMkLst>
            <pc:docMk/>
            <pc:sldMk cId="4013071673" sldId="279"/>
            <ac:spMk id="226" creationId="{00000000-0000-0000-0000-000000000000}"/>
          </ac:spMkLst>
        </pc:spChg>
      </pc:sldChg>
      <pc:sldChg chg="modSp mod">
        <pc:chgData name="Cynthia Enciso" userId="7915927f-c5cf-4e1f-876d-e79882ad52fa" providerId="ADAL" clId="{AAEA3E75-A5E5-4037-B7DF-D30820629B19}" dt="2021-06-17T21:08:05.813" v="609" actId="1076"/>
        <pc:sldMkLst>
          <pc:docMk/>
          <pc:sldMk cId="2675953329" sldId="280"/>
        </pc:sldMkLst>
        <pc:spChg chg="mod">
          <ac:chgData name="Cynthia Enciso" userId="7915927f-c5cf-4e1f-876d-e79882ad52fa" providerId="ADAL" clId="{AAEA3E75-A5E5-4037-B7DF-D30820629B19}" dt="2021-06-17T21:08:05.813" v="609" actId="1076"/>
          <ac:spMkLst>
            <pc:docMk/>
            <pc:sldMk cId="2675953329" sldId="280"/>
            <ac:spMk id="17" creationId="{87B37B94-B12E-46E4-98C5-A102FFB69452}"/>
          </ac:spMkLst>
        </pc:spChg>
      </pc:sldChg>
      <pc:sldChg chg="modSp new mod ord">
        <pc:chgData name="Cynthia Enciso" userId="7915927f-c5cf-4e1f-876d-e79882ad52fa" providerId="ADAL" clId="{AAEA3E75-A5E5-4037-B7DF-D30820629B19}" dt="2021-06-17T17:41:54.830" v="478" actId="20577"/>
        <pc:sldMkLst>
          <pc:docMk/>
          <pc:sldMk cId="3541185766" sldId="281"/>
        </pc:sldMkLst>
        <pc:spChg chg="mod">
          <ac:chgData name="Cynthia Enciso" userId="7915927f-c5cf-4e1f-876d-e79882ad52fa" providerId="ADAL" clId="{AAEA3E75-A5E5-4037-B7DF-D30820629B19}" dt="2021-06-17T13:39:12.151" v="28" actId="20577"/>
          <ac:spMkLst>
            <pc:docMk/>
            <pc:sldMk cId="3541185766" sldId="281"/>
            <ac:spMk id="2" creationId="{9EDEFD5F-1B3C-4DE7-AC20-DCA1DDC06D7F}"/>
          </ac:spMkLst>
        </pc:spChg>
        <pc:spChg chg="mod">
          <ac:chgData name="Cynthia Enciso" userId="7915927f-c5cf-4e1f-876d-e79882ad52fa" providerId="ADAL" clId="{AAEA3E75-A5E5-4037-B7DF-D30820629B19}" dt="2021-06-17T17:41:54.830" v="478" actId="20577"/>
          <ac:spMkLst>
            <pc:docMk/>
            <pc:sldMk cId="3541185766" sldId="281"/>
            <ac:spMk id="3" creationId="{C9C37168-9323-4271-B5C0-B148716F49FB}"/>
          </ac:spMkLst>
        </pc:spChg>
      </pc:sldChg>
    </pc:docChg>
  </pc:docChgLst>
  <pc:docChgLst>
    <pc:chgData name="Joseph Highe" userId="S::joseph.highe@revature.com::955b9bf1-2fc3-425c-bb80-056211376f04" providerId="AD" clId="Web-{10C310BF-F551-0215-7D17-CE173A4BBDCC}"/>
    <pc:docChg chg="addSld modSld">
      <pc:chgData name="Joseph Highe" userId="S::joseph.highe@revature.com::955b9bf1-2fc3-425c-bb80-056211376f04" providerId="AD" clId="Web-{10C310BF-F551-0215-7D17-CE173A4BBDCC}" dt="2021-12-24T17:05:49.331" v="459" actId="14100"/>
      <pc:docMkLst>
        <pc:docMk/>
      </pc:docMkLst>
      <pc:sldChg chg="modSp">
        <pc:chgData name="Joseph Highe" userId="S::joseph.highe@revature.com::955b9bf1-2fc3-425c-bb80-056211376f04" providerId="AD" clId="Web-{10C310BF-F551-0215-7D17-CE173A4BBDCC}" dt="2021-12-24T16:48:27.462" v="49" actId="20577"/>
        <pc:sldMkLst>
          <pc:docMk/>
          <pc:sldMk cId="0" sldId="262"/>
        </pc:sldMkLst>
        <pc:spChg chg="mod">
          <ac:chgData name="Joseph Highe" userId="S::joseph.highe@revature.com::955b9bf1-2fc3-425c-bb80-056211376f04" providerId="AD" clId="Web-{10C310BF-F551-0215-7D17-CE173A4BBDCC}" dt="2021-12-24T16:48:18.853" v="47" actId="1076"/>
          <ac:spMkLst>
            <pc:docMk/>
            <pc:sldMk cId="0" sldId="262"/>
            <ac:spMk id="6" creationId="{5CCE257A-38BD-4F10-8176-6373BF55BA2A}"/>
          </ac:spMkLst>
        </pc:spChg>
        <pc:spChg chg="mod">
          <ac:chgData name="Joseph Highe" userId="S::joseph.highe@revature.com::955b9bf1-2fc3-425c-bb80-056211376f04" providerId="AD" clId="Web-{10C310BF-F551-0215-7D17-CE173A4BBDCC}" dt="2021-12-24T16:48:23.134" v="48" actId="1076"/>
          <ac:spMkLst>
            <pc:docMk/>
            <pc:sldMk cId="0" sldId="262"/>
            <ac:spMk id="7" creationId="{1A3779DF-3EE1-4B7F-8555-C8D3593FFED9}"/>
          </ac:spMkLst>
        </pc:spChg>
        <pc:spChg chg="mod">
          <ac:chgData name="Joseph Highe" userId="S::joseph.highe@revature.com::955b9bf1-2fc3-425c-bb80-056211376f04" providerId="AD" clId="Web-{10C310BF-F551-0215-7D17-CE173A4BBDCC}" dt="2021-12-24T16:48:27.462" v="49" actId="20577"/>
          <ac:spMkLst>
            <pc:docMk/>
            <pc:sldMk cId="0" sldId="262"/>
            <ac:spMk id="254" creationId="{00000000-0000-0000-0000-000000000000}"/>
          </ac:spMkLst>
        </pc:spChg>
      </pc:sldChg>
      <pc:sldChg chg="addSp delSp modSp add replId">
        <pc:chgData name="Joseph Highe" userId="S::joseph.highe@revature.com::955b9bf1-2fc3-425c-bb80-056211376f04" providerId="AD" clId="Web-{10C310BF-F551-0215-7D17-CE173A4BBDCC}" dt="2021-12-24T17:05:49.331" v="459" actId="14100"/>
        <pc:sldMkLst>
          <pc:docMk/>
          <pc:sldMk cId="2163507849" sldId="294"/>
        </pc:sldMkLst>
        <pc:spChg chg="del">
          <ac:chgData name="Joseph Highe" userId="S::joseph.highe@revature.com::955b9bf1-2fc3-425c-bb80-056211376f04" providerId="AD" clId="Web-{10C310BF-F551-0215-7D17-CE173A4BBDCC}" dt="2021-12-24T16:49:41.338" v="51"/>
          <ac:spMkLst>
            <pc:docMk/>
            <pc:sldMk cId="2163507849" sldId="294"/>
            <ac:spMk id="3" creationId="{CA870295-970A-4734-B83A-E32B1B7CC83E}"/>
          </ac:spMkLst>
        </pc:spChg>
        <pc:spChg chg="add del mod">
          <ac:chgData name="Joseph Highe" userId="S::joseph.highe@revature.com::955b9bf1-2fc3-425c-bb80-056211376f04" providerId="AD" clId="Web-{10C310BF-F551-0215-7D17-CE173A4BBDCC}" dt="2021-12-24T16:49:46.854" v="54"/>
          <ac:spMkLst>
            <pc:docMk/>
            <pc:sldMk cId="2163507849" sldId="294"/>
            <ac:spMk id="6" creationId="{3695CAE3-7743-4864-B857-15D12125EA95}"/>
          </ac:spMkLst>
        </pc:spChg>
        <pc:spChg chg="add del mod">
          <ac:chgData name="Joseph Highe" userId="S::joseph.highe@revature.com::955b9bf1-2fc3-425c-bb80-056211376f04" providerId="AD" clId="Web-{10C310BF-F551-0215-7D17-CE173A4BBDCC}" dt="2021-12-24T16:55:58.161" v="188"/>
          <ac:spMkLst>
            <pc:docMk/>
            <pc:sldMk cId="2163507849" sldId="294"/>
            <ac:spMk id="8" creationId="{F6A7CD23-4176-4A80-ACAE-55590C8BBFFA}"/>
          </ac:spMkLst>
        </pc:spChg>
        <pc:spChg chg="add mod">
          <ac:chgData name="Joseph Highe" userId="S::joseph.highe@revature.com::955b9bf1-2fc3-425c-bb80-056211376f04" providerId="AD" clId="Web-{10C310BF-F551-0215-7D17-CE173A4BBDCC}" dt="2021-12-24T17:05:34.456" v="457" actId="1076"/>
          <ac:spMkLst>
            <pc:docMk/>
            <pc:sldMk cId="2163507849" sldId="294"/>
            <ac:spMk id="10" creationId="{AB67DE77-F187-47EC-A611-083F2D66EAE7}"/>
          </ac:spMkLst>
        </pc:spChg>
        <pc:spChg chg="add mod">
          <ac:chgData name="Joseph Highe" userId="S::joseph.highe@revature.com::955b9bf1-2fc3-425c-bb80-056211376f04" providerId="AD" clId="Web-{10C310BF-F551-0215-7D17-CE173A4BBDCC}" dt="2021-12-24T17:05:49.331" v="459" actId="14100"/>
          <ac:spMkLst>
            <pc:docMk/>
            <pc:sldMk cId="2163507849" sldId="294"/>
            <ac:spMk id="11" creationId="{9CC98ADD-CAB9-47EB-87D6-4AF431D707D9}"/>
          </ac:spMkLst>
        </pc:spChg>
      </pc:sldChg>
    </pc:docChg>
  </pc:docChgLst>
  <pc:docChgLst>
    <pc:chgData name="Cynthia Enciso" userId="7915927f-c5cf-4e1f-876d-e79882ad52fa" providerId="ADAL" clId="{007E3B92-AEC5-49E9-A0ED-D9E41C77BCEC}"/>
    <pc:docChg chg="custSel modSld">
      <pc:chgData name="Cynthia Enciso" userId="7915927f-c5cf-4e1f-876d-e79882ad52fa" providerId="ADAL" clId="{007E3B92-AEC5-49E9-A0ED-D9E41C77BCEC}" dt="2021-12-27T20:43:27.215" v="115" actId="20577"/>
      <pc:docMkLst>
        <pc:docMk/>
      </pc:docMkLst>
      <pc:sldChg chg="addSp delSp modSp mod">
        <pc:chgData name="Cynthia Enciso" userId="7915927f-c5cf-4e1f-876d-e79882ad52fa" providerId="ADAL" clId="{007E3B92-AEC5-49E9-A0ED-D9E41C77BCEC}" dt="2021-12-14T21:48:58.242" v="2"/>
        <pc:sldMkLst>
          <pc:docMk/>
          <pc:sldMk cId="0" sldId="259"/>
        </pc:sldMkLst>
        <pc:spChg chg="add mod">
          <ac:chgData name="Cynthia Enciso" userId="7915927f-c5cf-4e1f-876d-e79882ad52fa" providerId="ADAL" clId="{007E3B92-AEC5-49E9-A0ED-D9E41C77BCEC}" dt="2021-12-14T21:48:58.242" v="2"/>
          <ac:spMkLst>
            <pc:docMk/>
            <pc:sldMk cId="0" sldId="259"/>
            <ac:spMk id="6" creationId="{9CB3CF3A-4EB5-4C02-A6F6-3ED9D20DEDAC}"/>
          </ac:spMkLst>
        </pc:spChg>
        <pc:spChg chg="del mod">
          <ac:chgData name="Cynthia Enciso" userId="7915927f-c5cf-4e1f-876d-e79882ad52fa" providerId="ADAL" clId="{007E3B92-AEC5-49E9-A0ED-D9E41C77BCEC}" dt="2021-12-14T21:48:57.965" v="1" actId="478"/>
          <ac:spMkLst>
            <pc:docMk/>
            <pc:sldMk cId="0" sldId="259"/>
            <ac:spMk id="7" creationId="{E58A825B-5F0A-4223-9EE9-4074AE300333}"/>
          </ac:spMkLst>
        </pc:spChg>
      </pc:sldChg>
      <pc:sldChg chg="modSp mod">
        <pc:chgData name="Cynthia Enciso" userId="7915927f-c5cf-4e1f-876d-e79882ad52fa" providerId="ADAL" clId="{007E3B92-AEC5-49E9-A0ED-D9E41C77BCEC}" dt="2021-12-27T20:43:27.215" v="115" actId="20577"/>
        <pc:sldMkLst>
          <pc:docMk/>
          <pc:sldMk cId="0" sldId="261"/>
        </pc:sldMkLst>
        <pc:spChg chg="mod">
          <ac:chgData name="Cynthia Enciso" userId="7915927f-c5cf-4e1f-876d-e79882ad52fa" providerId="ADAL" clId="{007E3B92-AEC5-49E9-A0ED-D9E41C77BCEC}" dt="2021-12-27T20:43:27.215" v="115" actId="20577"/>
          <ac:spMkLst>
            <pc:docMk/>
            <pc:sldMk cId="0" sldId="261"/>
            <ac:spMk id="2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5151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Data Structures in Java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The Collection Interface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248478" y="1381539"/>
            <a:ext cx="8515512" cy="534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Java</a:t>
            </a:r>
            <a:r>
              <a:rPr lang="en-US" sz="2400" dirty="0"/>
              <a:t> </a:t>
            </a:r>
            <a:r>
              <a:rPr lang="en-US" sz="2400" b="1" dirty="0"/>
              <a:t>Collection Framework</a:t>
            </a:r>
            <a:r>
              <a:rPr lang="en-US" sz="2400" dirty="0"/>
              <a:t> provides built-in data structures for the user to work with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sz="2000" dirty="0"/>
              <a:t>It contains </a:t>
            </a:r>
            <a:r>
              <a:rPr lang="en-US" sz="2000" b="1" dirty="0"/>
              <a:t>interfaces</a:t>
            </a:r>
            <a:r>
              <a:rPr lang="en-US" sz="2000" dirty="0"/>
              <a:t> that define what behavior the data structures should have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sz="2000" dirty="0"/>
              <a:t>It also contains </a:t>
            </a:r>
            <a:r>
              <a:rPr lang="en-US" sz="2000" b="1" dirty="0"/>
              <a:t>concrete classes </a:t>
            </a:r>
            <a:r>
              <a:rPr lang="en-US" sz="2000" dirty="0"/>
              <a:t>that represent each data structure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The main branch of the Collection Framework is the </a:t>
            </a:r>
            <a:r>
              <a:rPr lang="en-US" sz="2400" b="1" dirty="0"/>
              <a:t>collection hierarchy. </a:t>
            </a:r>
            <a:r>
              <a:rPr lang="en-US" sz="2400" dirty="0"/>
              <a:t>Its root is the </a:t>
            </a:r>
            <a:r>
              <a:rPr lang="en-US" sz="2400" b="1" dirty="0"/>
              <a:t>Collection interface </a:t>
            </a:r>
            <a:r>
              <a:rPr lang="en-US" sz="2400" dirty="0"/>
              <a:t>and it defines a set of behaviors common to all collections in Java (except Maps, which are in another branch entirely)</a:t>
            </a:r>
            <a:endParaRPr dirty="0"/>
          </a:p>
          <a:p>
            <a:pPr marL="800100" lvl="1" indent="-342900">
              <a:spcBef>
                <a:spcPts val="400"/>
              </a:spcBef>
              <a:buSzPts val="2000"/>
              <a:buChar char="•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https://docs.oracle.com/javase/8/docs/api/java/util/Collection.html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Collections can be broken down into three types: Lists, Sets, and Queues</a:t>
            </a:r>
            <a:endParaRPr sz="2400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B483-2554-4BD2-91E8-92F8E317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426F-D5F3-4D3A-A712-BEC20D2F7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27545-FFBA-4A8A-95DA-678F4C189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63F13-A792-4CF3-8022-381880E6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0" y="1481446"/>
            <a:ext cx="8810200" cy="46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Important Interfaces in the Collection Framework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 err="1"/>
              <a:t>Iterable</a:t>
            </a:r>
            <a:r>
              <a:rPr lang="en-US" sz="2590" dirty="0"/>
              <a:t> – Requires that every collection can be iterated over (each element can be accessed, one by one)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Collection </a:t>
            </a:r>
            <a:r>
              <a:rPr lang="en-US" sz="2590" dirty="0"/>
              <a:t>– An Interface in Java that defines an architecture for storing and manipulating objects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Set</a:t>
            </a:r>
            <a:r>
              <a:rPr lang="en-US" sz="2590" dirty="0"/>
              <a:t> – A collection which cannot contain duplicate elements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Queue</a:t>
            </a:r>
            <a:r>
              <a:rPr lang="en-US" sz="2590" dirty="0"/>
              <a:t> – An ordered collection of objects which utilizes a </a:t>
            </a:r>
            <a:r>
              <a:rPr lang="en-US" sz="2590" b="1" dirty="0"/>
              <a:t>first-in-first-out</a:t>
            </a:r>
            <a:r>
              <a:rPr lang="en-US" sz="2590" dirty="0"/>
              <a:t> principle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/>
              <a:t>List</a:t>
            </a:r>
            <a:r>
              <a:rPr lang="en-US" sz="2590" dirty="0"/>
              <a:t> – An ordered collection of objects which utilizes indexes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3375164"/>
          </a:xfrm>
        </p:spPr>
        <p:txBody>
          <a:bodyPr/>
          <a:lstStyle/>
          <a:p>
            <a:pPr algn="ctr"/>
            <a:r>
              <a:rPr lang="en-US" sz="4400" dirty="0"/>
              <a:t>Iterating Over a Collection</a:t>
            </a:r>
          </a:p>
        </p:txBody>
      </p:sp>
    </p:spTree>
    <p:extLst>
      <p:ext uri="{BB962C8B-B14F-4D97-AF65-F5344CB8AC3E}">
        <p14:creationId xmlns:p14="http://schemas.microsoft.com/office/powerpoint/2010/main" val="306026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Iterating Over a Collection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Recall that the </a:t>
            </a:r>
            <a:r>
              <a:rPr lang="en-US" sz="2590" b="1" dirty="0"/>
              <a:t>Iterator </a:t>
            </a:r>
            <a:r>
              <a:rPr lang="en-US" sz="2590" dirty="0"/>
              <a:t>interface requires that each collection implement </a:t>
            </a:r>
            <a:r>
              <a:rPr lang="en-US" sz="2590" b="1" dirty="0"/>
              <a:t>traversal,</a:t>
            </a:r>
            <a:r>
              <a:rPr lang="en-US" sz="2590" dirty="0"/>
              <a:t> or the behavior of blindly moving through each element in a collection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Each collection’s structure can be different from one another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000" dirty="0"/>
              <a:t>This makes having a universal way of traversing difficult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800" dirty="0"/>
              <a:t>The collection itself provides the implementation for how to traverse that specific type of data structure</a:t>
            </a:r>
            <a:endParaRPr lang="en-US" sz="2590" dirty="0"/>
          </a:p>
          <a:p>
            <a:pPr marL="34290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Every collection has an </a:t>
            </a:r>
            <a:r>
              <a:rPr lang="en-US" sz="2590" b="1" dirty="0"/>
              <a:t>iterator() </a:t>
            </a:r>
            <a:r>
              <a:rPr lang="en-US" sz="2590" dirty="0"/>
              <a:t>method that returns an </a:t>
            </a:r>
            <a:r>
              <a:rPr lang="en-US" sz="2590" b="1" dirty="0"/>
              <a:t>Iterator object </a:t>
            </a:r>
            <a:r>
              <a:rPr lang="en-US" sz="2590" dirty="0"/>
              <a:t>capable of unidirectional “blind” navigation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b="1" dirty="0"/>
              <a:t>Unidirectional: </a:t>
            </a:r>
            <a:r>
              <a:rPr lang="en-US" sz="2220" dirty="0"/>
              <a:t>Can only move to the “next” element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b="1" dirty="0"/>
              <a:t>Blind: </a:t>
            </a:r>
            <a:r>
              <a:rPr lang="en-US" sz="2220" dirty="0"/>
              <a:t>no sorting is guaranteed, no telling what the “next” element is going to be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3071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Enhanced For-Loop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80618" y="1330702"/>
            <a:ext cx="8483372" cy="194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We can use an enhanced for-loop with collections, just like we can with arrays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For collections, the enhanced for-loop uses an iterator “behind the scenes” to iterate over it</a:t>
            </a: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/>
              <a:t>14</a:t>
            </a:fld>
            <a:endParaRPr b="1"/>
          </a:p>
        </p:txBody>
      </p:sp>
      <p:sp>
        <p:nvSpPr>
          <p:cNvPr id="6" name="Google Shape;240;p19">
            <a:extLst>
              <a:ext uri="{FF2B5EF4-FFF2-40B4-BE49-F238E27FC236}">
                <a16:creationId xmlns:a16="http://schemas.microsoft.com/office/drawing/2014/main" id="{9CB3CF3A-4EB5-4C02-A6F6-3ED9D20DEDAC}"/>
              </a:ext>
            </a:extLst>
          </p:cNvPr>
          <p:cNvSpPr txBox="1">
            <a:spLocks/>
          </p:cNvSpPr>
          <p:nvPr/>
        </p:nvSpPr>
        <p:spPr>
          <a:xfrm>
            <a:off x="598671" y="2833922"/>
            <a:ext cx="7630929" cy="3974125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public static void main(String[] args){</a:t>
            </a:r>
          </a:p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// create a collection</a:t>
            </a:r>
          </a:p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HashSet&lt;String&gt;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someSet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new HashSet&lt;&gt;();</a:t>
            </a:r>
          </a:p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// add values into the collection (omitted)</a:t>
            </a:r>
          </a:p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endParaRPr 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spcBef>
                <a:spcPts val="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// #1. Iterate using iterator</a:t>
            </a:r>
            <a:endParaRPr 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Iterator 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someSet.iterator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while (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iter.hasNext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())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iter.next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}</a:t>
            </a: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// #2. Iterate using for-each loop</a:t>
            </a: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for(String s : 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stringSet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(s);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	} </a:t>
            </a:r>
          </a:p>
          <a:p>
            <a:pPr marL="0" indent="0">
              <a:spcBef>
                <a:spcPts val="400"/>
              </a:spcBef>
              <a:buSzPts val="2000"/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Collection vs Collections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Collection is an interface that declares mandatory behavior for collections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Collection</a:t>
            </a:r>
            <a:r>
              <a:rPr lang="en-US" b="1" i="1" u="sng" dirty="0"/>
              <a:t>s</a:t>
            </a:r>
            <a:r>
              <a:rPr lang="en-US" dirty="0"/>
              <a:t> is a utility class filled with static methods that can be run with Collection subclasses.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dirty="0"/>
              <a:t>The Array</a:t>
            </a:r>
            <a:r>
              <a:rPr lang="en-US" b="1" i="1" u="sng" dirty="0"/>
              <a:t>s</a:t>
            </a:r>
            <a:r>
              <a:rPr lang="en-US" dirty="0"/>
              <a:t> class is also a utility class that is useful for working with arrays.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https://docs.oracle.com/javase/8/docs/api/java/util/Collections.html</a:t>
            </a:r>
            <a:br>
              <a:rPr lang="en-US" sz="2000" u="sng" dirty="0">
                <a:solidFill>
                  <a:schemeClr val="hlink"/>
                </a:solidFill>
              </a:rPr>
            </a:b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3401668"/>
          </a:xfrm>
        </p:spPr>
        <p:txBody>
          <a:bodyPr/>
          <a:lstStyle/>
          <a:p>
            <a:pPr algn="ctr"/>
            <a:r>
              <a:rPr lang="en-US" sz="4400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203203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FFAD-81E5-4CCB-8DA6-194F0C48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217FB-90E9-4DF1-BCA3-AD192DAF5E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E14685-F17B-4C74-B8DF-52F73AF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0" y="4319155"/>
            <a:ext cx="8396468" cy="2409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58A2E-ADD3-4BED-84A2-33F79D1C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0" y="3279269"/>
            <a:ext cx="1287892" cy="1188823"/>
          </a:xfrm>
          <a:prstGeom prst="rect">
            <a:avLst/>
          </a:prstGeom>
        </p:spPr>
      </p:pic>
      <p:sp>
        <p:nvSpPr>
          <p:cNvPr id="9" name="Google Shape;254;p21">
            <a:extLst>
              <a:ext uri="{FF2B5EF4-FFF2-40B4-BE49-F238E27FC236}">
                <a16:creationId xmlns:a16="http://schemas.microsoft.com/office/drawing/2014/main" id="{4183D1D1-C519-49ED-9E3E-E98DD2F267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178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Although maps are a branch of the Collection Framework, they are not collections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Collections are groups of objects</a:t>
            </a:r>
          </a:p>
          <a:p>
            <a:pPr marL="800100" lvl="1" indent="-342900">
              <a:spcBef>
                <a:spcPts val="0"/>
              </a:spcBef>
              <a:buSzPts val="2800"/>
            </a:pPr>
            <a:r>
              <a:rPr lang="en-US" dirty="0"/>
              <a:t>Maps are groups of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82856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Creating Java Maps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24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When you create a collection, you specify the type of objects it will hold. This is due to the use of </a:t>
            </a:r>
            <a:r>
              <a:rPr lang="en-US" b="1" i="1" dirty="0"/>
              <a:t>Generics </a:t>
            </a:r>
            <a:r>
              <a:rPr lang="en-US" dirty="0"/>
              <a:t>in Collections. More on this soon!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dirty="0"/>
              <a:t>When you create a map, you must specify the type of key </a:t>
            </a:r>
            <a:r>
              <a:rPr lang="en-US" b="1" dirty="0"/>
              <a:t>and</a:t>
            </a:r>
            <a:r>
              <a:rPr lang="en-US" dirty="0"/>
              <a:t> the type of value that it will hold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E257A-38BD-4F10-8176-6373BF55BA2A}"/>
              </a:ext>
            </a:extLst>
          </p:cNvPr>
          <p:cNvSpPr txBox="1"/>
          <p:nvPr/>
        </p:nvSpPr>
        <p:spPr>
          <a:xfrm>
            <a:off x="-1839" y="5118984"/>
            <a:ext cx="9114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Map&lt;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chemeClr val="accent1"/>
                </a:solidFill>
              </a:rPr>
              <a:t>Integer</a:t>
            </a:r>
            <a:r>
              <a:rPr lang="en-US" sz="2800" b="1" dirty="0"/>
              <a:t>&gt; map = new HashMap&lt;&gt; 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779DF-3EE1-4B7F-8555-C8D3593FFED9}"/>
              </a:ext>
            </a:extLst>
          </p:cNvPr>
          <p:cNvSpPr txBox="1"/>
          <p:nvPr/>
        </p:nvSpPr>
        <p:spPr>
          <a:xfrm>
            <a:off x="618063" y="2994023"/>
            <a:ext cx="73748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spcBef>
                <a:spcPts val="0"/>
              </a:spcBef>
              <a:buSzPts val="2800"/>
            </a:pPr>
            <a:r>
              <a:rPr lang="en-US" sz="2800" b="1" dirty="0"/>
              <a:t>List&lt;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800" b="1" dirty="0"/>
              <a:t>&gt; list = new ArrayList&lt;&gt; ();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8AF3-886F-4396-8CE5-882B0FBFE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F7178E-2C20-45D9-9510-0E0B663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D23C-017F-40CF-903D-949981781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 Introduction</a:t>
            </a:r>
          </a:p>
          <a:p>
            <a:r>
              <a:rPr lang="en-US" dirty="0"/>
              <a:t>The Java Collection Framework</a:t>
            </a:r>
          </a:p>
          <a:p>
            <a:r>
              <a:rPr lang="en-US" dirty="0"/>
              <a:t>Iterating Over a Collection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Comparing Objects</a:t>
            </a:r>
          </a:p>
        </p:txBody>
      </p:sp>
    </p:spTree>
    <p:extLst>
      <p:ext uri="{BB962C8B-B14F-4D97-AF65-F5344CB8AC3E}">
        <p14:creationId xmlns:p14="http://schemas.microsoft.com/office/powerpoint/2010/main" val="180114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D8CE-19BF-4DCF-967D-440B1760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vs Collection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AB514-1132-4928-9942-2A9DF76B5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80C5A8-3B36-4887-BBC5-4EF102F7E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67150"/>
              </p:ext>
            </p:extLst>
          </p:nvPr>
        </p:nvGraphicFramePr>
        <p:xfrm>
          <a:off x="452230" y="1480930"/>
          <a:ext cx="8239539" cy="49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513">
                  <a:extLst>
                    <a:ext uri="{9D8B030D-6E8A-4147-A177-3AD203B41FA5}">
                      <a16:colId xmlns:a16="http://schemas.microsoft.com/office/drawing/2014/main" val="3029771850"/>
                    </a:ext>
                  </a:extLst>
                </a:gridCol>
                <a:gridCol w="2746513">
                  <a:extLst>
                    <a:ext uri="{9D8B030D-6E8A-4147-A177-3AD203B41FA5}">
                      <a16:colId xmlns:a16="http://schemas.microsoft.com/office/drawing/2014/main" val="4246930353"/>
                    </a:ext>
                  </a:extLst>
                </a:gridCol>
                <a:gridCol w="2746513">
                  <a:extLst>
                    <a:ext uri="{9D8B030D-6E8A-4147-A177-3AD203B41FA5}">
                      <a16:colId xmlns:a16="http://schemas.microsoft.com/office/drawing/2014/main" val="4257440603"/>
                    </a:ext>
                  </a:extLst>
                </a:gridCol>
              </a:tblGrid>
              <a:tr h="89316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60146"/>
                  </a:ext>
                </a:extLst>
              </a:tr>
              <a:tr h="893160">
                <a:tc>
                  <a:txBody>
                    <a:bodyPr/>
                    <a:lstStyle/>
                    <a:p>
                      <a:r>
                        <a:rPr lang="en-US" sz="2400" dirty="0"/>
                        <a:t>Add an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add(object)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put(key,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06161"/>
                  </a:ext>
                </a:extLst>
              </a:tr>
              <a:tr h="893160">
                <a:tc>
                  <a:txBody>
                    <a:bodyPr/>
                    <a:lstStyle/>
                    <a:p>
                      <a:r>
                        <a:rPr lang="en-US" sz="2400" dirty="0"/>
                        <a:t>Remove an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remove(object)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remove(key)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39954"/>
                  </a:ext>
                </a:extLst>
              </a:tr>
              <a:tr h="2213240">
                <a:tc>
                  <a:txBody>
                    <a:bodyPr/>
                    <a:lstStyle/>
                    <a:p>
                      <a:r>
                        <a:rPr lang="en-US" sz="2400" dirty="0"/>
                        <a:t>Iterate over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For-each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get something </a:t>
                      </a:r>
                      <a:r>
                        <a:rPr lang="en-US" sz="2400" dirty="0" err="1"/>
                        <a:t>iterable</a:t>
                      </a:r>
                      <a:r>
                        <a:rPr lang="en-US" sz="2400" dirty="0"/>
                        <a:t> using either </a:t>
                      </a:r>
                      <a:r>
                        <a:rPr lang="en-US" sz="2400" b="1" dirty="0" err="1"/>
                        <a:t>keySet</a:t>
                      </a:r>
                      <a:r>
                        <a:rPr lang="en-US" sz="2400" b="1" dirty="0"/>
                        <a:t>(), values(), </a:t>
                      </a:r>
                      <a:r>
                        <a:rPr lang="en-US" sz="2400" dirty="0"/>
                        <a:t>or </a:t>
                      </a:r>
                      <a:r>
                        <a:rPr lang="en-US" sz="2400" b="1" dirty="0" err="1"/>
                        <a:t>entrySet</a:t>
                      </a:r>
                      <a:r>
                        <a:rPr lang="en-US" sz="2400" b="1" dirty="0"/>
                        <a:t>() </a:t>
                      </a:r>
                      <a:r>
                        <a:rPr lang="en-US" sz="2400" dirty="0"/>
                        <a:t>then use for-each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4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44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D8CE-19BF-4DCF-967D-440B1760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0295-970A-4734-B83A-E32B1B7CC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r>
              <a:rPr lang="en-US" dirty="0"/>
              <a:t> in Java allows us to use </a:t>
            </a:r>
            <a:r>
              <a:rPr lang="en-US" b="1" dirty="0"/>
              <a:t>placeholder types</a:t>
            </a:r>
            <a:r>
              <a:rPr lang="en-US" dirty="0"/>
              <a:t> that can be used as parameters for either classes, interfaces, or methods</a:t>
            </a:r>
          </a:p>
          <a:p>
            <a:pPr lvl="1"/>
            <a:r>
              <a:rPr lang="en-US" dirty="0"/>
              <a:t>Generics allow us to reuse a class, interface, or method with </a:t>
            </a:r>
            <a:r>
              <a:rPr lang="en-US" b="1" dirty="0"/>
              <a:t>different input types</a:t>
            </a:r>
          </a:p>
          <a:p>
            <a:pPr lvl="1"/>
            <a:r>
              <a:rPr lang="en-US" dirty="0"/>
              <a:t>The generic type will be </a:t>
            </a:r>
            <a:r>
              <a:rPr lang="en-US" b="1" dirty="0"/>
              <a:t>replaced</a:t>
            </a:r>
            <a:r>
              <a:rPr lang="en-US" dirty="0"/>
              <a:t> with the actual type specified when using the class, interface, or method</a:t>
            </a:r>
          </a:p>
          <a:p>
            <a:pPr lvl="1"/>
            <a:r>
              <a:rPr lang="en-US" dirty="0"/>
              <a:t>Maps and collections use generics so that with just one concrete class, </a:t>
            </a:r>
            <a:r>
              <a:rPr lang="en-US" b="1" dirty="0"/>
              <a:t>you can create data structures that each can store a different type of data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AB514-1132-4928-9942-2A9DF76B5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9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D8CE-19BF-4DCF-967D-440B1760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AB514-1132-4928-9942-2A9DF76B5C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B67DE77-F187-47EC-A611-083F2D66EAE7}"/>
              </a:ext>
            </a:extLst>
          </p:cNvPr>
          <p:cNvSpPr txBox="1">
            <a:spLocks/>
          </p:cNvSpPr>
          <p:nvPr/>
        </p:nvSpPr>
        <p:spPr>
          <a:xfrm>
            <a:off x="377287" y="1479032"/>
            <a:ext cx="4302187" cy="2808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228600">
              <a:buClr>
                <a:srgbClr val="F36A25"/>
              </a:buClr>
            </a:pPr>
            <a:r>
              <a:rPr lang="en-US" sz="1100" b="1" dirty="0">
                <a:solidFill>
                  <a:srgbClr val="00B050"/>
                </a:solidFill>
                <a:latin typeface="Courier New"/>
                <a:cs typeface="Courier New"/>
              </a:rPr>
              <a:t>// 'T' is a placeholder for a datatype</a:t>
            </a:r>
          </a:p>
          <a:p>
            <a:pPr defTabSz="228600"/>
            <a:r>
              <a:rPr lang="en-US" sz="1100" b="1" dirty="0">
                <a:solidFill>
                  <a:srgbClr val="7030A0"/>
                </a:solidFill>
                <a:latin typeface="Courier New"/>
                <a:cs typeface="Courier New"/>
              </a:rPr>
              <a:t>public class </a:t>
            </a: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Example&lt;T&gt; {</a:t>
            </a:r>
            <a:endParaRPr lang="en-US" sz="1100" b="1">
              <a:solidFill>
                <a:srgbClr val="474C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   </a:t>
            </a:r>
            <a:r>
              <a:rPr lang="en-US" sz="1100" b="1" dirty="0">
                <a:solidFill>
                  <a:srgbClr val="7030A0"/>
                </a:solidFill>
                <a:latin typeface="Courier New"/>
                <a:cs typeface="Courier New"/>
              </a:rPr>
              <a:t>private </a:t>
            </a: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T data; </a:t>
            </a:r>
            <a:endParaRPr lang="en-US" sz="1100" b="1">
              <a:solidFill>
                <a:srgbClr val="474C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solidFill>
                  <a:srgbClr val="00B050"/>
                </a:solidFill>
                <a:latin typeface="Courier New"/>
                <a:cs typeface="Courier New"/>
              </a:rPr>
              <a:t>   // parameterized Constructor referencing 'T'</a:t>
            </a:r>
            <a:endParaRPr lang="en-US" b="1">
              <a:cs typeface="Arial"/>
            </a:endParaRPr>
          </a:p>
          <a:p>
            <a:pPr defTabSz="228600">
              <a:buClr>
                <a:srgbClr val="F36A25"/>
              </a:buClr>
            </a:pP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	</a:t>
            </a:r>
            <a:r>
              <a:rPr lang="en-US" sz="1100" b="1" dirty="0">
                <a:solidFill>
                  <a:srgbClr val="7030A0"/>
                </a:solidFill>
                <a:latin typeface="Courier New"/>
                <a:cs typeface="Courier New"/>
              </a:rPr>
              <a:t>public </a:t>
            </a: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Example(T data) {</a:t>
            </a:r>
          </a:p>
          <a:p>
            <a:pPr defTabSz="228600">
              <a:buClr>
                <a:srgbClr val="F36A25"/>
              </a:buClr>
            </a:pP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      </a:t>
            </a:r>
            <a:r>
              <a:rPr lang="en-US" sz="1100" b="1" dirty="0" err="1">
                <a:solidFill>
                  <a:srgbClr val="7030A0"/>
                </a:solidFill>
                <a:latin typeface="Courier New"/>
                <a:cs typeface="Courier New"/>
              </a:rPr>
              <a:t>this</a:t>
            </a:r>
            <a:r>
              <a:rPr lang="en-US" sz="1100" b="1" dirty="0" err="1">
                <a:solidFill>
                  <a:srgbClr val="474C55"/>
                </a:solidFill>
                <a:latin typeface="Courier New"/>
                <a:cs typeface="Courier New"/>
              </a:rPr>
              <a:t>.data</a:t>
            </a: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 = data;</a:t>
            </a:r>
          </a:p>
          <a:p>
            <a:pPr defTabSz="228600">
              <a:buClr>
                <a:srgbClr val="F36A25"/>
              </a:buClr>
            </a:pP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	}</a:t>
            </a:r>
          </a:p>
          <a:p>
            <a:pPr defTabSz="228600"/>
            <a:endParaRPr lang="en-US" sz="1100" b="1" dirty="0">
              <a:solidFill>
                <a:srgbClr val="474C55"/>
              </a:solidFill>
              <a:latin typeface="Courier New"/>
              <a:cs typeface="Courier New"/>
            </a:endParaRPr>
          </a:p>
          <a:p>
            <a:pPr defTabSz="228600"/>
            <a:r>
              <a:rPr lang="en-US" sz="1100" b="1" dirty="0">
                <a:solidFill>
                  <a:srgbClr val="00B050"/>
                </a:solidFill>
                <a:latin typeface="Courier New"/>
                <a:cs typeface="Courier New"/>
              </a:rPr>
              <a:t>   // Getter and Setter referencing 'T'</a:t>
            </a:r>
            <a:endParaRPr lang="en-US" b="1">
              <a:cs typeface="Arial"/>
            </a:endParaRPr>
          </a:p>
          <a:p>
            <a:pPr defTabSz="228600">
              <a:buClr>
                <a:srgbClr val="F36A25"/>
              </a:buClr>
            </a:pP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	</a:t>
            </a:r>
            <a:r>
              <a:rPr lang="en-US" sz="1100" b="1" dirty="0">
                <a:solidFill>
                  <a:srgbClr val="7030A0"/>
                </a:solidFill>
                <a:latin typeface="Courier New"/>
                <a:cs typeface="Courier New"/>
              </a:rPr>
              <a:t>public </a:t>
            </a: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T </a:t>
            </a:r>
            <a:r>
              <a:rPr lang="en-US" sz="1100" b="1" dirty="0" err="1">
                <a:solidFill>
                  <a:srgbClr val="474C55"/>
                </a:solidFill>
                <a:latin typeface="Courier New"/>
                <a:cs typeface="Courier New"/>
              </a:rPr>
              <a:t>getData</a:t>
            </a: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() {</a:t>
            </a:r>
          </a:p>
          <a:p>
            <a:pPr defTabSz="228600">
              <a:buClr>
                <a:srgbClr val="F36A25"/>
              </a:buClr>
            </a:pP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      </a:t>
            </a:r>
            <a:r>
              <a:rPr lang="en-US" sz="1100" b="1" dirty="0">
                <a:solidFill>
                  <a:srgbClr val="7030A0"/>
                </a:solidFill>
                <a:latin typeface="Courier New"/>
                <a:cs typeface="Courier New"/>
              </a:rPr>
              <a:t>return </a:t>
            </a: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data;</a:t>
            </a:r>
            <a:endParaRPr lang="en-US" sz="1100" b="1">
              <a:solidFill>
                <a:srgbClr val="474C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>
              <a:buClr>
                <a:srgbClr val="F36A25"/>
              </a:buClr>
            </a:pP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	}</a:t>
            </a:r>
          </a:p>
          <a:p>
            <a:pPr defTabSz="228600">
              <a:buClr>
                <a:srgbClr val="F36A25"/>
              </a:buClr>
            </a:pP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	</a:t>
            </a:r>
            <a:r>
              <a:rPr lang="en-US" sz="1100" b="1" dirty="0">
                <a:solidFill>
                  <a:srgbClr val="7030A0"/>
                </a:solidFill>
                <a:latin typeface="Courier New"/>
                <a:cs typeface="Courier New"/>
              </a:rPr>
              <a:t>public void </a:t>
            </a:r>
            <a:r>
              <a:rPr lang="en-US" sz="1100" b="1" dirty="0" err="1">
                <a:solidFill>
                  <a:srgbClr val="474C55"/>
                </a:solidFill>
                <a:latin typeface="Courier New"/>
                <a:cs typeface="Courier New"/>
              </a:rPr>
              <a:t>setData</a:t>
            </a: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(T data) {</a:t>
            </a:r>
          </a:p>
          <a:p>
            <a:pPr defTabSz="228600"/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      </a:t>
            </a:r>
            <a:r>
              <a:rPr lang="en-US" sz="1100" b="1" dirty="0" err="1">
                <a:solidFill>
                  <a:srgbClr val="7030A0"/>
                </a:solidFill>
                <a:latin typeface="Courier New"/>
                <a:cs typeface="Courier New"/>
              </a:rPr>
              <a:t>this</a:t>
            </a:r>
            <a:r>
              <a:rPr lang="en-US" sz="1100" b="1" dirty="0" err="1">
                <a:solidFill>
                  <a:srgbClr val="474C55"/>
                </a:solidFill>
                <a:latin typeface="Courier New"/>
                <a:cs typeface="Courier New"/>
              </a:rPr>
              <a:t>.data</a:t>
            </a: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 = data;</a:t>
            </a:r>
            <a:endParaRPr lang="en-US" b="1">
              <a:cs typeface="Arial"/>
            </a:endParaRPr>
          </a:p>
          <a:p>
            <a:pPr defTabSz="228600">
              <a:buClr>
                <a:srgbClr val="F36A25"/>
              </a:buClr>
            </a:pP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	}</a:t>
            </a:r>
          </a:p>
          <a:p>
            <a:pPr defTabSz="228600">
              <a:buClr>
                <a:srgbClr val="F36A25"/>
              </a:buClr>
            </a:pP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CC98ADD-CAB9-47EB-87D6-4AF431D707D9}"/>
              </a:ext>
            </a:extLst>
          </p:cNvPr>
          <p:cNvSpPr txBox="1">
            <a:spLocks/>
          </p:cNvSpPr>
          <p:nvPr/>
        </p:nvSpPr>
        <p:spPr>
          <a:xfrm>
            <a:off x="2185990" y="4786614"/>
            <a:ext cx="5960165" cy="12086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defTabSz="228600">
              <a:buClr>
                <a:srgbClr val="F36A25"/>
              </a:buClr>
            </a:pPr>
            <a:r>
              <a:rPr lang="en-US" sz="1100" b="1" dirty="0">
                <a:solidFill>
                  <a:srgbClr val="7030A0"/>
                </a:solidFill>
                <a:latin typeface="Courier New"/>
                <a:cs typeface="Courier New"/>
              </a:rPr>
              <a:t>public class</a:t>
            </a: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 Simulator {</a:t>
            </a:r>
            <a:endParaRPr lang="en-US" sz="1100" b="1">
              <a:solidFill>
                <a:srgbClr val="474C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   </a:t>
            </a:r>
            <a:r>
              <a:rPr lang="en-US" sz="1100" b="1" dirty="0">
                <a:solidFill>
                  <a:srgbClr val="7030A0"/>
                </a:solidFill>
                <a:latin typeface="Courier New"/>
                <a:cs typeface="Courier New"/>
              </a:rPr>
              <a:t>public static void</a:t>
            </a: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 main(String[] </a:t>
            </a:r>
            <a:r>
              <a:rPr lang="en-US" sz="1100" b="1" dirty="0" err="1">
                <a:solidFill>
                  <a:srgbClr val="474C55"/>
                </a:solidFill>
                <a:latin typeface="Courier New"/>
                <a:cs typeface="Courier New"/>
              </a:rPr>
              <a:t>args</a:t>
            </a: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) {</a:t>
            </a:r>
            <a:endParaRPr lang="en-US" sz="1100" b="1">
              <a:solidFill>
                <a:srgbClr val="474C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      Example&lt;String&gt; </a:t>
            </a:r>
            <a:r>
              <a:rPr lang="en-US" sz="1100" b="1" dirty="0" err="1">
                <a:solidFill>
                  <a:srgbClr val="474C55"/>
                </a:solidFill>
                <a:latin typeface="Courier New"/>
                <a:cs typeface="Courier New"/>
              </a:rPr>
              <a:t>ex_str</a:t>
            </a: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 = </a:t>
            </a:r>
            <a:r>
              <a:rPr lang="en-US" sz="1100" b="1" dirty="0">
                <a:solidFill>
                  <a:srgbClr val="7030A0"/>
                </a:solidFill>
                <a:latin typeface="Courier New"/>
                <a:cs typeface="Courier New"/>
              </a:rPr>
              <a:t>new </a:t>
            </a: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Example&lt;String&gt;("</a:t>
            </a:r>
            <a:r>
              <a:rPr lang="en-US" sz="1100" b="1" dirty="0" err="1">
                <a:solidFill>
                  <a:srgbClr val="474C55"/>
                </a:solidFill>
                <a:latin typeface="Courier New"/>
                <a:cs typeface="Courier New"/>
              </a:rPr>
              <a:t>Revature</a:t>
            </a: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");</a:t>
            </a:r>
            <a:endParaRPr lang="en-US" b="1">
              <a:cs typeface="Arial"/>
            </a:endParaRPr>
          </a:p>
          <a:p>
            <a:pPr defTabSz="228600"/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      Example&lt;Integer&gt; </a:t>
            </a:r>
            <a:r>
              <a:rPr lang="en-US" sz="1100" b="1" dirty="0" err="1">
                <a:solidFill>
                  <a:srgbClr val="474C55"/>
                </a:solidFill>
                <a:latin typeface="Courier New"/>
                <a:cs typeface="Courier New"/>
              </a:rPr>
              <a:t>ex_int</a:t>
            </a: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 = </a:t>
            </a:r>
            <a:r>
              <a:rPr lang="en-US" sz="1100" b="1" dirty="0">
                <a:solidFill>
                  <a:srgbClr val="7030A0"/>
                </a:solidFill>
                <a:latin typeface="Courier New"/>
                <a:cs typeface="Courier New"/>
              </a:rPr>
              <a:t>new </a:t>
            </a: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Example&lt;Integer&gt;(55);</a:t>
            </a:r>
            <a:endParaRPr lang="en-US" b="1">
              <a:cs typeface="Arial"/>
            </a:endParaRPr>
          </a:p>
          <a:p>
            <a:pPr defTabSz="228600">
              <a:buClr>
                <a:srgbClr val="F36A25"/>
              </a:buClr>
            </a:pP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	}</a:t>
            </a:r>
          </a:p>
          <a:p>
            <a:pPr defTabSz="228600">
              <a:buClr>
                <a:srgbClr val="F36A25"/>
              </a:buClr>
            </a:pPr>
            <a:r>
              <a:rPr lang="en-US" sz="1100" b="1" dirty="0">
                <a:solidFill>
                  <a:srgbClr val="474C55"/>
                </a:solidFill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6350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3388416"/>
          </a:xfrm>
        </p:spPr>
        <p:txBody>
          <a:bodyPr/>
          <a:lstStyle/>
          <a:p>
            <a:pPr algn="ctr"/>
            <a:r>
              <a:rPr lang="en-US" sz="4400" dirty="0"/>
              <a:t>Comparing Custom Objects</a:t>
            </a:r>
          </a:p>
        </p:txBody>
      </p:sp>
    </p:spTree>
    <p:extLst>
      <p:ext uri="{BB962C8B-B14F-4D97-AF65-F5344CB8AC3E}">
        <p14:creationId xmlns:p14="http://schemas.microsoft.com/office/powerpoint/2010/main" val="447966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Comparing Collection Elements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159572" y="2136913"/>
            <a:ext cx="8604418" cy="422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you need to </a:t>
            </a:r>
            <a:r>
              <a:rPr lang="en-US" b="1" dirty="0"/>
              <a:t>sort</a:t>
            </a:r>
            <a:r>
              <a:rPr lang="en-US" dirty="0"/>
              <a:t> a collection, you need to compare two elements at a time to evaluate which comes before or after the other.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Java has two interfaces you can use to make your custom objects comparable: </a:t>
            </a:r>
            <a:r>
              <a:rPr lang="en-US" b="1" dirty="0"/>
              <a:t>Comparable</a:t>
            </a:r>
            <a:r>
              <a:rPr lang="en-US" dirty="0"/>
              <a:t> and </a:t>
            </a:r>
            <a:r>
              <a:rPr lang="en-US" b="1" dirty="0"/>
              <a:t>Comparator</a:t>
            </a:r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595F-A290-45EA-B62E-52F7756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interface to 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E9434-CE35-4D26-A3B0-9BCF54F1D1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D827882-6C2C-4898-AE0B-5B6AE159E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80767"/>
              </p:ext>
            </p:extLst>
          </p:nvPr>
        </p:nvGraphicFramePr>
        <p:xfrm>
          <a:off x="256855" y="4438392"/>
          <a:ext cx="84438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600">
                  <a:extLst>
                    <a:ext uri="{9D8B030D-6E8A-4147-A177-3AD203B41FA5}">
                      <a16:colId xmlns:a16="http://schemas.microsoft.com/office/drawing/2014/main" val="1055603016"/>
                    </a:ext>
                  </a:extLst>
                </a:gridCol>
                <a:gridCol w="2814600">
                  <a:extLst>
                    <a:ext uri="{9D8B030D-6E8A-4147-A177-3AD203B41FA5}">
                      <a16:colId xmlns:a16="http://schemas.microsoft.com/office/drawing/2014/main" val="118438446"/>
                    </a:ext>
                  </a:extLst>
                </a:gridCol>
                <a:gridCol w="2814600">
                  <a:extLst>
                    <a:ext uri="{9D8B030D-6E8A-4147-A177-3AD203B41FA5}">
                      <a16:colId xmlns:a16="http://schemas.microsoft.com/office/drawing/2014/main" val="175026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Comparator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When to use?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provide a </a:t>
                      </a:r>
                      <a:r>
                        <a:rPr lang="en-US" b="1" dirty="0"/>
                        <a:t>default</a:t>
                      </a:r>
                      <a:r>
                        <a:rPr lang="en-US" b="0" dirty="0"/>
                        <a:t> sorting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provide a</a:t>
                      </a:r>
                      <a:r>
                        <a:rPr lang="en-US" b="0" dirty="0"/>
                        <a:t>n </a:t>
                      </a:r>
                      <a:r>
                        <a:rPr lang="en-US" b="1" dirty="0"/>
                        <a:t>alternative </a:t>
                      </a:r>
                      <a:r>
                        <a:rPr lang="en-US" b="0" dirty="0"/>
                        <a:t>sorting order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99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Which class implements it?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class of the objects being compared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third-party class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93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method does it define?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compareTo</a:t>
                      </a:r>
                      <a:r>
                        <a:rPr lang="en-US" b="0" dirty="0"/>
                        <a:t> which takes in one object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Compare</a:t>
                      </a:r>
                      <a:r>
                        <a:rPr lang="en-US" b="0" dirty="0"/>
                        <a:t> which takes in two objects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9159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CF66B7-95CA-40F6-8E79-A49123193277}"/>
              </a:ext>
            </a:extLst>
          </p:cNvPr>
          <p:cNvSpPr/>
          <p:nvPr/>
        </p:nvSpPr>
        <p:spPr>
          <a:xfrm>
            <a:off x="256855" y="1431590"/>
            <a:ext cx="5609825" cy="1224151"/>
          </a:xfrm>
          <a:prstGeom prst="round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dirty="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&lt;T&gt; </a:t>
            </a:r>
            <a: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compareTo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(T other)</a:t>
            </a:r>
            <a: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800" dirty="0">
              <a:solidFill>
                <a:schemeClr val="accent3"/>
              </a:solidFill>
            </a:endParaRPr>
          </a:p>
          <a:p>
            <a:pPr algn="ctr"/>
            <a:endParaRPr lang="en-US" sz="18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434C27-B9C5-4EEC-B477-79B4D79864BD}"/>
              </a:ext>
            </a:extLst>
          </p:cNvPr>
          <p:cNvSpPr/>
          <p:nvPr/>
        </p:nvSpPr>
        <p:spPr>
          <a:xfrm>
            <a:off x="3228081" y="2850054"/>
            <a:ext cx="5620099" cy="1224151"/>
          </a:xfrm>
          <a:prstGeom prst="roundRect">
            <a:avLst/>
          </a:prstGeom>
          <a:solidFill>
            <a:srgbClr val="73A5C2">
              <a:alpha val="34902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fr-FR" sz="1800" b="1" dirty="0" err="1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&lt;T&gt; </a:t>
            </a:r>
            <a: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FR" sz="1800" dirty="0" err="1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00" b="1" dirty="0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(T </a:t>
            </a:r>
            <a:r>
              <a:rPr lang="fr-FR" sz="1800" dirty="0" err="1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objectA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, T </a:t>
            </a:r>
            <a:r>
              <a:rPr lang="fr-FR" sz="1800" dirty="0" err="1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objectB</a:t>
            </a:r>
            <a:r>
              <a:rPr lang="fr-FR" sz="1800" dirty="0">
                <a:solidFill>
                  <a:schemeClr val="accent5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 sz="1800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383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Writing the Comparison Logic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compare() </a:t>
            </a:r>
            <a:r>
              <a:rPr lang="en-US" dirty="0"/>
              <a:t>and </a:t>
            </a:r>
            <a:r>
              <a:rPr lang="en-US" b="1" dirty="0"/>
              <a:t>compareTo() </a:t>
            </a:r>
            <a:r>
              <a:rPr lang="en-US" dirty="0"/>
              <a:t>both compare two objects and return an integer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If you want the objects sorted in ascending order, your logic should follow these rules:</a:t>
            </a:r>
          </a:p>
          <a:p>
            <a:pPr marL="800100" lvl="1" indent="-342900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en-US" dirty="0"/>
              <a:t>If object A comes before object B, the result should be </a:t>
            </a:r>
            <a:r>
              <a:rPr lang="en-US" i="1" dirty="0"/>
              <a:t>less than 0</a:t>
            </a:r>
            <a:endParaRPr lang="en-US"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If object A has the same place as object  B, the result should be 0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If object  A comes after object B, the result should be </a:t>
            </a:r>
            <a:r>
              <a:rPr lang="en-US" i="1" dirty="0"/>
              <a:t>greater than 0.</a:t>
            </a:r>
          </a:p>
          <a:p>
            <a:pPr indent="-457200">
              <a:lnSpc>
                <a:spcPct val="90000"/>
              </a:lnSpc>
              <a:spcBef>
                <a:spcPts val="480"/>
              </a:spcBef>
              <a:buSzPts val="2400"/>
            </a:pPr>
            <a:r>
              <a:rPr lang="en-US" dirty="0"/>
              <a:t>Reverse the logic to sort in descending order</a:t>
            </a:r>
          </a:p>
          <a:p>
            <a:pPr marL="0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dirty="0"/>
          </a:p>
          <a:p>
            <a:pPr marL="342900" lvl="0" indent="-178435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sz="2590"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8AF3-886F-4396-8CE5-882B0FBFE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F7178E-2C20-45D9-9510-0E0B663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91D23C-017F-40CF-903D-949981781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What is a data structure?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the Java Collection Framework?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a Set, Queue, List, and Map? 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How are collections iterated over?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are some methods I can use with collections? With Maps?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are generics and why should I use them?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How do I create a sorting order for a custom object?</a:t>
            </a:r>
          </a:p>
        </p:txBody>
      </p:sp>
    </p:spTree>
    <p:extLst>
      <p:ext uri="{BB962C8B-B14F-4D97-AF65-F5344CB8AC3E}">
        <p14:creationId xmlns:p14="http://schemas.microsoft.com/office/powerpoint/2010/main" val="1987723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3388416"/>
          </a:xfrm>
        </p:spPr>
        <p:txBody>
          <a:bodyPr/>
          <a:lstStyle/>
          <a:p>
            <a:pPr algn="ctr"/>
            <a:r>
              <a:rPr lang="en-US" sz="4400" dirty="0"/>
              <a:t>Data Structures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9288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FD5F-1B3C-4DE7-AC20-DCA1DDC0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Structure?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37168-9323-4271-B5C0-B148716F4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235" y="1411357"/>
            <a:ext cx="8239540" cy="495235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 structure</a:t>
            </a:r>
            <a:r>
              <a:rPr lang="en-US" dirty="0"/>
              <a:t> is a format for </a:t>
            </a:r>
            <a:r>
              <a:rPr lang="en-US" b="1" dirty="0"/>
              <a:t>storing</a:t>
            </a:r>
            <a:r>
              <a:rPr lang="en-US" dirty="0"/>
              <a:t> and </a:t>
            </a:r>
            <a:r>
              <a:rPr lang="en-US" b="1" dirty="0"/>
              <a:t>managing</a:t>
            </a:r>
            <a:r>
              <a:rPr lang="en-US" dirty="0"/>
              <a:t> more than one piece of data </a:t>
            </a:r>
          </a:p>
          <a:p>
            <a:pPr lvl="1"/>
            <a:r>
              <a:rPr lang="en-US" dirty="0"/>
              <a:t>Arrays are data structures</a:t>
            </a:r>
          </a:p>
          <a:p>
            <a:pPr lvl="1"/>
            <a:r>
              <a:rPr lang="en-US" dirty="0"/>
              <a:t>Elements can be removed, added, searched for,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Each data structure has its own way of storing and working with the data it holds</a:t>
            </a:r>
          </a:p>
          <a:p>
            <a:pPr marL="533400" lvl="1" indent="0">
              <a:buNone/>
            </a:pPr>
            <a:endParaRPr lang="en-US" dirty="0"/>
          </a:p>
          <a:p>
            <a:r>
              <a:rPr lang="en-US" dirty="0"/>
              <a:t>There are two fundamental ways of storing information in data structures:</a:t>
            </a:r>
          </a:p>
          <a:p>
            <a:pPr lvl="1"/>
            <a:r>
              <a:rPr lang="en-US" dirty="0"/>
              <a:t>In </a:t>
            </a:r>
            <a:r>
              <a:rPr lang="en-US" b="1" dirty="0"/>
              <a:t>arrays</a:t>
            </a:r>
          </a:p>
          <a:p>
            <a:pPr lvl="1"/>
            <a:r>
              <a:rPr lang="en-US" dirty="0"/>
              <a:t>With </a:t>
            </a:r>
            <a:r>
              <a:rPr lang="en-US" b="1" dirty="0"/>
              <a:t>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F20DD-6D7B-4EF8-9463-F006642707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CB1-FC65-4AC7-83C5-D9E8749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Structures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1D0E-4D82-4BD3-A377-0C4E3AA7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92088"/>
            <a:ext cx="8383980" cy="4715322"/>
          </a:xfrm>
        </p:spPr>
        <p:txBody>
          <a:bodyPr/>
          <a:lstStyle/>
          <a:p>
            <a:r>
              <a:rPr lang="en-US" b="1" dirty="0"/>
              <a:t>array-based structures </a:t>
            </a:r>
            <a:r>
              <a:rPr lang="en-US" dirty="0"/>
              <a:t>simply use an array to store the data</a:t>
            </a:r>
          </a:p>
          <a:p>
            <a:pPr lvl="1"/>
            <a:r>
              <a:rPr lang="en-US" dirty="0"/>
              <a:t>Because arrays are used, data is saved in positions that each have corresponding indices.</a:t>
            </a:r>
          </a:p>
          <a:p>
            <a:pPr lvl="1"/>
            <a:endParaRPr lang="en-US" dirty="0"/>
          </a:p>
          <a:p>
            <a:pPr marL="533400" lvl="1" indent="0">
              <a:buNone/>
            </a:pPr>
            <a:endParaRPr lang="en-US" dirty="0"/>
          </a:p>
          <a:p>
            <a:r>
              <a:rPr lang="en-US" dirty="0"/>
              <a:t>Array-based structures further build on an array by modifying how the values are accessed and worked with</a:t>
            </a:r>
          </a:p>
          <a:p>
            <a:r>
              <a:rPr lang="en-US" dirty="0"/>
              <a:t>An </a:t>
            </a:r>
            <a:r>
              <a:rPr lang="en-US" b="1" dirty="0"/>
              <a:t>arraylist</a:t>
            </a:r>
            <a:r>
              <a:rPr lang="en-US" dirty="0"/>
              <a:t> is an array-based structure. It uses an array to store the data but defines a specific way of managing and accessing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A9BDE-83F8-4120-9B0A-D765603A1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5D96B-3721-4D7A-B26E-EAB20DFA8857}"/>
              </a:ext>
            </a:extLst>
          </p:cNvPr>
          <p:cNvGrpSpPr/>
          <p:nvPr/>
        </p:nvGrpSpPr>
        <p:grpSpPr>
          <a:xfrm>
            <a:off x="3181773" y="3262492"/>
            <a:ext cx="2924710" cy="603315"/>
            <a:chOff x="5398423" y="3518185"/>
            <a:chExt cx="2924710" cy="60331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B66BDA1-1C23-40A6-B159-76B210D8D373}"/>
                </a:ext>
              </a:extLst>
            </p:cNvPr>
            <p:cNvGrpSpPr/>
            <p:nvPr/>
          </p:nvGrpSpPr>
          <p:grpSpPr>
            <a:xfrm>
              <a:off x="5486400" y="3518185"/>
              <a:ext cx="2771476" cy="603315"/>
              <a:chOff x="5486400" y="3518185"/>
              <a:chExt cx="2771476" cy="60331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66B1E7-BF38-4BF5-AFC3-374545859774}"/>
                  </a:ext>
                </a:extLst>
              </p:cNvPr>
              <p:cNvSpPr/>
              <p:nvPr/>
            </p:nvSpPr>
            <p:spPr>
              <a:xfrm>
                <a:off x="5486400" y="3518185"/>
                <a:ext cx="2771476" cy="58446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Segoe Print" panose="02000600000000000000" pitchFamily="2" charset="0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2E86B8A-D857-4934-87F3-AEB9404EDEF2}"/>
                  </a:ext>
                </a:extLst>
              </p:cNvPr>
              <p:cNvCxnSpPr/>
              <p:nvPr/>
            </p:nvCxnSpPr>
            <p:spPr>
              <a:xfrm>
                <a:off x="5938887" y="3518185"/>
                <a:ext cx="0" cy="6033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B34235-51D2-4659-BBFC-FA69BF8E1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373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2CF3587-0852-4D68-9504-62EA2AC3878A}"/>
                  </a:ext>
                </a:extLst>
              </p:cNvPr>
              <p:cNvCxnSpPr>
                <a:cxnSpLocks/>
                <a:stCxn id="5" idx="0"/>
                <a:endCxn id="5" idx="2"/>
              </p:cNvCxnSpPr>
              <p:nvPr/>
            </p:nvCxnSpPr>
            <p:spPr>
              <a:xfrm>
                <a:off x="6872138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BA912C9-83C8-4DBA-BC57-DC4060A30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1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341096D-73CD-4F24-9286-D6F6AABE2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699" y="3518185"/>
                <a:ext cx="0" cy="584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5783F0-E102-477D-9A80-43F1AAF6C067}"/>
                </a:ext>
              </a:extLst>
            </p:cNvPr>
            <p:cNvSpPr txBox="1"/>
            <p:nvPr/>
          </p:nvSpPr>
          <p:spPr>
            <a:xfrm>
              <a:off x="5398423" y="363446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8C3C64-225F-4F9F-8F85-3267409F8CC7}"/>
                </a:ext>
              </a:extLst>
            </p:cNvPr>
            <p:cNvSpPr txBox="1"/>
            <p:nvPr/>
          </p:nvSpPr>
          <p:spPr>
            <a:xfrm>
              <a:off x="5867155" y="3634467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CCC318-F07B-46AF-8E5D-FEEA6A6EA3AE}"/>
                </a:ext>
              </a:extLst>
            </p:cNvPr>
            <p:cNvSpPr txBox="1"/>
            <p:nvPr/>
          </p:nvSpPr>
          <p:spPr>
            <a:xfrm>
              <a:off x="6351479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C3E7A-C89B-46F1-BBB6-853E07377EA0}"/>
                </a:ext>
              </a:extLst>
            </p:cNvPr>
            <p:cNvSpPr txBox="1"/>
            <p:nvPr/>
          </p:nvSpPr>
          <p:spPr>
            <a:xfrm>
              <a:off x="6803964" y="3632572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6FB36B-64ED-4058-8A36-0001C6DF4B3E}"/>
                </a:ext>
              </a:extLst>
            </p:cNvPr>
            <p:cNvSpPr txBox="1"/>
            <p:nvPr/>
          </p:nvSpPr>
          <p:spPr>
            <a:xfrm>
              <a:off x="7240688" y="3623178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6479F-0AA9-4235-910C-3A9AF8BA7B1E}"/>
                </a:ext>
              </a:extLst>
            </p:cNvPr>
            <p:cNvSpPr txBox="1"/>
            <p:nvPr/>
          </p:nvSpPr>
          <p:spPr>
            <a:xfrm>
              <a:off x="7716877" y="3627601"/>
              <a:ext cx="6062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Info</a:t>
              </a:r>
            </a:p>
            <a:p>
              <a:r>
                <a:rPr lang="en-US" sz="800" dirty="0">
                  <a:solidFill>
                    <a:schemeClr val="bg2"/>
                  </a:solidFill>
                  <a:latin typeface="Segoe Print" panose="02000600000000000000" pitchFamily="2" charset="0"/>
                </a:rPr>
                <a:t>Index: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12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Based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391478"/>
            <a:ext cx="4790115" cy="4972234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node-based structure </a:t>
            </a:r>
            <a:r>
              <a:rPr lang="en-US" sz="2400" dirty="0"/>
              <a:t>stores information in </a:t>
            </a:r>
            <a:r>
              <a:rPr lang="en-US" sz="2400" b="1" dirty="0"/>
              <a:t>node</a:t>
            </a:r>
            <a:r>
              <a:rPr lang="en-US" sz="2400" dirty="0"/>
              <a:t> objects which may have one or more references to other node objects.</a:t>
            </a:r>
          </a:p>
          <a:p>
            <a:r>
              <a:rPr lang="en-US" sz="2400" dirty="0"/>
              <a:t>Recall that </a:t>
            </a:r>
            <a:r>
              <a:rPr lang="en-US" sz="2400" b="1" dirty="0"/>
              <a:t>reference variables </a:t>
            </a:r>
            <a:r>
              <a:rPr lang="en-US" sz="2400" dirty="0"/>
              <a:t>point to an object’s location in memory</a:t>
            </a:r>
          </a:p>
          <a:p>
            <a:r>
              <a:rPr lang="en-US" sz="2400" dirty="0"/>
              <a:t>Node objects usually contain </a:t>
            </a:r>
            <a:r>
              <a:rPr lang="en-US" sz="2400" b="1" dirty="0"/>
              <a:t>data</a:t>
            </a:r>
            <a:r>
              <a:rPr lang="en-US" sz="2400" dirty="0"/>
              <a:t> as well as </a:t>
            </a:r>
            <a:r>
              <a:rPr lang="en-US" sz="2400" b="1" dirty="0"/>
              <a:t>reference variables </a:t>
            </a:r>
            <a:r>
              <a:rPr lang="en-US" sz="2400" dirty="0"/>
              <a:t>that point to the previous and/or next node in the structure</a:t>
            </a:r>
          </a:p>
          <a:p>
            <a:pPr marL="5080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368897-0FB8-4699-8F48-2EF801927FB0}"/>
              </a:ext>
            </a:extLst>
          </p:cNvPr>
          <p:cNvSpPr/>
          <p:nvPr/>
        </p:nvSpPr>
        <p:spPr>
          <a:xfrm>
            <a:off x="5949572" y="1760044"/>
            <a:ext cx="1585468" cy="15667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data variable</a:t>
            </a:r>
          </a:p>
          <a:p>
            <a:pPr algn="ctr"/>
            <a:endParaRPr lang="en-US" dirty="0">
              <a:solidFill>
                <a:schemeClr val="bg2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ref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35276D-7617-4B42-91C4-8D58E3D76C9F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6742306" y="3326813"/>
            <a:ext cx="0" cy="54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5B56CC8-A22F-4C63-90CE-6723389B4C47}"/>
              </a:ext>
            </a:extLst>
          </p:cNvPr>
          <p:cNvSpPr/>
          <p:nvPr/>
        </p:nvSpPr>
        <p:spPr>
          <a:xfrm>
            <a:off x="6001525" y="3867657"/>
            <a:ext cx="1481561" cy="15667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data variable</a:t>
            </a:r>
          </a:p>
          <a:p>
            <a:pPr algn="ctr"/>
            <a:endParaRPr lang="en-US" dirty="0">
              <a:solidFill>
                <a:schemeClr val="bg2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Segoe Print" panose="02000600000000000000" pitchFamily="2" charset="0"/>
              </a:rPr>
              <a:t>ref variable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04EB50C-DCAA-4FBF-9A2C-442D98048CF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483086" y="4651042"/>
            <a:ext cx="356773" cy="7271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167E82-2EB7-431B-BEB9-20E7812CF53D}"/>
              </a:ext>
            </a:extLst>
          </p:cNvPr>
          <p:cNvGrpSpPr/>
          <p:nvPr/>
        </p:nvGrpSpPr>
        <p:grpSpPr>
          <a:xfrm>
            <a:off x="7714860" y="5378197"/>
            <a:ext cx="249998" cy="46063"/>
            <a:chOff x="8734430" y="4313375"/>
            <a:chExt cx="249998" cy="4606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2E42AD-4003-4682-B449-C1CF4AA59517}"/>
                </a:ext>
              </a:extLst>
            </p:cNvPr>
            <p:cNvCxnSpPr>
              <a:cxnSpLocks/>
            </p:cNvCxnSpPr>
            <p:nvPr/>
          </p:nvCxnSpPr>
          <p:spPr>
            <a:xfrm>
              <a:off x="8734430" y="4313375"/>
              <a:ext cx="2499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725F4E-6D45-4795-9A1A-D141D187D2C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129" y="4335896"/>
              <a:ext cx="206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0EAA58-A9F7-443A-9D1C-22D486865332}"/>
                </a:ext>
              </a:extLst>
            </p:cNvPr>
            <p:cNvCxnSpPr>
              <a:cxnSpLocks/>
            </p:cNvCxnSpPr>
            <p:nvPr/>
          </p:nvCxnSpPr>
          <p:spPr>
            <a:xfrm>
              <a:off x="8784157" y="4359438"/>
              <a:ext cx="169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3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F2B7-D78B-488A-B495-63125F40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Node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577B-7691-49FC-8FF4-0FA9426B40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97E26-7E85-4341-B293-10B95FA529E9}"/>
              </a:ext>
            </a:extLst>
          </p:cNvPr>
          <p:cNvSpPr/>
          <p:nvPr/>
        </p:nvSpPr>
        <p:spPr>
          <a:xfrm>
            <a:off x="380010" y="1611983"/>
            <a:ext cx="5106390" cy="45248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Node {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Data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Integer data = 0;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Reference to next node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Node next = null;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Node(Integer data) {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data;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Integer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	return data; }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nn-NO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setData(Integer data) {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data; }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Node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	return next; }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 next) {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this.next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next; }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@Override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"Node: data 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defTabSz="228600"/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7DF4F50-33EC-4442-A668-55B6BD834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1240" y="1481446"/>
            <a:ext cx="3192749" cy="4525963"/>
          </a:xfrm>
        </p:spPr>
        <p:txBody>
          <a:bodyPr/>
          <a:lstStyle/>
          <a:p>
            <a:r>
              <a:rPr lang="en-US" dirty="0"/>
              <a:t>We could structure this Node differently if we wanted to support a different data structure. </a:t>
            </a:r>
          </a:p>
        </p:txBody>
      </p:sp>
    </p:spTree>
    <p:extLst>
      <p:ext uri="{BB962C8B-B14F-4D97-AF65-F5344CB8AC3E}">
        <p14:creationId xmlns:p14="http://schemas.microsoft.com/office/powerpoint/2010/main" val="60093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F8D6-76C9-4A33-8D1C-4C39752E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63597-357F-4D0E-A09A-EF422B12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633020"/>
            <a:ext cx="4412428" cy="47166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ArrayStack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int[] stack = new int[5];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push(int element)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int[]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*2];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for(int j = 0; j&lt;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stack.length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= stack[j];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stack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newStack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stack[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element;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Integer pop()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0)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stack[--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lastElementIndex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	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null;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peek() 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stack[lastElementIndex-1]; 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5871F-E054-4B65-A4E2-BC4780E34B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C87E29-33CF-4D38-A874-906BF9E470B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9572" y="2232660"/>
            <a:ext cx="4009110" cy="41310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NodeStack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push(int element)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Node(element);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push(node);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void push(Node node)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node.setNext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(top);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= node;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 pop()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Node 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= 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top.getNext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poppedNode.setNext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100" b="1" dirty="0" err="1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poppedNode</a:t>
            </a: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Node peek() {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top; 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defTabSz="228600">
              <a:spcBef>
                <a:spcPts val="0"/>
              </a:spcBef>
              <a:buClr>
                <a:srgbClr val="F36A25"/>
              </a:buClr>
              <a:buNone/>
            </a:pPr>
            <a:r>
              <a:rPr lang="en-US" sz="1100" b="1" dirty="0">
                <a:solidFill>
                  <a:srgbClr val="474C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94B042-7A63-4056-A018-B064F354D081}"/>
              </a:ext>
            </a:extLst>
          </p:cNvPr>
          <p:cNvSpPr txBox="1">
            <a:spLocks/>
          </p:cNvSpPr>
          <p:nvPr/>
        </p:nvSpPr>
        <p:spPr>
          <a:xfrm>
            <a:off x="380010" y="1303133"/>
            <a:ext cx="4009110" cy="65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Many data structures can be supported differently with either nodes or arrays behind the scenes – for example: </a:t>
            </a:r>
          </a:p>
        </p:txBody>
      </p:sp>
    </p:spTree>
    <p:extLst>
      <p:ext uri="{BB962C8B-B14F-4D97-AF65-F5344CB8AC3E}">
        <p14:creationId xmlns:p14="http://schemas.microsoft.com/office/powerpoint/2010/main" val="221725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FF5D-9AB7-4BC1-9A1B-CFE1F9C62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2E074-75DB-41B3-A6AD-82C48071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2707584"/>
            <a:ext cx="8826500" cy="3414920"/>
          </a:xfrm>
        </p:spPr>
        <p:txBody>
          <a:bodyPr/>
          <a:lstStyle/>
          <a:p>
            <a:pPr algn="ctr"/>
            <a:r>
              <a:rPr lang="en-US" sz="4400" dirty="0"/>
              <a:t>Java Collection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417084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3576</TotalTime>
  <Words>1930</Words>
  <Application>Microsoft Office PowerPoint</Application>
  <PresentationFormat>On-screen Show (4:3)</PresentationFormat>
  <Paragraphs>293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Segoe Print</vt:lpstr>
      <vt:lpstr>2_Custom Design</vt:lpstr>
      <vt:lpstr>Data Structures in Java</vt:lpstr>
      <vt:lpstr>Key Topics</vt:lpstr>
      <vt:lpstr>PowerPoint Presentation</vt:lpstr>
      <vt:lpstr>What is a Data Structure? </vt:lpstr>
      <vt:lpstr>Array Based Structures </vt:lpstr>
      <vt:lpstr>Node Based Structures</vt:lpstr>
      <vt:lpstr>Simple Node Class</vt:lpstr>
      <vt:lpstr>Stack </vt:lpstr>
      <vt:lpstr>PowerPoint Presentation</vt:lpstr>
      <vt:lpstr>The Collection Interface</vt:lpstr>
      <vt:lpstr>Collection Hierarchy</vt:lpstr>
      <vt:lpstr>Important Interfaces in the Collection Framework</vt:lpstr>
      <vt:lpstr>PowerPoint Presentation</vt:lpstr>
      <vt:lpstr>Iterating Over a Collection</vt:lpstr>
      <vt:lpstr>Enhanced For-Loop</vt:lpstr>
      <vt:lpstr>Collection vs Collections</vt:lpstr>
      <vt:lpstr>PowerPoint Presentation</vt:lpstr>
      <vt:lpstr>Map Hierarchy</vt:lpstr>
      <vt:lpstr>Creating Java Maps</vt:lpstr>
      <vt:lpstr>Map vs Collection Methods</vt:lpstr>
      <vt:lpstr>Generics</vt:lpstr>
      <vt:lpstr>Generics</vt:lpstr>
      <vt:lpstr>PowerPoint Presentation</vt:lpstr>
      <vt:lpstr>Comparing Collection Elements</vt:lpstr>
      <vt:lpstr>Which interface to use?</vt:lpstr>
      <vt:lpstr>Writing the Comparison Logic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cp:lastModifiedBy>Joseph Highe</cp:lastModifiedBy>
  <cp:revision>137</cp:revision>
  <dcterms:modified xsi:type="dcterms:W3CDTF">2021-12-31T23:46:38Z</dcterms:modified>
</cp:coreProperties>
</file>