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1"/>
  </p:sldMasterIdLst>
  <p:notesMasterIdLst>
    <p:notesMasterId r:id="rId38"/>
  </p:notesMasterIdLst>
  <p:handoutMasterIdLst>
    <p:handoutMasterId r:id="rId39"/>
  </p:handoutMasterIdLst>
  <p:sldIdLst>
    <p:sldId id="256" r:id="rId2"/>
    <p:sldId id="272" r:id="rId3"/>
    <p:sldId id="275" r:id="rId4"/>
    <p:sldId id="259" r:id="rId5"/>
    <p:sldId id="332" r:id="rId6"/>
    <p:sldId id="360" r:id="rId7"/>
    <p:sldId id="337" r:id="rId8"/>
    <p:sldId id="339" r:id="rId9"/>
    <p:sldId id="362" r:id="rId10"/>
    <p:sldId id="338" r:id="rId11"/>
    <p:sldId id="357" r:id="rId12"/>
    <p:sldId id="363" r:id="rId13"/>
    <p:sldId id="361" r:id="rId14"/>
    <p:sldId id="358" r:id="rId15"/>
    <p:sldId id="364" r:id="rId16"/>
    <p:sldId id="370" r:id="rId17"/>
    <p:sldId id="343" r:id="rId18"/>
    <p:sldId id="372" r:id="rId19"/>
    <p:sldId id="341" r:id="rId20"/>
    <p:sldId id="344" r:id="rId21"/>
    <p:sldId id="365" r:id="rId22"/>
    <p:sldId id="369" r:id="rId23"/>
    <p:sldId id="366" r:id="rId24"/>
    <p:sldId id="340" r:id="rId25"/>
    <p:sldId id="345" r:id="rId26"/>
    <p:sldId id="367" r:id="rId27"/>
    <p:sldId id="373" r:id="rId28"/>
    <p:sldId id="375" r:id="rId29"/>
    <p:sldId id="374" r:id="rId30"/>
    <p:sldId id="261" r:id="rId31"/>
    <p:sldId id="262" r:id="rId32"/>
    <p:sldId id="257" r:id="rId33"/>
    <p:sldId id="359" r:id="rId34"/>
    <p:sldId id="376" r:id="rId35"/>
    <p:sldId id="377" r:id="rId36"/>
    <p:sldId id="258" r:id="rId3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userDrawn="1">
          <p15:clr>
            <a:srgbClr val="A4A3A4"/>
          </p15:clr>
        </p15:guide>
        <p15:guide id="2" pos="2282" userDrawn="1">
          <p15:clr>
            <a:srgbClr val="A4A3A4"/>
          </p15:clr>
        </p15:guide>
        <p15:guide id="3" orient="horz" pos="2928" userDrawn="1">
          <p15:clr>
            <a:srgbClr val="A4A3A4"/>
          </p15:clr>
        </p15:guide>
        <p15:guide id="4"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egg" initials="G" lastIdx="13" clrIdx="0"/>
  <p:cmAuthor id="1" name="Tatiana" initials="T" lastIdx="13"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FF"/>
    <a:srgbClr val="DD756D"/>
    <a:srgbClr val="F7A528"/>
    <a:srgbClr val="474C55"/>
    <a:srgbClr val="669A91"/>
    <a:srgbClr val="9171A7"/>
    <a:srgbClr val="CCCC00"/>
    <a:srgbClr val="B07750"/>
    <a:srgbClr val="AC545C"/>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78363A-0468-45D8-964C-F0884215088C}" v="273" dt="2021-12-03T15:58:06.4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65" autoAdjust="0"/>
    <p:restoredTop sz="86389" autoAdjust="0"/>
  </p:normalViewPr>
  <p:slideViewPr>
    <p:cSldViewPr snapToGrid="0">
      <p:cViewPr varScale="1">
        <p:scale>
          <a:sx n="72" d="100"/>
          <a:sy n="72" d="100"/>
        </p:scale>
        <p:origin x="774" y="66"/>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outlineViewPr>
    <p:cViewPr>
      <p:scale>
        <a:sx n="33" d="100"/>
        <a:sy n="33" d="100"/>
      </p:scale>
      <p:origin x="0" y="-548"/>
    </p:cViewPr>
  </p:outlineViewPr>
  <p:notesTextViewPr>
    <p:cViewPr>
      <p:scale>
        <a:sx n="1" d="1"/>
        <a:sy n="1" d="1"/>
      </p:scale>
      <p:origin x="0" y="0"/>
    </p:cViewPr>
  </p:notesTextViewPr>
  <p:sorterViewPr>
    <p:cViewPr varScale="1">
      <p:scale>
        <a:sx n="1" d="1"/>
        <a:sy n="1" d="1"/>
      </p:scale>
      <p:origin x="0" y="0"/>
    </p:cViewPr>
  </p:sorterViewPr>
  <p:notesViewPr>
    <p:cSldViewPr snapToGrid="0">
      <p:cViewPr>
        <p:scale>
          <a:sx n="100" d="100"/>
          <a:sy n="100" d="100"/>
        </p:scale>
        <p:origin x="-1956" y="1242"/>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ynthia Enciso" userId="7915927f-c5cf-4e1f-876d-e79882ad52fa" providerId="ADAL" clId="{9A78363A-0468-45D8-964C-F0884215088C}"/>
    <pc:docChg chg="undo custSel addSld delSld modSld sldOrd">
      <pc:chgData name="Cynthia Enciso" userId="7915927f-c5cf-4e1f-876d-e79882ad52fa" providerId="ADAL" clId="{9A78363A-0468-45D8-964C-F0884215088C}" dt="2021-12-03T15:58:06.408" v="9380" actId="20577"/>
      <pc:docMkLst>
        <pc:docMk/>
      </pc:docMkLst>
      <pc:sldChg chg="addSp delSp modSp mod modClrScheme chgLayout">
        <pc:chgData name="Cynthia Enciso" userId="7915927f-c5cf-4e1f-876d-e79882ad52fa" providerId="ADAL" clId="{9A78363A-0468-45D8-964C-F0884215088C}" dt="2021-11-11T17:20:55.420" v="6685" actId="478"/>
        <pc:sldMkLst>
          <pc:docMk/>
          <pc:sldMk cId="2393796262" sldId="256"/>
        </pc:sldMkLst>
        <pc:spChg chg="mod ord">
          <ac:chgData name="Cynthia Enciso" userId="7915927f-c5cf-4e1f-876d-e79882ad52fa" providerId="ADAL" clId="{9A78363A-0468-45D8-964C-F0884215088C}" dt="2021-11-11T17:20:48.814" v="6684" actId="26606"/>
          <ac:spMkLst>
            <pc:docMk/>
            <pc:sldMk cId="2393796262" sldId="256"/>
            <ac:spMk id="2" creationId="{00000000-0000-0000-0000-000000000000}"/>
          </ac:spMkLst>
        </pc:spChg>
        <pc:spChg chg="del mod ord">
          <ac:chgData name="Cynthia Enciso" userId="7915927f-c5cf-4e1f-876d-e79882ad52fa" providerId="ADAL" clId="{9A78363A-0468-45D8-964C-F0884215088C}" dt="2021-11-11T17:20:44.374" v="6683" actId="700"/>
          <ac:spMkLst>
            <pc:docMk/>
            <pc:sldMk cId="2393796262" sldId="256"/>
            <ac:spMk id="3" creationId="{00000000-0000-0000-0000-000000000000}"/>
          </ac:spMkLst>
        </pc:spChg>
        <pc:spChg chg="add del mod ord">
          <ac:chgData name="Cynthia Enciso" userId="7915927f-c5cf-4e1f-876d-e79882ad52fa" providerId="ADAL" clId="{9A78363A-0468-45D8-964C-F0884215088C}" dt="2021-11-11T17:20:48.814" v="6684" actId="26606"/>
          <ac:spMkLst>
            <pc:docMk/>
            <pc:sldMk cId="2393796262" sldId="256"/>
            <ac:spMk id="4" creationId="{AEF3EAC3-48F5-4FDE-A454-F7D8343811DC}"/>
          </ac:spMkLst>
        </pc:spChg>
        <pc:spChg chg="add del mod">
          <ac:chgData name="Cynthia Enciso" userId="7915927f-c5cf-4e1f-876d-e79882ad52fa" providerId="ADAL" clId="{9A78363A-0468-45D8-964C-F0884215088C}" dt="2021-11-11T17:20:55.420" v="6685" actId="478"/>
          <ac:spMkLst>
            <pc:docMk/>
            <pc:sldMk cId="2393796262" sldId="256"/>
            <ac:spMk id="9" creationId="{39E20C2F-6DEC-4C66-A78E-2C2C146450C7}"/>
          </ac:spMkLst>
        </pc:spChg>
      </pc:sldChg>
      <pc:sldChg chg="delSp modSp mod ord modClrScheme chgLayout">
        <pc:chgData name="Cynthia Enciso" userId="7915927f-c5cf-4e1f-876d-e79882ad52fa" providerId="ADAL" clId="{9A78363A-0468-45D8-964C-F0884215088C}" dt="2021-11-11T17:20:14.420" v="6680" actId="700"/>
        <pc:sldMkLst>
          <pc:docMk/>
          <pc:sldMk cId="3975998382" sldId="257"/>
        </pc:sldMkLst>
        <pc:spChg chg="mod ord">
          <ac:chgData name="Cynthia Enciso" userId="7915927f-c5cf-4e1f-876d-e79882ad52fa" providerId="ADAL" clId="{9A78363A-0468-45D8-964C-F0884215088C}" dt="2021-11-11T17:20:14.420" v="6680" actId="700"/>
          <ac:spMkLst>
            <pc:docMk/>
            <pc:sldMk cId="3975998382" sldId="257"/>
            <ac:spMk id="2" creationId="{00000000-0000-0000-0000-000000000000}"/>
          </ac:spMkLst>
        </pc:spChg>
        <pc:spChg chg="mod ord">
          <ac:chgData name="Cynthia Enciso" userId="7915927f-c5cf-4e1f-876d-e79882ad52fa" providerId="ADAL" clId="{9A78363A-0468-45D8-964C-F0884215088C}" dt="2021-11-11T17:20:14.420" v="6680" actId="700"/>
          <ac:spMkLst>
            <pc:docMk/>
            <pc:sldMk cId="3975998382" sldId="257"/>
            <ac:spMk id="3" creationId="{00000000-0000-0000-0000-000000000000}"/>
          </ac:spMkLst>
        </pc:spChg>
        <pc:spChg chg="mod ord">
          <ac:chgData name="Cynthia Enciso" userId="7915927f-c5cf-4e1f-876d-e79882ad52fa" providerId="ADAL" clId="{9A78363A-0468-45D8-964C-F0884215088C}" dt="2021-11-11T17:20:14.420" v="6680" actId="700"/>
          <ac:spMkLst>
            <pc:docMk/>
            <pc:sldMk cId="3975998382" sldId="257"/>
            <ac:spMk id="4" creationId="{00000000-0000-0000-0000-000000000000}"/>
          </ac:spMkLst>
        </pc:spChg>
        <pc:spChg chg="del">
          <ac:chgData name="Cynthia Enciso" userId="7915927f-c5cf-4e1f-876d-e79882ad52fa" providerId="ADAL" clId="{9A78363A-0468-45D8-964C-F0884215088C}" dt="2021-11-11T15:18:56.105" v="333" actId="478"/>
          <ac:spMkLst>
            <pc:docMk/>
            <pc:sldMk cId="3975998382" sldId="257"/>
            <ac:spMk id="5" creationId="{A2FBABFB-8DDD-46C3-A75C-DC6AA1C51E1E}"/>
          </ac:spMkLst>
        </pc:spChg>
      </pc:sldChg>
      <pc:sldChg chg="addSp delSp modSp mod modNotesTx">
        <pc:chgData name="Cynthia Enciso" userId="7915927f-c5cf-4e1f-876d-e79882ad52fa" providerId="ADAL" clId="{9A78363A-0468-45D8-964C-F0884215088C}" dt="2021-11-11T17:16:26.277" v="6531" actId="20577"/>
        <pc:sldMkLst>
          <pc:docMk/>
          <pc:sldMk cId="2599203940" sldId="259"/>
        </pc:sldMkLst>
        <pc:spChg chg="mod">
          <ac:chgData name="Cynthia Enciso" userId="7915927f-c5cf-4e1f-876d-e79882ad52fa" providerId="ADAL" clId="{9A78363A-0468-45D8-964C-F0884215088C}" dt="2021-11-11T16:38:24.516" v="4734" actId="20577"/>
          <ac:spMkLst>
            <pc:docMk/>
            <pc:sldMk cId="2599203940" sldId="259"/>
            <ac:spMk id="3" creationId="{4C2D11AB-25E2-4D6A-BECD-C6E335F3D0AB}"/>
          </ac:spMkLst>
        </pc:spChg>
        <pc:spChg chg="add mod">
          <ac:chgData name="Cynthia Enciso" userId="7915927f-c5cf-4e1f-876d-e79882ad52fa" providerId="ADAL" clId="{9A78363A-0468-45D8-964C-F0884215088C}" dt="2021-11-11T16:38:00.322" v="4724" actId="1076"/>
          <ac:spMkLst>
            <pc:docMk/>
            <pc:sldMk cId="2599203940" sldId="259"/>
            <ac:spMk id="5" creationId="{27C075E9-5229-4821-9060-8F0EF57EFC06}"/>
          </ac:spMkLst>
        </pc:spChg>
        <pc:spChg chg="add del mod ord">
          <ac:chgData name="Cynthia Enciso" userId="7915927f-c5cf-4e1f-876d-e79882ad52fa" providerId="ADAL" clId="{9A78363A-0468-45D8-964C-F0884215088C}" dt="2021-11-11T16:37:49.989" v="4722" actId="478"/>
          <ac:spMkLst>
            <pc:docMk/>
            <pc:sldMk cId="2599203940" sldId="259"/>
            <ac:spMk id="6" creationId="{51C68627-7D6C-4BD0-8692-4E554BAF8D58}"/>
          </ac:spMkLst>
        </pc:spChg>
        <pc:spChg chg="add del mod">
          <ac:chgData name="Cynthia Enciso" userId="7915927f-c5cf-4e1f-876d-e79882ad52fa" providerId="ADAL" clId="{9A78363A-0468-45D8-964C-F0884215088C}" dt="2021-11-11T16:37:21.925" v="4716" actId="478"/>
          <ac:spMkLst>
            <pc:docMk/>
            <pc:sldMk cId="2599203940" sldId="259"/>
            <ac:spMk id="7" creationId="{F18DD6F8-77AF-4EF0-9839-A1555C68FDB6}"/>
          </ac:spMkLst>
        </pc:spChg>
        <pc:picChg chg="add mod ord">
          <ac:chgData name="Cynthia Enciso" userId="7915927f-c5cf-4e1f-876d-e79882ad52fa" providerId="ADAL" clId="{9A78363A-0468-45D8-964C-F0884215088C}" dt="2021-11-11T16:37:47.115" v="4721" actId="167"/>
          <ac:picMkLst>
            <pc:docMk/>
            <pc:sldMk cId="2599203940" sldId="259"/>
            <ac:picMk id="9" creationId="{37CFCD6B-7C52-4309-969F-B0A40A97574F}"/>
          </ac:picMkLst>
        </pc:picChg>
      </pc:sldChg>
      <pc:sldChg chg="delSp modSp mod modNotesTx">
        <pc:chgData name="Cynthia Enciso" userId="7915927f-c5cf-4e1f-876d-e79882ad52fa" providerId="ADAL" clId="{9A78363A-0468-45D8-964C-F0884215088C}" dt="2021-11-17T22:13:07.320" v="8781" actId="20577"/>
        <pc:sldMkLst>
          <pc:docMk/>
          <pc:sldMk cId="2395134128" sldId="260"/>
        </pc:sldMkLst>
        <pc:spChg chg="mod">
          <ac:chgData name="Cynthia Enciso" userId="7915927f-c5cf-4e1f-876d-e79882ad52fa" providerId="ADAL" clId="{9A78363A-0468-45D8-964C-F0884215088C}" dt="2021-11-17T22:13:07.320" v="8781" actId="20577"/>
          <ac:spMkLst>
            <pc:docMk/>
            <pc:sldMk cId="2395134128" sldId="260"/>
            <ac:spMk id="3" creationId="{B7E2A0A5-0527-402A-8E6E-B53D80D33ED9}"/>
          </ac:spMkLst>
        </pc:spChg>
        <pc:spChg chg="del">
          <ac:chgData name="Cynthia Enciso" userId="7915927f-c5cf-4e1f-876d-e79882ad52fa" providerId="ADAL" clId="{9A78363A-0468-45D8-964C-F0884215088C}" dt="2021-11-11T16:43:11.948" v="4854" actId="478"/>
          <ac:spMkLst>
            <pc:docMk/>
            <pc:sldMk cId="2395134128" sldId="260"/>
            <ac:spMk id="5" creationId="{F58D2550-2147-425F-9FE3-6BFBAC2DEC02}"/>
          </ac:spMkLst>
        </pc:spChg>
      </pc:sldChg>
      <pc:sldChg chg="del">
        <pc:chgData name="Cynthia Enciso" userId="7915927f-c5cf-4e1f-876d-e79882ad52fa" providerId="ADAL" clId="{9A78363A-0468-45D8-964C-F0884215088C}" dt="2021-11-11T17:14:23.909" v="6478" actId="47"/>
        <pc:sldMkLst>
          <pc:docMk/>
          <pc:sldMk cId="2787524733" sldId="262"/>
        </pc:sldMkLst>
      </pc:sldChg>
      <pc:sldChg chg="modSp mod">
        <pc:chgData name="Cynthia Enciso" userId="7915927f-c5cf-4e1f-876d-e79882ad52fa" providerId="ADAL" clId="{9A78363A-0468-45D8-964C-F0884215088C}" dt="2021-11-11T16:49:08.673" v="5343" actId="113"/>
        <pc:sldMkLst>
          <pc:docMk/>
          <pc:sldMk cId="3682436239" sldId="263"/>
        </pc:sldMkLst>
        <pc:spChg chg="mod">
          <ac:chgData name="Cynthia Enciso" userId="7915927f-c5cf-4e1f-876d-e79882ad52fa" providerId="ADAL" clId="{9A78363A-0468-45D8-964C-F0884215088C}" dt="2021-11-11T16:44:35.481" v="4930" actId="20577"/>
          <ac:spMkLst>
            <pc:docMk/>
            <pc:sldMk cId="3682436239" sldId="263"/>
            <ac:spMk id="2" creationId="{34EC13E3-22F2-4DE2-A66C-D3EA4DAF0515}"/>
          </ac:spMkLst>
        </pc:spChg>
        <pc:spChg chg="mod">
          <ac:chgData name="Cynthia Enciso" userId="7915927f-c5cf-4e1f-876d-e79882ad52fa" providerId="ADAL" clId="{9A78363A-0468-45D8-964C-F0884215088C}" dt="2021-11-11T16:49:08.673" v="5343" actId="113"/>
          <ac:spMkLst>
            <pc:docMk/>
            <pc:sldMk cId="3682436239" sldId="263"/>
            <ac:spMk id="4" creationId="{6619B891-5ADC-4745-891C-F7005B38E0FB}"/>
          </ac:spMkLst>
        </pc:spChg>
      </pc:sldChg>
      <pc:sldChg chg="addSp delSp modSp del mod">
        <pc:chgData name="Cynthia Enciso" userId="7915927f-c5cf-4e1f-876d-e79882ad52fa" providerId="ADAL" clId="{9A78363A-0468-45D8-964C-F0884215088C}" dt="2021-11-17T21:11:18.400" v="8690" actId="47"/>
        <pc:sldMkLst>
          <pc:docMk/>
          <pc:sldMk cId="388207083" sldId="264"/>
        </pc:sldMkLst>
        <pc:spChg chg="mod">
          <ac:chgData name="Cynthia Enciso" userId="7915927f-c5cf-4e1f-876d-e79882ad52fa" providerId="ADAL" clId="{9A78363A-0468-45D8-964C-F0884215088C}" dt="2021-11-11T15:42:01.764" v="1045"/>
          <ac:spMkLst>
            <pc:docMk/>
            <pc:sldMk cId="388207083" sldId="264"/>
            <ac:spMk id="2" creationId="{94841F7E-B9A5-4C74-922B-513C237CD0FC}"/>
          </ac:spMkLst>
        </pc:spChg>
        <pc:spChg chg="del mod">
          <ac:chgData name="Cynthia Enciso" userId="7915927f-c5cf-4e1f-876d-e79882ad52fa" providerId="ADAL" clId="{9A78363A-0468-45D8-964C-F0884215088C}" dt="2021-11-11T15:53:16.577" v="1846" actId="21"/>
          <ac:spMkLst>
            <pc:docMk/>
            <pc:sldMk cId="388207083" sldId="264"/>
            <ac:spMk id="3" creationId="{39248842-1B3D-406C-952C-0E1D3252B26A}"/>
          </ac:spMkLst>
        </pc:spChg>
        <pc:spChg chg="add mod">
          <ac:chgData name="Cynthia Enciso" userId="7915927f-c5cf-4e1f-876d-e79882ad52fa" providerId="ADAL" clId="{9A78363A-0468-45D8-964C-F0884215088C}" dt="2021-11-11T22:17:20.480" v="8670" actId="20577"/>
          <ac:spMkLst>
            <pc:docMk/>
            <pc:sldMk cId="388207083" sldId="264"/>
            <ac:spMk id="5" creationId="{DAB84B25-8F4F-4500-8986-BEF48326C0A7}"/>
          </ac:spMkLst>
        </pc:spChg>
        <pc:spChg chg="add del mod">
          <ac:chgData name="Cynthia Enciso" userId="7915927f-c5cf-4e1f-876d-e79882ad52fa" providerId="ADAL" clId="{9A78363A-0468-45D8-964C-F0884215088C}" dt="2021-11-11T15:53:23.843" v="1848" actId="478"/>
          <ac:spMkLst>
            <pc:docMk/>
            <pc:sldMk cId="388207083" sldId="264"/>
            <ac:spMk id="7" creationId="{7D9E6D6B-BAE7-4DA5-91FF-BB6EB45DA28D}"/>
          </ac:spMkLst>
        </pc:spChg>
      </pc:sldChg>
      <pc:sldChg chg="modSp mod">
        <pc:chgData name="Cynthia Enciso" userId="7915927f-c5cf-4e1f-876d-e79882ad52fa" providerId="ADAL" clId="{9A78363A-0468-45D8-964C-F0884215088C}" dt="2021-11-11T22:16:00.508" v="8628" actId="20577"/>
        <pc:sldMkLst>
          <pc:docMk/>
          <pc:sldMk cId="2963993193" sldId="265"/>
        </pc:sldMkLst>
        <pc:spChg chg="mod">
          <ac:chgData name="Cynthia Enciso" userId="7915927f-c5cf-4e1f-876d-e79882ad52fa" providerId="ADAL" clId="{9A78363A-0468-45D8-964C-F0884215088C}" dt="2021-11-11T16:24:28.255" v="3890" actId="20577"/>
          <ac:spMkLst>
            <pc:docMk/>
            <pc:sldMk cId="2963993193" sldId="265"/>
            <ac:spMk id="2" creationId="{29989C22-13DA-4AF6-946D-411E4DBEBD1F}"/>
          </ac:spMkLst>
        </pc:spChg>
        <pc:spChg chg="mod">
          <ac:chgData name="Cynthia Enciso" userId="7915927f-c5cf-4e1f-876d-e79882ad52fa" providerId="ADAL" clId="{9A78363A-0468-45D8-964C-F0884215088C}" dt="2021-11-11T22:16:00.508" v="8628" actId="20577"/>
          <ac:spMkLst>
            <pc:docMk/>
            <pc:sldMk cId="2963993193" sldId="265"/>
            <ac:spMk id="3" creationId="{3300291E-1C76-4B31-9D46-C2DBBFC7A069}"/>
          </ac:spMkLst>
        </pc:spChg>
      </pc:sldChg>
      <pc:sldChg chg="delSp modSp mod modNotesTx">
        <pc:chgData name="Cynthia Enciso" userId="7915927f-c5cf-4e1f-876d-e79882ad52fa" providerId="ADAL" clId="{9A78363A-0468-45D8-964C-F0884215088C}" dt="2021-11-17T23:08:15.082" v="8796" actId="20577"/>
        <pc:sldMkLst>
          <pc:docMk/>
          <pc:sldMk cId="2947364483" sldId="266"/>
        </pc:sldMkLst>
        <pc:spChg chg="mod">
          <ac:chgData name="Cynthia Enciso" userId="7915927f-c5cf-4e1f-876d-e79882ad52fa" providerId="ADAL" clId="{9A78363A-0468-45D8-964C-F0884215088C}" dt="2021-11-17T23:08:15.082" v="8796" actId="20577"/>
          <ac:spMkLst>
            <pc:docMk/>
            <pc:sldMk cId="2947364483" sldId="266"/>
            <ac:spMk id="3" creationId="{CB32FB06-A08B-4515-93A9-E52C46989F3E}"/>
          </ac:spMkLst>
        </pc:spChg>
        <pc:spChg chg="del">
          <ac:chgData name="Cynthia Enciso" userId="7915927f-c5cf-4e1f-876d-e79882ad52fa" providerId="ADAL" clId="{9A78363A-0468-45D8-964C-F0884215088C}" dt="2021-11-11T16:39:48.295" v="4811" actId="478"/>
          <ac:spMkLst>
            <pc:docMk/>
            <pc:sldMk cId="2947364483" sldId="266"/>
            <ac:spMk id="5" creationId="{B3383E44-B4EB-4240-9765-2004E100CFEC}"/>
          </ac:spMkLst>
        </pc:spChg>
        <pc:spChg chg="del">
          <ac:chgData name="Cynthia Enciso" userId="7915927f-c5cf-4e1f-876d-e79882ad52fa" providerId="ADAL" clId="{9A78363A-0468-45D8-964C-F0884215088C}" dt="2021-11-11T16:39:45.857" v="4810" actId="478"/>
          <ac:spMkLst>
            <pc:docMk/>
            <pc:sldMk cId="2947364483" sldId="266"/>
            <ac:spMk id="6" creationId="{A54A671A-45AB-498D-B38B-4CC4FF07139A}"/>
          </ac:spMkLst>
        </pc:spChg>
      </pc:sldChg>
      <pc:sldChg chg="addSp modSp mod">
        <pc:chgData name="Cynthia Enciso" userId="7915927f-c5cf-4e1f-876d-e79882ad52fa" providerId="ADAL" clId="{9A78363A-0468-45D8-964C-F0884215088C}" dt="2021-11-11T16:33:23.573" v="4609" actId="1076"/>
        <pc:sldMkLst>
          <pc:docMk/>
          <pc:sldMk cId="1791343544" sldId="268"/>
        </pc:sldMkLst>
        <pc:spChg chg="mod">
          <ac:chgData name="Cynthia Enciso" userId="7915927f-c5cf-4e1f-876d-e79882ad52fa" providerId="ADAL" clId="{9A78363A-0468-45D8-964C-F0884215088C}" dt="2021-11-11T16:30:57.300" v="4290" actId="20577"/>
          <ac:spMkLst>
            <pc:docMk/>
            <pc:sldMk cId="1791343544" sldId="268"/>
            <ac:spMk id="2" creationId="{00000000-0000-0000-0000-000000000000}"/>
          </ac:spMkLst>
        </pc:spChg>
        <pc:spChg chg="add mod">
          <ac:chgData name="Cynthia Enciso" userId="7915927f-c5cf-4e1f-876d-e79882ad52fa" providerId="ADAL" clId="{9A78363A-0468-45D8-964C-F0884215088C}" dt="2021-11-11T16:33:17.453" v="4608" actId="20577"/>
          <ac:spMkLst>
            <pc:docMk/>
            <pc:sldMk cId="1791343544" sldId="268"/>
            <ac:spMk id="5" creationId="{7D8215F8-04C6-4E0C-90B1-FE88239BA1A8}"/>
          </ac:spMkLst>
        </pc:spChg>
        <pc:picChg chg="mod">
          <ac:chgData name="Cynthia Enciso" userId="7915927f-c5cf-4e1f-876d-e79882ad52fa" providerId="ADAL" clId="{9A78363A-0468-45D8-964C-F0884215088C}" dt="2021-11-11T16:33:23.573" v="4609" actId="1076"/>
          <ac:picMkLst>
            <pc:docMk/>
            <pc:sldMk cId="1791343544" sldId="268"/>
            <ac:picMk id="6" creationId="{18F82914-C838-4F0A-A67D-29F6E844B377}"/>
          </ac:picMkLst>
        </pc:picChg>
      </pc:sldChg>
      <pc:sldChg chg="addSp delSp modSp mod">
        <pc:chgData name="Cynthia Enciso" userId="7915927f-c5cf-4e1f-876d-e79882ad52fa" providerId="ADAL" clId="{9A78363A-0468-45D8-964C-F0884215088C}" dt="2021-11-11T17:33:57.566" v="7572" actId="27636"/>
        <pc:sldMkLst>
          <pc:docMk/>
          <pc:sldMk cId="3516551226" sldId="269"/>
        </pc:sldMkLst>
        <pc:spChg chg="mod">
          <ac:chgData name="Cynthia Enciso" userId="7915927f-c5cf-4e1f-876d-e79882ad52fa" providerId="ADAL" clId="{9A78363A-0468-45D8-964C-F0884215088C}" dt="2021-11-11T17:15:02.310" v="6481" actId="20577"/>
          <ac:spMkLst>
            <pc:docMk/>
            <pc:sldMk cId="3516551226" sldId="269"/>
            <ac:spMk id="2" creationId="{94841F7E-B9A5-4C74-922B-513C237CD0FC}"/>
          </ac:spMkLst>
        </pc:spChg>
        <pc:spChg chg="add mod">
          <ac:chgData name="Cynthia Enciso" userId="7915927f-c5cf-4e1f-876d-e79882ad52fa" providerId="ADAL" clId="{9A78363A-0468-45D8-964C-F0884215088C}" dt="2021-11-11T17:33:57.566" v="7572" actId="27636"/>
          <ac:spMkLst>
            <pc:docMk/>
            <pc:sldMk cId="3516551226" sldId="269"/>
            <ac:spMk id="8" creationId="{1A1DFF07-7A9A-4C22-B390-0FA63281C239}"/>
          </ac:spMkLst>
        </pc:spChg>
        <pc:picChg chg="del">
          <ac:chgData name="Cynthia Enciso" userId="7915927f-c5cf-4e1f-876d-e79882ad52fa" providerId="ADAL" clId="{9A78363A-0468-45D8-964C-F0884215088C}" dt="2021-11-11T17:15:04.548" v="6482" actId="478"/>
          <ac:picMkLst>
            <pc:docMk/>
            <pc:sldMk cId="3516551226" sldId="269"/>
            <ac:picMk id="10" creationId="{150516D3-6843-4B6E-8CB4-6D954865A136}"/>
          </ac:picMkLst>
        </pc:picChg>
        <pc:picChg chg="del mod">
          <ac:chgData name="Cynthia Enciso" userId="7915927f-c5cf-4e1f-876d-e79882ad52fa" providerId="ADAL" clId="{9A78363A-0468-45D8-964C-F0884215088C}" dt="2021-11-11T17:33:55.244" v="7570" actId="478"/>
          <ac:picMkLst>
            <pc:docMk/>
            <pc:sldMk cId="3516551226" sldId="269"/>
            <ac:picMk id="12" creationId="{06CE2D95-49E7-41C1-85E2-B411E9999DD7}"/>
          </ac:picMkLst>
        </pc:picChg>
      </pc:sldChg>
      <pc:sldChg chg="addSp delSp modSp mod modAnim">
        <pc:chgData name="Cynthia Enciso" userId="7915927f-c5cf-4e1f-876d-e79882ad52fa" providerId="ADAL" clId="{9A78363A-0468-45D8-964C-F0884215088C}" dt="2021-12-03T15:57:39.422" v="9379"/>
        <pc:sldMkLst>
          <pc:docMk/>
          <pc:sldMk cId="2319034473" sldId="270"/>
        </pc:sldMkLst>
        <pc:spChg chg="mod">
          <ac:chgData name="Cynthia Enciso" userId="7915927f-c5cf-4e1f-876d-e79882ad52fa" providerId="ADAL" clId="{9A78363A-0468-45D8-964C-F0884215088C}" dt="2021-12-03T15:45:19.402" v="8815" actId="20577"/>
          <ac:spMkLst>
            <pc:docMk/>
            <pc:sldMk cId="2319034473" sldId="270"/>
            <ac:spMk id="2" creationId="{7A6C02CB-99CF-48EE-8285-0E5A3B8E8977}"/>
          </ac:spMkLst>
        </pc:spChg>
        <pc:spChg chg="del">
          <ac:chgData name="Cynthia Enciso" userId="7915927f-c5cf-4e1f-876d-e79882ad52fa" providerId="ADAL" clId="{9A78363A-0468-45D8-964C-F0884215088C}" dt="2021-11-11T17:33:39.562" v="7566" actId="478"/>
          <ac:spMkLst>
            <pc:docMk/>
            <pc:sldMk cId="2319034473" sldId="270"/>
            <ac:spMk id="3" creationId="{26187D90-4EC7-423A-B70A-216522A96BBE}"/>
          </ac:spMkLst>
        </pc:spChg>
        <pc:spChg chg="add del mod">
          <ac:chgData name="Cynthia Enciso" userId="7915927f-c5cf-4e1f-876d-e79882ad52fa" providerId="ADAL" clId="{9A78363A-0468-45D8-964C-F0884215088C}" dt="2021-12-03T15:53:46.270" v="9308" actId="478"/>
          <ac:spMkLst>
            <pc:docMk/>
            <pc:sldMk cId="2319034473" sldId="270"/>
            <ac:spMk id="3" creationId="{8048EF4E-039B-405F-9C70-39EDD90C0D27}"/>
          </ac:spMkLst>
        </pc:spChg>
        <pc:spChg chg="mod">
          <ac:chgData name="Cynthia Enciso" userId="7915927f-c5cf-4e1f-876d-e79882ad52fa" providerId="ADAL" clId="{9A78363A-0468-45D8-964C-F0884215088C}" dt="2021-12-03T15:45:49.330" v="8825" actId="1076"/>
          <ac:spMkLst>
            <pc:docMk/>
            <pc:sldMk cId="2319034473" sldId="270"/>
            <ac:spMk id="23" creationId="{50A8566E-464E-4175-929B-52776DC40130}"/>
          </ac:spMkLst>
        </pc:spChg>
        <pc:spChg chg="del">
          <ac:chgData name="Cynthia Enciso" userId="7915927f-c5cf-4e1f-876d-e79882ad52fa" providerId="ADAL" clId="{9A78363A-0468-45D8-964C-F0884215088C}" dt="2021-12-03T15:45:30.215" v="8818" actId="21"/>
          <ac:spMkLst>
            <pc:docMk/>
            <pc:sldMk cId="2319034473" sldId="270"/>
            <ac:spMk id="24" creationId="{CAE4C87F-26F4-42CB-A15A-EC1B0740F61B}"/>
          </ac:spMkLst>
        </pc:spChg>
        <pc:spChg chg="mod">
          <ac:chgData name="Cynthia Enciso" userId="7915927f-c5cf-4e1f-876d-e79882ad52fa" providerId="ADAL" clId="{9A78363A-0468-45D8-964C-F0884215088C}" dt="2021-12-03T15:45:49.330" v="8825" actId="1076"/>
          <ac:spMkLst>
            <pc:docMk/>
            <pc:sldMk cId="2319034473" sldId="270"/>
            <ac:spMk id="25" creationId="{FA60DBC5-F9CE-4350-8164-A7C3651B806F}"/>
          </ac:spMkLst>
        </pc:spChg>
        <pc:spChg chg="del">
          <ac:chgData name="Cynthia Enciso" userId="7915927f-c5cf-4e1f-876d-e79882ad52fa" providerId="ADAL" clId="{9A78363A-0468-45D8-964C-F0884215088C}" dt="2021-11-11T17:32:57.952" v="7501" actId="478"/>
          <ac:spMkLst>
            <pc:docMk/>
            <pc:sldMk cId="2319034473" sldId="270"/>
            <ac:spMk id="26" creationId="{4A391CBE-D186-4C85-ADC1-2531A4817AE2}"/>
          </ac:spMkLst>
        </pc:spChg>
        <pc:spChg chg="add mod">
          <ac:chgData name="Cynthia Enciso" userId="7915927f-c5cf-4e1f-876d-e79882ad52fa" providerId="ADAL" clId="{9A78363A-0468-45D8-964C-F0884215088C}" dt="2021-12-03T15:53:20.140" v="9301" actId="14100"/>
          <ac:spMkLst>
            <pc:docMk/>
            <pc:sldMk cId="2319034473" sldId="270"/>
            <ac:spMk id="26" creationId="{E4E125F3-E08B-4632-8A72-2A1FC2826DD1}"/>
          </ac:spMkLst>
        </pc:spChg>
        <pc:spChg chg="del">
          <ac:chgData name="Cynthia Enciso" userId="7915927f-c5cf-4e1f-876d-e79882ad52fa" providerId="ADAL" clId="{9A78363A-0468-45D8-964C-F0884215088C}" dt="2021-11-11T17:33:40.965" v="7567" actId="478"/>
          <ac:spMkLst>
            <pc:docMk/>
            <pc:sldMk cId="2319034473" sldId="270"/>
            <ac:spMk id="27" creationId="{52E81E01-9B85-4365-A83F-C012664077EA}"/>
          </ac:spMkLst>
        </pc:spChg>
        <pc:spChg chg="del mod">
          <ac:chgData name="Cynthia Enciso" userId="7915927f-c5cf-4e1f-876d-e79882ad52fa" providerId="ADAL" clId="{9A78363A-0468-45D8-964C-F0884215088C}" dt="2021-12-03T15:45:30.215" v="8818" actId="21"/>
          <ac:spMkLst>
            <pc:docMk/>
            <pc:sldMk cId="2319034473" sldId="270"/>
            <ac:spMk id="28" creationId="{04696874-734C-45A0-8B96-6178153D5421}"/>
          </ac:spMkLst>
        </pc:spChg>
        <pc:spChg chg="del">
          <ac:chgData name="Cynthia Enciso" userId="7915927f-c5cf-4e1f-876d-e79882ad52fa" providerId="ADAL" clId="{9A78363A-0468-45D8-964C-F0884215088C}" dt="2021-12-03T15:45:30.215" v="8818" actId="21"/>
          <ac:spMkLst>
            <pc:docMk/>
            <pc:sldMk cId="2319034473" sldId="270"/>
            <ac:spMk id="29" creationId="{69B467FF-4AEA-4F8C-96DF-D80E013851FB}"/>
          </ac:spMkLst>
        </pc:spChg>
        <pc:spChg chg="del">
          <ac:chgData name="Cynthia Enciso" userId="7915927f-c5cf-4e1f-876d-e79882ad52fa" providerId="ADAL" clId="{9A78363A-0468-45D8-964C-F0884215088C}" dt="2021-12-03T15:45:30.215" v="8818" actId="21"/>
          <ac:spMkLst>
            <pc:docMk/>
            <pc:sldMk cId="2319034473" sldId="270"/>
            <ac:spMk id="30" creationId="{9097D6B3-F940-416C-9CA9-BD5E07E98E0C}"/>
          </ac:spMkLst>
        </pc:spChg>
        <pc:spChg chg="del">
          <ac:chgData name="Cynthia Enciso" userId="7915927f-c5cf-4e1f-876d-e79882ad52fa" providerId="ADAL" clId="{9A78363A-0468-45D8-964C-F0884215088C}" dt="2021-12-03T15:45:30.215" v="8818" actId="21"/>
          <ac:spMkLst>
            <pc:docMk/>
            <pc:sldMk cId="2319034473" sldId="270"/>
            <ac:spMk id="31" creationId="{8FCCA1C7-E13E-410B-8BC6-E6DCD0DBA58A}"/>
          </ac:spMkLst>
        </pc:spChg>
        <pc:spChg chg="del">
          <ac:chgData name="Cynthia Enciso" userId="7915927f-c5cf-4e1f-876d-e79882ad52fa" providerId="ADAL" clId="{9A78363A-0468-45D8-964C-F0884215088C}" dt="2021-12-03T15:45:30.215" v="8818" actId="21"/>
          <ac:spMkLst>
            <pc:docMk/>
            <pc:sldMk cId="2319034473" sldId="270"/>
            <ac:spMk id="32" creationId="{D67BDD0B-3B9A-41D6-BC66-23E00667AE74}"/>
          </ac:spMkLst>
        </pc:spChg>
        <pc:spChg chg="del">
          <ac:chgData name="Cynthia Enciso" userId="7915927f-c5cf-4e1f-876d-e79882ad52fa" providerId="ADAL" clId="{9A78363A-0468-45D8-964C-F0884215088C}" dt="2021-12-03T15:45:30.215" v="8818" actId="21"/>
          <ac:spMkLst>
            <pc:docMk/>
            <pc:sldMk cId="2319034473" sldId="270"/>
            <ac:spMk id="33" creationId="{010336E1-DD57-4EE8-92AC-EE5AC524A058}"/>
          </ac:spMkLst>
        </pc:spChg>
        <pc:spChg chg="del">
          <ac:chgData name="Cynthia Enciso" userId="7915927f-c5cf-4e1f-876d-e79882ad52fa" providerId="ADAL" clId="{9A78363A-0468-45D8-964C-F0884215088C}" dt="2021-12-03T15:45:30.215" v="8818" actId="21"/>
          <ac:spMkLst>
            <pc:docMk/>
            <pc:sldMk cId="2319034473" sldId="270"/>
            <ac:spMk id="34" creationId="{AFDE4497-014D-4CE0-86CB-D2027D70186C}"/>
          </ac:spMkLst>
        </pc:spChg>
        <pc:spChg chg="del">
          <ac:chgData name="Cynthia Enciso" userId="7915927f-c5cf-4e1f-876d-e79882ad52fa" providerId="ADAL" clId="{9A78363A-0468-45D8-964C-F0884215088C}" dt="2021-12-03T15:45:30.215" v="8818" actId="21"/>
          <ac:spMkLst>
            <pc:docMk/>
            <pc:sldMk cId="2319034473" sldId="270"/>
            <ac:spMk id="35" creationId="{0C66319D-E1BD-4078-9D7E-585F5431E9D3}"/>
          </ac:spMkLst>
        </pc:spChg>
        <pc:spChg chg="mod">
          <ac:chgData name="Cynthia Enciso" userId="7915927f-c5cf-4e1f-876d-e79882ad52fa" providerId="ADAL" clId="{9A78363A-0468-45D8-964C-F0884215088C}" dt="2021-12-03T15:45:49.330" v="8825" actId="1076"/>
          <ac:spMkLst>
            <pc:docMk/>
            <pc:sldMk cId="2319034473" sldId="270"/>
            <ac:spMk id="36" creationId="{14ED6CB2-B815-405A-893F-2E09669F4ED1}"/>
          </ac:spMkLst>
        </pc:spChg>
        <pc:spChg chg="mod">
          <ac:chgData name="Cynthia Enciso" userId="7915927f-c5cf-4e1f-876d-e79882ad52fa" providerId="ADAL" clId="{9A78363A-0468-45D8-964C-F0884215088C}" dt="2021-12-03T15:45:49.330" v="8825" actId="1076"/>
          <ac:spMkLst>
            <pc:docMk/>
            <pc:sldMk cId="2319034473" sldId="270"/>
            <ac:spMk id="37" creationId="{F11C3C7B-17FD-45B2-A5BE-84A4B0493943}"/>
          </ac:spMkLst>
        </pc:spChg>
        <pc:spChg chg="mod">
          <ac:chgData name="Cynthia Enciso" userId="7915927f-c5cf-4e1f-876d-e79882ad52fa" providerId="ADAL" clId="{9A78363A-0468-45D8-964C-F0884215088C}" dt="2021-12-03T15:45:49.330" v="8825" actId="1076"/>
          <ac:spMkLst>
            <pc:docMk/>
            <pc:sldMk cId="2319034473" sldId="270"/>
            <ac:spMk id="38" creationId="{D8A391B7-0A4A-4159-AF25-65A3428AE353}"/>
          </ac:spMkLst>
        </pc:spChg>
        <pc:spChg chg="mod">
          <ac:chgData name="Cynthia Enciso" userId="7915927f-c5cf-4e1f-876d-e79882ad52fa" providerId="ADAL" clId="{9A78363A-0468-45D8-964C-F0884215088C}" dt="2021-12-03T15:45:49.330" v="8825" actId="1076"/>
          <ac:spMkLst>
            <pc:docMk/>
            <pc:sldMk cId="2319034473" sldId="270"/>
            <ac:spMk id="39" creationId="{47BC0A6B-4127-4F75-AA01-6FC23BE5AC25}"/>
          </ac:spMkLst>
        </pc:spChg>
        <pc:spChg chg="del">
          <ac:chgData name="Cynthia Enciso" userId="7915927f-c5cf-4e1f-876d-e79882ad52fa" providerId="ADAL" clId="{9A78363A-0468-45D8-964C-F0884215088C}" dt="2021-11-11T17:29:00.116" v="7390" actId="478"/>
          <ac:spMkLst>
            <pc:docMk/>
            <pc:sldMk cId="2319034473" sldId="270"/>
            <ac:spMk id="40" creationId="{E0240F70-73C1-4DDF-BA10-11091D4DD6CD}"/>
          </ac:spMkLst>
        </pc:spChg>
        <pc:spChg chg="del">
          <ac:chgData name="Cynthia Enciso" userId="7915927f-c5cf-4e1f-876d-e79882ad52fa" providerId="ADAL" clId="{9A78363A-0468-45D8-964C-F0884215088C}" dt="2021-11-11T17:28:57.500" v="7389" actId="478"/>
          <ac:spMkLst>
            <pc:docMk/>
            <pc:sldMk cId="2319034473" sldId="270"/>
            <ac:spMk id="41" creationId="{323DCC40-57EF-429F-9C86-B7BBC6D5A63C}"/>
          </ac:spMkLst>
        </pc:spChg>
        <pc:spChg chg="add del mod">
          <ac:chgData name="Cynthia Enciso" userId="7915927f-c5cf-4e1f-876d-e79882ad52fa" providerId="ADAL" clId="{9A78363A-0468-45D8-964C-F0884215088C}" dt="2021-12-03T15:45:45.253" v="8824" actId="478"/>
          <ac:spMkLst>
            <pc:docMk/>
            <pc:sldMk cId="2319034473" sldId="270"/>
            <ac:spMk id="42" creationId="{1E35A110-E62D-4993-99D6-86B2AD9CEE52}"/>
          </ac:spMkLst>
        </pc:spChg>
        <pc:spChg chg="del">
          <ac:chgData name="Cynthia Enciso" userId="7915927f-c5cf-4e1f-876d-e79882ad52fa" providerId="ADAL" clId="{9A78363A-0468-45D8-964C-F0884215088C}" dt="2021-11-11T17:32:57.952" v="7501" actId="478"/>
          <ac:spMkLst>
            <pc:docMk/>
            <pc:sldMk cId="2319034473" sldId="270"/>
            <ac:spMk id="46" creationId="{78AC57DA-4564-477F-ABD5-9BBA5C7B447E}"/>
          </ac:spMkLst>
        </pc:spChg>
        <pc:spChg chg="del">
          <ac:chgData name="Cynthia Enciso" userId="7915927f-c5cf-4e1f-876d-e79882ad52fa" providerId="ADAL" clId="{9A78363A-0468-45D8-964C-F0884215088C}" dt="2021-11-11T17:32:55.138" v="7500" actId="478"/>
          <ac:spMkLst>
            <pc:docMk/>
            <pc:sldMk cId="2319034473" sldId="270"/>
            <ac:spMk id="47" creationId="{22257AB6-4886-4A01-B622-52869DD54FBE}"/>
          </ac:spMkLst>
        </pc:spChg>
        <pc:spChg chg="del">
          <ac:chgData name="Cynthia Enciso" userId="7915927f-c5cf-4e1f-876d-e79882ad52fa" providerId="ADAL" clId="{9A78363A-0468-45D8-964C-F0884215088C}" dt="2021-11-11T17:32:57.952" v="7501" actId="478"/>
          <ac:spMkLst>
            <pc:docMk/>
            <pc:sldMk cId="2319034473" sldId="270"/>
            <ac:spMk id="48" creationId="{422CDE78-6517-4B9C-A7C5-299176554493}"/>
          </ac:spMkLst>
        </pc:spChg>
        <pc:spChg chg="mod">
          <ac:chgData name="Cynthia Enciso" userId="7915927f-c5cf-4e1f-876d-e79882ad52fa" providerId="ADAL" clId="{9A78363A-0468-45D8-964C-F0884215088C}" dt="2021-12-03T15:45:49.330" v="8825" actId="1076"/>
          <ac:spMkLst>
            <pc:docMk/>
            <pc:sldMk cId="2319034473" sldId="270"/>
            <ac:spMk id="49" creationId="{D02174F6-773C-4964-9C33-5A1786A2B287}"/>
          </ac:spMkLst>
        </pc:spChg>
        <pc:spChg chg="mod">
          <ac:chgData name="Cynthia Enciso" userId="7915927f-c5cf-4e1f-876d-e79882ad52fa" providerId="ADAL" clId="{9A78363A-0468-45D8-964C-F0884215088C}" dt="2021-12-03T15:45:49.330" v="8825" actId="1076"/>
          <ac:spMkLst>
            <pc:docMk/>
            <pc:sldMk cId="2319034473" sldId="270"/>
            <ac:spMk id="50" creationId="{4CA4759D-2105-461A-AB29-40C29843E784}"/>
          </ac:spMkLst>
        </pc:spChg>
        <pc:spChg chg="mod">
          <ac:chgData name="Cynthia Enciso" userId="7915927f-c5cf-4e1f-876d-e79882ad52fa" providerId="ADAL" clId="{9A78363A-0468-45D8-964C-F0884215088C}" dt="2021-12-03T15:45:49.330" v="8825" actId="1076"/>
          <ac:spMkLst>
            <pc:docMk/>
            <pc:sldMk cId="2319034473" sldId="270"/>
            <ac:spMk id="51" creationId="{D3EC7252-E05A-441E-B252-E7B89A1AB381}"/>
          </ac:spMkLst>
        </pc:spChg>
        <pc:spChg chg="del">
          <ac:chgData name="Cynthia Enciso" userId="7915927f-c5cf-4e1f-876d-e79882ad52fa" providerId="ADAL" clId="{9A78363A-0468-45D8-964C-F0884215088C}" dt="2021-12-03T15:45:30.215" v="8818" actId="21"/>
          <ac:spMkLst>
            <pc:docMk/>
            <pc:sldMk cId="2319034473" sldId="270"/>
            <ac:spMk id="52" creationId="{C1C486CD-3F79-4FA0-83F1-8F058D27516A}"/>
          </ac:spMkLst>
        </pc:spChg>
        <pc:spChg chg="del">
          <ac:chgData name="Cynthia Enciso" userId="7915927f-c5cf-4e1f-876d-e79882ad52fa" providerId="ADAL" clId="{9A78363A-0468-45D8-964C-F0884215088C}" dt="2021-12-03T15:45:30.215" v="8818" actId="21"/>
          <ac:spMkLst>
            <pc:docMk/>
            <pc:sldMk cId="2319034473" sldId="270"/>
            <ac:spMk id="53" creationId="{43664EC6-7187-4F77-B41B-2C1951896AD4}"/>
          </ac:spMkLst>
        </pc:spChg>
        <pc:spChg chg="del">
          <ac:chgData name="Cynthia Enciso" userId="7915927f-c5cf-4e1f-876d-e79882ad52fa" providerId="ADAL" clId="{9A78363A-0468-45D8-964C-F0884215088C}" dt="2021-12-03T15:45:30.215" v="8818" actId="21"/>
          <ac:spMkLst>
            <pc:docMk/>
            <pc:sldMk cId="2319034473" sldId="270"/>
            <ac:spMk id="54" creationId="{24D0E5BA-F0D5-4134-9137-57ADE5DE85DE}"/>
          </ac:spMkLst>
        </pc:spChg>
        <pc:spChg chg="del">
          <ac:chgData name="Cynthia Enciso" userId="7915927f-c5cf-4e1f-876d-e79882ad52fa" providerId="ADAL" clId="{9A78363A-0468-45D8-964C-F0884215088C}" dt="2021-12-03T15:45:30.215" v="8818" actId="21"/>
          <ac:spMkLst>
            <pc:docMk/>
            <pc:sldMk cId="2319034473" sldId="270"/>
            <ac:spMk id="55" creationId="{07A09844-5018-49A1-B85D-0C9FC8457B57}"/>
          </ac:spMkLst>
        </pc:spChg>
        <pc:spChg chg="del">
          <ac:chgData name="Cynthia Enciso" userId="7915927f-c5cf-4e1f-876d-e79882ad52fa" providerId="ADAL" clId="{9A78363A-0468-45D8-964C-F0884215088C}" dt="2021-12-03T15:45:30.215" v="8818" actId="21"/>
          <ac:spMkLst>
            <pc:docMk/>
            <pc:sldMk cId="2319034473" sldId="270"/>
            <ac:spMk id="56" creationId="{40AFC470-C093-43E3-8E56-41B6D04E55AB}"/>
          </ac:spMkLst>
        </pc:spChg>
        <pc:spChg chg="del">
          <ac:chgData name="Cynthia Enciso" userId="7915927f-c5cf-4e1f-876d-e79882ad52fa" providerId="ADAL" clId="{9A78363A-0468-45D8-964C-F0884215088C}" dt="2021-12-03T15:45:30.215" v="8818" actId="21"/>
          <ac:spMkLst>
            <pc:docMk/>
            <pc:sldMk cId="2319034473" sldId="270"/>
            <ac:spMk id="57" creationId="{49179903-6A7F-47A7-9C40-C2D4015BC4F9}"/>
          </ac:spMkLst>
        </pc:spChg>
        <pc:spChg chg="del">
          <ac:chgData name="Cynthia Enciso" userId="7915927f-c5cf-4e1f-876d-e79882ad52fa" providerId="ADAL" clId="{9A78363A-0468-45D8-964C-F0884215088C}" dt="2021-11-11T17:32:55.138" v="7500" actId="478"/>
          <ac:spMkLst>
            <pc:docMk/>
            <pc:sldMk cId="2319034473" sldId="270"/>
            <ac:spMk id="58" creationId="{2DD44E1C-429E-4847-B9CE-AAEE455A7517}"/>
          </ac:spMkLst>
        </pc:spChg>
        <pc:spChg chg="del">
          <ac:chgData name="Cynthia Enciso" userId="7915927f-c5cf-4e1f-876d-e79882ad52fa" providerId="ADAL" clId="{9A78363A-0468-45D8-964C-F0884215088C}" dt="2021-12-03T15:45:30.215" v="8818" actId="21"/>
          <ac:spMkLst>
            <pc:docMk/>
            <pc:sldMk cId="2319034473" sldId="270"/>
            <ac:spMk id="59" creationId="{ED8C762C-D282-40B9-A6F7-0DF5DFBF8F6E}"/>
          </ac:spMkLst>
        </pc:spChg>
        <pc:spChg chg="del">
          <ac:chgData name="Cynthia Enciso" userId="7915927f-c5cf-4e1f-876d-e79882ad52fa" providerId="ADAL" clId="{9A78363A-0468-45D8-964C-F0884215088C}" dt="2021-11-11T17:32:57.952" v="7501" actId="478"/>
          <ac:spMkLst>
            <pc:docMk/>
            <pc:sldMk cId="2319034473" sldId="270"/>
            <ac:spMk id="61" creationId="{6FDCC27E-2658-4A0E-A540-F5B179763DD1}"/>
          </ac:spMkLst>
        </pc:spChg>
        <pc:spChg chg="del">
          <ac:chgData name="Cynthia Enciso" userId="7915927f-c5cf-4e1f-876d-e79882ad52fa" providerId="ADAL" clId="{9A78363A-0468-45D8-964C-F0884215088C}" dt="2021-11-11T17:32:57.952" v="7501" actId="478"/>
          <ac:spMkLst>
            <pc:docMk/>
            <pc:sldMk cId="2319034473" sldId="270"/>
            <ac:spMk id="62" creationId="{5B6DE506-0651-4968-A934-6268655A2FE5}"/>
          </ac:spMkLst>
        </pc:spChg>
        <pc:spChg chg="del">
          <ac:chgData name="Cynthia Enciso" userId="7915927f-c5cf-4e1f-876d-e79882ad52fa" providerId="ADAL" clId="{9A78363A-0468-45D8-964C-F0884215088C}" dt="2021-11-11T17:32:57.952" v="7501" actId="478"/>
          <ac:spMkLst>
            <pc:docMk/>
            <pc:sldMk cId="2319034473" sldId="270"/>
            <ac:spMk id="63" creationId="{23296F60-1876-4084-86AD-2B97DA8E4862}"/>
          </ac:spMkLst>
        </pc:spChg>
        <pc:spChg chg="del">
          <ac:chgData name="Cynthia Enciso" userId="7915927f-c5cf-4e1f-876d-e79882ad52fa" providerId="ADAL" clId="{9A78363A-0468-45D8-964C-F0884215088C}" dt="2021-11-11T17:32:57.952" v="7501" actId="478"/>
          <ac:spMkLst>
            <pc:docMk/>
            <pc:sldMk cId="2319034473" sldId="270"/>
            <ac:spMk id="64" creationId="{C93FF507-BE40-4CB4-98E8-9FE9BFEA565A}"/>
          </ac:spMkLst>
        </pc:spChg>
        <pc:spChg chg="del">
          <ac:chgData name="Cynthia Enciso" userId="7915927f-c5cf-4e1f-876d-e79882ad52fa" providerId="ADAL" clId="{9A78363A-0468-45D8-964C-F0884215088C}" dt="2021-11-11T17:32:57.952" v="7501" actId="478"/>
          <ac:spMkLst>
            <pc:docMk/>
            <pc:sldMk cId="2319034473" sldId="270"/>
            <ac:spMk id="65" creationId="{710CA644-BC30-44EC-A0F5-C005FB78D407}"/>
          </ac:spMkLst>
        </pc:spChg>
        <pc:spChg chg="add del mod">
          <ac:chgData name="Cynthia Enciso" userId="7915927f-c5cf-4e1f-876d-e79882ad52fa" providerId="ADAL" clId="{9A78363A-0468-45D8-964C-F0884215088C}" dt="2021-12-03T15:53:46.270" v="9308" actId="478"/>
          <ac:spMkLst>
            <pc:docMk/>
            <pc:sldMk cId="2319034473" sldId="270"/>
            <ac:spMk id="65" creationId="{A5EA9573-0102-49B4-BB68-BCEC0E83231C}"/>
          </ac:spMkLst>
        </pc:spChg>
        <pc:spChg chg="del mod">
          <ac:chgData name="Cynthia Enciso" userId="7915927f-c5cf-4e1f-876d-e79882ad52fa" providerId="ADAL" clId="{9A78363A-0468-45D8-964C-F0884215088C}" dt="2021-12-03T15:45:30.215" v="8818" actId="21"/>
          <ac:spMkLst>
            <pc:docMk/>
            <pc:sldMk cId="2319034473" sldId="270"/>
            <ac:spMk id="66" creationId="{F9FA4145-0C58-4D64-94BF-29E8BFC4294A}"/>
          </ac:spMkLst>
        </pc:spChg>
        <pc:spChg chg="add del mod">
          <ac:chgData name="Cynthia Enciso" userId="7915927f-c5cf-4e1f-876d-e79882ad52fa" providerId="ADAL" clId="{9A78363A-0468-45D8-964C-F0884215088C}" dt="2021-12-03T15:53:48.613" v="9309" actId="478"/>
          <ac:spMkLst>
            <pc:docMk/>
            <pc:sldMk cId="2319034473" sldId="270"/>
            <ac:spMk id="67" creationId="{37212CCA-ED50-486C-B34F-F5C34C1574EA}"/>
          </ac:spMkLst>
        </pc:spChg>
        <pc:spChg chg="add del mod">
          <ac:chgData name="Cynthia Enciso" userId="7915927f-c5cf-4e1f-876d-e79882ad52fa" providerId="ADAL" clId="{9A78363A-0468-45D8-964C-F0884215088C}" dt="2021-12-03T15:51:26.839" v="9149" actId="478"/>
          <ac:spMkLst>
            <pc:docMk/>
            <pc:sldMk cId="2319034473" sldId="270"/>
            <ac:spMk id="68" creationId="{DD6002AD-E6BA-40E0-9275-EC281835D28A}"/>
          </ac:spMkLst>
        </pc:spChg>
        <pc:spChg chg="add mod">
          <ac:chgData name="Cynthia Enciso" userId="7915927f-c5cf-4e1f-876d-e79882ad52fa" providerId="ADAL" clId="{9A78363A-0468-45D8-964C-F0884215088C}" dt="2021-12-03T15:53:00.281" v="9293" actId="20577"/>
          <ac:spMkLst>
            <pc:docMk/>
            <pc:sldMk cId="2319034473" sldId="270"/>
            <ac:spMk id="69" creationId="{5A337A9F-8489-4E8E-8C43-E253BB94EB1E}"/>
          </ac:spMkLst>
        </pc:spChg>
        <pc:spChg chg="add mod">
          <ac:chgData name="Cynthia Enciso" userId="7915927f-c5cf-4e1f-876d-e79882ad52fa" providerId="ADAL" clId="{9A78363A-0468-45D8-964C-F0884215088C}" dt="2021-12-03T15:53:23.580" v="9303" actId="14100"/>
          <ac:spMkLst>
            <pc:docMk/>
            <pc:sldMk cId="2319034473" sldId="270"/>
            <ac:spMk id="70" creationId="{02DB8BF8-4E41-4773-9775-E74B08AEEE2B}"/>
          </ac:spMkLst>
        </pc:spChg>
        <pc:spChg chg="del">
          <ac:chgData name="Cynthia Enciso" userId="7915927f-c5cf-4e1f-876d-e79882ad52fa" providerId="ADAL" clId="{9A78363A-0468-45D8-964C-F0884215088C}" dt="2021-11-11T17:32:55.138" v="7500" actId="478"/>
          <ac:spMkLst>
            <pc:docMk/>
            <pc:sldMk cId="2319034473" sldId="270"/>
            <ac:spMk id="70" creationId="{288F54D5-2E2D-404A-96A8-5D75D6A4A706}"/>
          </ac:spMkLst>
        </pc:spChg>
        <pc:spChg chg="del">
          <ac:chgData name="Cynthia Enciso" userId="7915927f-c5cf-4e1f-876d-e79882ad52fa" providerId="ADAL" clId="{9A78363A-0468-45D8-964C-F0884215088C}" dt="2021-11-11T17:32:55.138" v="7500" actId="478"/>
          <ac:spMkLst>
            <pc:docMk/>
            <pc:sldMk cId="2319034473" sldId="270"/>
            <ac:spMk id="71" creationId="{9088B752-1ADD-4D92-B947-3C2AD72B0D8A}"/>
          </ac:spMkLst>
        </pc:spChg>
        <pc:spChg chg="mod">
          <ac:chgData name="Cynthia Enciso" userId="7915927f-c5cf-4e1f-876d-e79882ad52fa" providerId="ADAL" clId="{9A78363A-0468-45D8-964C-F0884215088C}" dt="2021-12-03T15:45:49.330" v="8825" actId="1076"/>
          <ac:spMkLst>
            <pc:docMk/>
            <pc:sldMk cId="2319034473" sldId="270"/>
            <ac:spMk id="72" creationId="{A362B9BE-2C72-47F7-AAA2-9D2C5EDFC945}"/>
          </ac:spMkLst>
        </pc:spChg>
        <pc:spChg chg="mod">
          <ac:chgData name="Cynthia Enciso" userId="7915927f-c5cf-4e1f-876d-e79882ad52fa" providerId="ADAL" clId="{9A78363A-0468-45D8-964C-F0884215088C}" dt="2021-12-03T15:45:49.330" v="8825" actId="1076"/>
          <ac:spMkLst>
            <pc:docMk/>
            <pc:sldMk cId="2319034473" sldId="270"/>
            <ac:spMk id="73" creationId="{45299BA5-46A1-4376-9546-82BD03784506}"/>
          </ac:spMkLst>
        </pc:spChg>
        <pc:spChg chg="del">
          <ac:chgData name="Cynthia Enciso" userId="7915927f-c5cf-4e1f-876d-e79882ad52fa" providerId="ADAL" clId="{9A78363A-0468-45D8-964C-F0884215088C}" dt="2021-11-11T17:33:07.898" v="7502" actId="478"/>
          <ac:spMkLst>
            <pc:docMk/>
            <pc:sldMk cId="2319034473" sldId="270"/>
            <ac:spMk id="74" creationId="{214FE5F0-9A8D-48CD-AC53-D057EBEA33B1}"/>
          </ac:spMkLst>
        </pc:spChg>
        <pc:spChg chg="del mod">
          <ac:chgData name="Cynthia Enciso" userId="7915927f-c5cf-4e1f-876d-e79882ad52fa" providerId="ADAL" clId="{9A78363A-0468-45D8-964C-F0884215088C}" dt="2021-12-03T15:45:30.215" v="8818" actId="21"/>
          <ac:spMkLst>
            <pc:docMk/>
            <pc:sldMk cId="2319034473" sldId="270"/>
            <ac:spMk id="75" creationId="{A04E6601-5C06-4F98-8094-DE356B3A56C4}"/>
          </ac:spMkLst>
        </pc:spChg>
        <pc:spChg chg="del mod">
          <ac:chgData name="Cynthia Enciso" userId="7915927f-c5cf-4e1f-876d-e79882ad52fa" providerId="ADAL" clId="{9A78363A-0468-45D8-964C-F0884215088C}" dt="2021-12-03T15:45:30.215" v="8818" actId="21"/>
          <ac:spMkLst>
            <pc:docMk/>
            <pc:sldMk cId="2319034473" sldId="270"/>
            <ac:spMk id="76" creationId="{7CACBBEE-2E27-4492-93AA-9A520D16824C}"/>
          </ac:spMkLst>
        </pc:spChg>
        <pc:spChg chg="del">
          <ac:chgData name="Cynthia Enciso" userId="7915927f-c5cf-4e1f-876d-e79882ad52fa" providerId="ADAL" clId="{9A78363A-0468-45D8-964C-F0884215088C}" dt="2021-11-11T17:33:07.898" v="7502" actId="478"/>
          <ac:spMkLst>
            <pc:docMk/>
            <pc:sldMk cId="2319034473" sldId="270"/>
            <ac:spMk id="77" creationId="{8B367CAE-89F6-43C4-9CD9-2A60B983B03A}"/>
          </ac:spMkLst>
        </pc:spChg>
        <pc:spChg chg="del">
          <ac:chgData name="Cynthia Enciso" userId="7915927f-c5cf-4e1f-876d-e79882ad52fa" providerId="ADAL" clId="{9A78363A-0468-45D8-964C-F0884215088C}" dt="2021-11-11T17:32:57.952" v="7501" actId="478"/>
          <ac:spMkLst>
            <pc:docMk/>
            <pc:sldMk cId="2319034473" sldId="270"/>
            <ac:spMk id="78" creationId="{DA0A20DC-8FFE-4E79-BBC7-3F3F027D8C6A}"/>
          </ac:spMkLst>
        </pc:spChg>
        <pc:spChg chg="del">
          <ac:chgData name="Cynthia Enciso" userId="7915927f-c5cf-4e1f-876d-e79882ad52fa" providerId="ADAL" clId="{9A78363A-0468-45D8-964C-F0884215088C}" dt="2021-11-11T17:32:55.138" v="7500" actId="478"/>
          <ac:spMkLst>
            <pc:docMk/>
            <pc:sldMk cId="2319034473" sldId="270"/>
            <ac:spMk id="79" creationId="{B8DC9761-F5DD-437B-9CDC-B68E9C8050D6}"/>
          </ac:spMkLst>
        </pc:spChg>
        <pc:spChg chg="del">
          <ac:chgData name="Cynthia Enciso" userId="7915927f-c5cf-4e1f-876d-e79882ad52fa" providerId="ADAL" clId="{9A78363A-0468-45D8-964C-F0884215088C}" dt="2021-11-11T17:32:55.138" v="7500" actId="478"/>
          <ac:spMkLst>
            <pc:docMk/>
            <pc:sldMk cId="2319034473" sldId="270"/>
            <ac:spMk id="80" creationId="{18EEEC5C-540B-4290-8D78-C577A18F6AB9}"/>
          </ac:spMkLst>
        </pc:spChg>
        <pc:spChg chg="del">
          <ac:chgData name="Cynthia Enciso" userId="7915927f-c5cf-4e1f-876d-e79882ad52fa" providerId="ADAL" clId="{9A78363A-0468-45D8-964C-F0884215088C}" dt="2021-11-11T17:32:55.138" v="7500" actId="478"/>
          <ac:spMkLst>
            <pc:docMk/>
            <pc:sldMk cId="2319034473" sldId="270"/>
            <ac:spMk id="81" creationId="{CB09B3CA-F3C9-4A19-94D8-53EC575C82D2}"/>
          </ac:spMkLst>
        </pc:spChg>
        <pc:spChg chg="mod">
          <ac:chgData name="Cynthia Enciso" userId="7915927f-c5cf-4e1f-876d-e79882ad52fa" providerId="ADAL" clId="{9A78363A-0468-45D8-964C-F0884215088C}" dt="2021-12-03T15:45:49.330" v="8825" actId="1076"/>
          <ac:spMkLst>
            <pc:docMk/>
            <pc:sldMk cId="2319034473" sldId="270"/>
            <ac:spMk id="82" creationId="{1ECA0DEE-FDE3-4159-A7C5-E484A91680D5}"/>
          </ac:spMkLst>
        </pc:spChg>
        <pc:spChg chg="mod">
          <ac:chgData name="Cynthia Enciso" userId="7915927f-c5cf-4e1f-876d-e79882ad52fa" providerId="ADAL" clId="{9A78363A-0468-45D8-964C-F0884215088C}" dt="2021-12-03T15:45:49.330" v="8825" actId="1076"/>
          <ac:spMkLst>
            <pc:docMk/>
            <pc:sldMk cId="2319034473" sldId="270"/>
            <ac:spMk id="83" creationId="{C0465FAD-B196-404F-B48D-FA470AB85A04}"/>
          </ac:spMkLst>
        </pc:spChg>
        <pc:spChg chg="mod">
          <ac:chgData name="Cynthia Enciso" userId="7915927f-c5cf-4e1f-876d-e79882ad52fa" providerId="ADAL" clId="{9A78363A-0468-45D8-964C-F0884215088C}" dt="2021-12-03T15:51:32.704" v="9152" actId="1076"/>
          <ac:spMkLst>
            <pc:docMk/>
            <pc:sldMk cId="2319034473" sldId="270"/>
            <ac:spMk id="84" creationId="{F3FEA792-1F64-4D1D-AA17-4EC94E24D396}"/>
          </ac:spMkLst>
        </pc:spChg>
        <pc:spChg chg="mod">
          <ac:chgData name="Cynthia Enciso" userId="7915927f-c5cf-4e1f-876d-e79882ad52fa" providerId="ADAL" clId="{9A78363A-0468-45D8-964C-F0884215088C}" dt="2021-12-03T15:45:49.330" v="8825" actId="1076"/>
          <ac:spMkLst>
            <pc:docMk/>
            <pc:sldMk cId="2319034473" sldId="270"/>
            <ac:spMk id="85" creationId="{B1A25B08-C3E6-4044-8913-6FDA3E09EC44}"/>
          </ac:spMkLst>
        </pc:spChg>
        <pc:spChg chg="del">
          <ac:chgData name="Cynthia Enciso" userId="7915927f-c5cf-4e1f-876d-e79882ad52fa" providerId="ADAL" clId="{9A78363A-0468-45D8-964C-F0884215088C}" dt="2021-11-11T17:32:55.138" v="7500" actId="478"/>
          <ac:spMkLst>
            <pc:docMk/>
            <pc:sldMk cId="2319034473" sldId="270"/>
            <ac:spMk id="86" creationId="{739312CE-7600-496B-8DE7-774BD7FA1D9C}"/>
          </ac:spMkLst>
        </pc:spChg>
        <pc:spChg chg="del mod">
          <ac:chgData name="Cynthia Enciso" userId="7915927f-c5cf-4e1f-876d-e79882ad52fa" providerId="ADAL" clId="{9A78363A-0468-45D8-964C-F0884215088C}" dt="2021-12-03T15:45:30.215" v="8818" actId="21"/>
          <ac:spMkLst>
            <pc:docMk/>
            <pc:sldMk cId="2319034473" sldId="270"/>
            <ac:spMk id="87" creationId="{B50954FF-A115-4CE4-A919-8059471AA12C}"/>
          </ac:spMkLst>
        </pc:spChg>
        <pc:spChg chg="del">
          <ac:chgData name="Cynthia Enciso" userId="7915927f-c5cf-4e1f-876d-e79882ad52fa" providerId="ADAL" clId="{9A78363A-0468-45D8-964C-F0884215088C}" dt="2021-12-03T15:45:30.215" v="8818" actId="21"/>
          <ac:spMkLst>
            <pc:docMk/>
            <pc:sldMk cId="2319034473" sldId="270"/>
            <ac:spMk id="88" creationId="{175076FC-73FC-4293-9929-C45667456207}"/>
          </ac:spMkLst>
        </pc:spChg>
        <pc:spChg chg="del">
          <ac:chgData name="Cynthia Enciso" userId="7915927f-c5cf-4e1f-876d-e79882ad52fa" providerId="ADAL" clId="{9A78363A-0468-45D8-964C-F0884215088C}" dt="2021-11-11T17:32:55.138" v="7500" actId="478"/>
          <ac:spMkLst>
            <pc:docMk/>
            <pc:sldMk cId="2319034473" sldId="270"/>
            <ac:spMk id="89" creationId="{F8E5DDA1-3963-42AD-A499-7B130C0293B9}"/>
          </ac:spMkLst>
        </pc:spChg>
        <pc:spChg chg="del">
          <ac:chgData name="Cynthia Enciso" userId="7915927f-c5cf-4e1f-876d-e79882ad52fa" providerId="ADAL" clId="{9A78363A-0468-45D8-964C-F0884215088C}" dt="2021-12-03T15:45:30.215" v="8818" actId="21"/>
          <ac:spMkLst>
            <pc:docMk/>
            <pc:sldMk cId="2319034473" sldId="270"/>
            <ac:spMk id="90" creationId="{F57717E7-6C12-4A4A-850D-F153CE527EA8}"/>
          </ac:spMkLst>
        </pc:spChg>
        <pc:spChg chg="del">
          <ac:chgData name="Cynthia Enciso" userId="7915927f-c5cf-4e1f-876d-e79882ad52fa" providerId="ADAL" clId="{9A78363A-0468-45D8-964C-F0884215088C}" dt="2021-11-11T17:32:55.138" v="7500" actId="478"/>
          <ac:spMkLst>
            <pc:docMk/>
            <pc:sldMk cId="2319034473" sldId="270"/>
            <ac:spMk id="91" creationId="{F5EED823-465C-4D16-B7AA-FCF53CE2ADBD}"/>
          </ac:spMkLst>
        </pc:spChg>
        <pc:spChg chg="del">
          <ac:chgData name="Cynthia Enciso" userId="7915927f-c5cf-4e1f-876d-e79882ad52fa" providerId="ADAL" clId="{9A78363A-0468-45D8-964C-F0884215088C}" dt="2021-12-03T15:45:30.215" v="8818" actId="21"/>
          <ac:spMkLst>
            <pc:docMk/>
            <pc:sldMk cId="2319034473" sldId="270"/>
            <ac:spMk id="92" creationId="{937AB026-57B8-432C-BC08-4D1211321063}"/>
          </ac:spMkLst>
        </pc:spChg>
        <pc:spChg chg="del">
          <ac:chgData name="Cynthia Enciso" userId="7915927f-c5cf-4e1f-876d-e79882ad52fa" providerId="ADAL" clId="{9A78363A-0468-45D8-964C-F0884215088C}" dt="2021-12-03T15:45:30.215" v="8818" actId="21"/>
          <ac:spMkLst>
            <pc:docMk/>
            <pc:sldMk cId="2319034473" sldId="270"/>
            <ac:spMk id="93" creationId="{F9C8978D-5981-4092-BC21-3609282E27BA}"/>
          </ac:spMkLst>
        </pc:spChg>
        <pc:spChg chg="del">
          <ac:chgData name="Cynthia Enciso" userId="7915927f-c5cf-4e1f-876d-e79882ad52fa" providerId="ADAL" clId="{9A78363A-0468-45D8-964C-F0884215088C}" dt="2021-11-11T17:32:55.138" v="7500" actId="478"/>
          <ac:spMkLst>
            <pc:docMk/>
            <pc:sldMk cId="2319034473" sldId="270"/>
            <ac:spMk id="94" creationId="{188A1EFA-CA60-4921-8A6E-B24DEF0D3B33}"/>
          </ac:spMkLst>
        </pc:spChg>
        <pc:spChg chg="mod">
          <ac:chgData name="Cynthia Enciso" userId="7915927f-c5cf-4e1f-876d-e79882ad52fa" providerId="ADAL" clId="{9A78363A-0468-45D8-964C-F0884215088C}" dt="2021-12-03T15:45:49.330" v="8825" actId="1076"/>
          <ac:spMkLst>
            <pc:docMk/>
            <pc:sldMk cId="2319034473" sldId="270"/>
            <ac:spMk id="95" creationId="{0586583A-48F3-49F1-A1B5-50CE5A703463}"/>
          </ac:spMkLst>
        </pc:spChg>
        <pc:spChg chg="del">
          <ac:chgData name="Cynthia Enciso" userId="7915927f-c5cf-4e1f-876d-e79882ad52fa" providerId="ADAL" clId="{9A78363A-0468-45D8-964C-F0884215088C}" dt="2021-11-11T17:32:55.138" v="7500" actId="478"/>
          <ac:spMkLst>
            <pc:docMk/>
            <pc:sldMk cId="2319034473" sldId="270"/>
            <ac:spMk id="96" creationId="{3B35119C-2AEC-4F61-B95D-B1617DEE5ECB}"/>
          </ac:spMkLst>
        </pc:spChg>
        <pc:spChg chg="add del mod">
          <ac:chgData name="Cynthia Enciso" userId="7915927f-c5cf-4e1f-876d-e79882ad52fa" providerId="ADAL" clId="{9A78363A-0468-45D8-964C-F0884215088C}" dt="2021-12-03T15:45:30.215" v="8818" actId="21"/>
          <ac:spMkLst>
            <pc:docMk/>
            <pc:sldMk cId="2319034473" sldId="270"/>
            <ac:spMk id="97" creationId="{B5298211-4992-409B-9275-04B59CD3DC9A}"/>
          </ac:spMkLst>
        </pc:spChg>
        <pc:grpChg chg="del">
          <ac:chgData name="Cynthia Enciso" userId="7915927f-c5cf-4e1f-876d-e79882ad52fa" providerId="ADAL" clId="{9A78363A-0468-45D8-964C-F0884215088C}" dt="2021-12-03T15:45:30.215" v="8818" actId="21"/>
          <ac:grpSpMkLst>
            <pc:docMk/>
            <pc:sldMk cId="2319034473" sldId="270"/>
            <ac:grpSpMk id="13" creationId="{8EE14F81-156C-44EF-8168-0112FF2B2C6B}"/>
          </ac:grpSpMkLst>
        </pc:grpChg>
        <pc:grpChg chg="mod">
          <ac:chgData name="Cynthia Enciso" userId="7915927f-c5cf-4e1f-876d-e79882ad52fa" providerId="ADAL" clId="{9A78363A-0468-45D8-964C-F0884215088C}" dt="2021-12-03T15:45:49.330" v="8825" actId="1076"/>
          <ac:grpSpMkLst>
            <pc:docMk/>
            <pc:sldMk cId="2319034473" sldId="270"/>
            <ac:grpSpMk id="14" creationId="{B7B68B83-B18F-401E-A039-90F649A73943}"/>
          </ac:grpSpMkLst>
        </pc:grpChg>
      </pc:sldChg>
      <pc:sldChg chg="modSp new mod ord">
        <pc:chgData name="Cynthia Enciso" userId="7915927f-c5cf-4e1f-876d-e79882ad52fa" providerId="ADAL" clId="{9A78363A-0468-45D8-964C-F0884215088C}" dt="2021-11-11T16:13:19.401" v="3273" actId="20577"/>
        <pc:sldMkLst>
          <pc:docMk/>
          <pc:sldMk cId="2685107708" sldId="271"/>
        </pc:sldMkLst>
        <pc:spChg chg="mod">
          <ac:chgData name="Cynthia Enciso" userId="7915927f-c5cf-4e1f-876d-e79882ad52fa" providerId="ADAL" clId="{9A78363A-0468-45D8-964C-F0884215088C}" dt="2021-11-11T16:13:19.401" v="3273" actId="20577"/>
          <ac:spMkLst>
            <pc:docMk/>
            <pc:sldMk cId="2685107708" sldId="271"/>
            <ac:spMk id="2" creationId="{65728094-8219-4441-A13A-B40E954B63F5}"/>
          </ac:spMkLst>
        </pc:spChg>
        <pc:spChg chg="mod">
          <ac:chgData name="Cynthia Enciso" userId="7915927f-c5cf-4e1f-876d-e79882ad52fa" providerId="ADAL" clId="{9A78363A-0468-45D8-964C-F0884215088C}" dt="2021-11-11T15:24:37.409" v="668" actId="20577"/>
          <ac:spMkLst>
            <pc:docMk/>
            <pc:sldMk cId="2685107708" sldId="271"/>
            <ac:spMk id="3" creationId="{AAF4FB4C-3CB5-4A34-9ED9-F2A157E7A121}"/>
          </ac:spMkLst>
        </pc:spChg>
      </pc:sldChg>
      <pc:sldChg chg="modSp new mod ord modClrScheme chgLayout">
        <pc:chgData name="Cynthia Enciso" userId="7915927f-c5cf-4e1f-876d-e79882ad52fa" providerId="ADAL" clId="{9A78363A-0468-45D8-964C-F0884215088C}" dt="2021-11-11T17:45:11.717" v="7923" actId="20577"/>
        <pc:sldMkLst>
          <pc:docMk/>
          <pc:sldMk cId="2819891230" sldId="272"/>
        </pc:sldMkLst>
        <pc:spChg chg="mod ord">
          <ac:chgData name="Cynthia Enciso" userId="7915927f-c5cf-4e1f-876d-e79882ad52fa" providerId="ADAL" clId="{9A78363A-0468-45D8-964C-F0884215088C}" dt="2021-11-11T17:20:29.933" v="6682" actId="700"/>
          <ac:spMkLst>
            <pc:docMk/>
            <pc:sldMk cId="2819891230" sldId="272"/>
            <ac:spMk id="2" creationId="{66F89E73-F57F-4A64-A80A-ABFA871628BB}"/>
          </ac:spMkLst>
        </pc:spChg>
        <pc:spChg chg="mod ord">
          <ac:chgData name="Cynthia Enciso" userId="7915927f-c5cf-4e1f-876d-e79882ad52fa" providerId="ADAL" clId="{9A78363A-0468-45D8-964C-F0884215088C}" dt="2021-11-11T17:45:11.717" v="7923" actId="20577"/>
          <ac:spMkLst>
            <pc:docMk/>
            <pc:sldMk cId="2819891230" sldId="272"/>
            <ac:spMk id="3" creationId="{B1111439-1650-4608-A6FB-4D8060B860C4}"/>
          </ac:spMkLst>
        </pc:spChg>
        <pc:spChg chg="mod ord">
          <ac:chgData name="Cynthia Enciso" userId="7915927f-c5cf-4e1f-876d-e79882ad52fa" providerId="ADAL" clId="{9A78363A-0468-45D8-964C-F0884215088C}" dt="2021-11-11T17:20:29.933" v="6682" actId="700"/>
          <ac:spMkLst>
            <pc:docMk/>
            <pc:sldMk cId="2819891230" sldId="272"/>
            <ac:spMk id="4" creationId="{3E30844B-022F-4A6C-98D3-B1ADB4EB4720}"/>
          </ac:spMkLst>
        </pc:spChg>
      </pc:sldChg>
      <pc:sldChg chg="addSp delSp modSp new mod ord modClrScheme chgLayout modNotesTx">
        <pc:chgData name="Cynthia Enciso" userId="7915927f-c5cf-4e1f-876d-e79882ad52fa" providerId="ADAL" clId="{9A78363A-0468-45D8-964C-F0884215088C}" dt="2021-11-11T17:34:19.738" v="7573" actId="1076"/>
        <pc:sldMkLst>
          <pc:docMk/>
          <pc:sldMk cId="1242735028" sldId="273"/>
        </pc:sldMkLst>
        <pc:spChg chg="mod ord">
          <ac:chgData name="Cynthia Enciso" userId="7915927f-c5cf-4e1f-876d-e79882ad52fa" providerId="ADAL" clId="{9A78363A-0468-45D8-964C-F0884215088C}" dt="2021-11-11T15:41:46.024" v="1043" actId="700"/>
          <ac:spMkLst>
            <pc:docMk/>
            <pc:sldMk cId="1242735028" sldId="273"/>
            <ac:spMk id="2" creationId="{5C31F04D-D27D-4B5B-BB1D-347EA7DA50C0}"/>
          </ac:spMkLst>
        </pc:spChg>
        <pc:spChg chg="del">
          <ac:chgData name="Cynthia Enciso" userId="7915927f-c5cf-4e1f-876d-e79882ad52fa" providerId="ADAL" clId="{9A78363A-0468-45D8-964C-F0884215088C}" dt="2021-11-11T15:25:41.956" v="747" actId="478"/>
          <ac:spMkLst>
            <pc:docMk/>
            <pc:sldMk cId="1242735028" sldId="273"/>
            <ac:spMk id="3" creationId="{73B9D317-ABF7-41DE-9CC5-A1DC79E7B744}"/>
          </ac:spMkLst>
        </pc:spChg>
        <pc:spChg chg="mod ord">
          <ac:chgData name="Cynthia Enciso" userId="7915927f-c5cf-4e1f-876d-e79882ad52fa" providerId="ADAL" clId="{9A78363A-0468-45D8-964C-F0884215088C}" dt="2021-11-11T15:41:46.024" v="1043" actId="700"/>
          <ac:spMkLst>
            <pc:docMk/>
            <pc:sldMk cId="1242735028" sldId="273"/>
            <ac:spMk id="4" creationId="{EC61385A-C254-4125-A0E3-84D16E8CE8E4}"/>
          </ac:spMkLst>
        </pc:spChg>
        <pc:spChg chg="add del mod">
          <ac:chgData name="Cynthia Enciso" userId="7915927f-c5cf-4e1f-876d-e79882ad52fa" providerId="ADAL" clId="{9A78363A-0468-45D8-964C-F0884215088C}" dt="2021-11-11T15:26:20.203" v="775" actId="478"/>
          <ac:spMkLst>
            <pc:docMk/>
            <pc:sldMk cId="1242735028" sldId="273"/>
            <ac:spMk id="5" creationId="{C64945B0-93E3-4076-A7F8-CC8D4A4CE2E3}"/>
          </ac:spMkLst>
        </pc:spChg>
        <pc:spChg chg="add del">
          <ac:chgData name="Cynthia Enciso" userId="7915927f-c5cf-4e1f-876d-e79882ad52fa" providerId="ADAL" clId="{9A78363A-0468-45D8-964C-F0884215088C}" dt="2021-11-11T15:26:01.689" v="761" actId="478"/>
          <ac:spMkLst>
            <pc:docMk/>
            <pc:sldMk cId="1242735028" sldId="273"/>
            <ac:spMk id="6" creationId="{4C44BF09-CDFB-4488-BB3D-4AFEA6210663}"/>
          </ac:spMkLst>
        </pc:spChg>
        <pc:spChg chg="add del mod">
          <ac:chgData name="Cynthia Enciso" userId="7915927f-c5cf-4e1f-876d-e79882ad52fa" providerId="ADAL" clId="{9A78363A-0468-45D8-964C-F0884215088C}" dt="2021-11-11T15:26:15.827" v="772" actId="478"/>
          <ac:spMkLst>
            <pc:docMk/>
            <pc:sldMk cId="1242735028" sldId="273"/>
            <ac:spMk id="7" creationId="{A703C599-A7AE-4D8E-8329-6E00786D7F06}"/>
          </ac:spMkLst>
        </pc:spChg>
        <pc:spChg chg="add del">
          <ac:chgData name="Cynthia Enciso" userId="7915927f-c5cf-4e1f-876d-e79882ad52fa" providerId="ADAL" clId="{9A78363A-0468-45D8-964C-F0884215088C}" dt="2021-11-11T15:26:26.677" v="777" actId="478"/>
          <ac:spMkLst>
            <pc:docMk/>
            <pc:sldMk cId="1242735028" sldId="273"/>
            <ac:spMk id="8" creationId="{5917256D-5573-4689-8C67-580FB17CF932}"/>
          </ac:spMkLst>
        </pc:spChg>
        <pc:spChg chg="add mod">
          <ac:chgData name="Cynthia Enciso" userId="7915927f-c5cf-4e1f-876d-e79882ad52fa" providerId="ADAL" clId="{9A78363A-0468-45D8-964C-F0884215088C}" dt="2021-11-11T17:34:19.738" v="7573" actId="1076"/>
          <ac:spMkLst>
            <pc:docMk/>
            <pc:sldMk cId="1242735028" sldId="273"/>
            <ac:spMk id="9" creationId="{BF847269-162D-45B3-92F2-67AA54EDF692}"/>
          </ac:spMkLst>
        </pc:spChg>
        <pc:spChg chg="add del mod">
          <ac:chgData name="Cynthia Enciso" userId="7915927f-c5cf-4e1f-876d-e79882ad52fa" providerId="ADAL" clId="{9A78363A-0468-45D8-964C-F0884215088C}" dt="2021-11-11T15:35:50.968" v="963" actId="478"/>
          <ac:spMkLst>
            <pc:docMk/>
            <pc:sldMk cId="1242735028" sldId="273"/>
            <ac:spMk id="10" creationId="{2E05F1D0-13A7-4750-BD69-063B807BA367}"/>
          </ac:spMkLst>
        </pc:spChg>
        <pc:spChg chg="add del mod ord">
          <ac:chgData name="Cynthia Enciso" userId="7915927f-c5cf-4e1f-876d-e79882ad52fa" providerId="ADAL" clId="{9A78363A-0468-45D8-964C-F0884215088C}" dt="2021-11-11T15:32:36.257" v="904" actId="478"/>
          <ac:spMkLst>
            <pc:docMk/>
            <pc:sldMk cId="1242735028" sldId="273"/>
            <ac:spMk id="18" creationId="{E711FC80-3E29-4E15-B2E4-C8092492DF5E}"/>
          </ac:spMkLst>
        </pc:spChg>
        <pc:spChg chg="add mod ord">
          <ac:chgData name="Cynthia Enciso" userId="7915927f-c5cf-4e1f-876d-e79882ad52fa" providerId="ADAL" clId="{9A78363A-0468-45D8-964C-F0884215088C}" dt="2021-11-11T15:36:34.153" v="972" actId="164"/>
          <ac:spMkLst>
            <pc:docMk/>
            <pc:sldMk cId="1242735028" sldId="273"/>
            <ac:spMk id="19" creationId="{7B012599-11EE-49DD-AF2C-5C7D63A65273}"/>
          </ac:spMkLst>
        </pc:spChg>
        <pc:spChg chg="add del mod ord">
          <ac:chgData name="Cynthia Enciso" userId="7915927f-c5cf-4e1f-876d-e79882ad52fa" providerId="ADAL" clId="{9A78363A-0468-45D8-964C-F0884215088C}" dt="2021-11-11T15:34:17.553" v="911" actId="478"/>
          <ac:spMkLst>
            <pc:docMk/>
            <pc:sldMk cId="1242735028" sldId="273"/>
            <ac:spMk id="20" creationId="{A9C70DEA-FCB9-49D8-811C-582C248C6271}"/>
          </ac:spMkLst>
        </pc:spChg>
        <pc:spChg chg="add mod">
          <ac:chgData name="Cynthia Enciso" userId="7915927f-c5cf-4e1f-876d-e79882ad52fa" providerId="ADAL" clId="{9A78363A-0468-45D8-964C-F0884215088C}" dt="2021-11-11T17:34:19.738" v="7573" actId="1076"/>
          <ac:spMkLst>
            <pc:docMk/>
            <pc:sldMk cId="1242735028" sldId="273"/>
            <ac:spMk id="24" creationId="{78E4D0E0-895C-4800-8B64-268CB71A18A1}"/>
          </ac:spMkLst>
        </pc:spChg>
        <pc:spChg chg="mod ord topLvl">
          <ac:chgData name="Cynthia Enciso" userId="7915927f-c5cf-4e1f-876d-e79882ad52fa" providerId="ADAL" clId="{9A78363A-0468-45D8-964C-F0884215088C}" dt="2021-11-11T15:40:56.428" v="1026" actId="164"/>
          <ac:spMkLst>
            <pc:docMk/>
            <pc:sldMk cId="1242735028" sldId="273"/>
            <ac:spMk id="30" creationId="{F6063D4D-E7CF-411F-80D6-FC1AB0727B73}"/>
          </ac:spMkLst>
        </pc:spChg>
        <pc:spChg chg="add del mod ord">
          <ac:chgData name="Cynthia Enciso" userId="7915927f-c5cf-4e1f-876d-e79882ad52fa" providerId="ADAL" clId="{9A78363A-0468-45D8-964C-F0884215088C}" dt="2021-11-11T15:41:49.049" v="1044" actId="478"/>
          <ac:spMkLst>
            <pc:docMk/>
            <pc:sldMk cId="1242735028" sldId="273"/>
            <ac:spMk id="40" creationId="{08F503F0-915C-43CD-BBD2-87D521CAF186}"/>
          </ac:spMkLst>
        </pc:spChg>
        <pc:spChg chg="add mod">
          <ac:chgData name="Cynthia Enciso" userId="7915927f-c5cf-4e1f-876d-e79882ad52fa" providerId="ADAL" clId="{9A78363A-0468-45D8-964C-F0884215088C}" dt="2021-11-11T17:34:19.738" v="7573" actId="1076"/>
          <ac:spMkLst>
            <pc:docMk/>
            <pc:sldMk cId="1242735028" sldId="273"/>
            <ac:spMk id="41" creationId="{2C30DE9F-828D-4A70-BE9B-1C83E2C76320}"/>
          </ac:spMkLst>
        </pc:spChg>
        <pc:spChg chg="add mod">
          <ac:chgData name="Cynthia Enciso" userId="7915927f-c5cf-4e1f-876d-e79882ad52fa" providerId="ADAL" clId="{9A78363A-0468-45D8-964C-F0884215088C}" dt="2021-11-11T17:34:19.738" v="7573" actId="1076"/>
          <ac:spMkLst>
            <pc:docMk/>
            <pc:sldMk cId="1242735028" sldId="273"/>
            <ac:spMk id="42" creationId="{B5AC1F08-E072-47DE-AD20-702F0357925F}"/>
          </ac:spMkLst>
        </pc:spChg>
        <pc:grpChg chg="add mod">
          <ac:chgData name="Cynthia Enciso" userId="7915927f-c5cf-4e1f-876d-e79882ad52fa" providerId="ADAL" clId="{9A78363A-0468-45D8-964C-F0884215088C}" dt="2021-11-11T17:34:19.738" v="7573" actId="1076"/>
          <ac:grpSpMkLst>
            <pc:docMk/>
            <pc:sldMk cId="1242735028" sldId="273"/>
            <ac:grpSpMk id="21" creationId="{D8315720-1825-4702-A94F-BA2F8AD757E2}"/>
          </ac:grpSpMkLst>
        </pc:grpChg>
        <pc:grpChg chg="add del mod">
          <ac:chgData name="Cynthia Enciso" userId="7915927f-c5cf-4e1f-876d-e79882ad52fa" providerId="ADAL" clId="{9A78363A-0468-45D8-964C-F0884215088C}" dt="2021-11-11T15:40:15.736" v="1012" actId="478"/>
          <ac:grpSpMkLst>
            <pc:docMk/>
            <pc:sldMk cId="1242735028" sldId="273"/>
            <ac:grpSpMk id="29" creationId="{FDAD7857-3B25-4245-93A6-4B5E9A250DA1}"/>
          </ac:grpSpMkLst>
        </pc:grpChg>
        <pc:grpChg chg="add mod">
          <ac:chgData name="Cynthia Enciso" userId="7915927f-c5cf-4e1f-876d-e79882ad52fa" providerId="ADAL" clId="{9A78363A-0468-45D8-964C-F0884215088C}" dt="2021-11-11T17:34:19.738" v="7573" actId="1076"/>
          <ac:grpSpMkLst>
            <pc:docMk/>
            <pc:sldMk cId="1242735028" sldId="273"/>
            <ac:grpSpMk id="35" creationId="{C103CCF5-7386-4CAB-B177-F931AFEE6249}"/>
          </ac:grpSpMkLst>
        </pc:grpChg>
        <pc:picChg chg="add mod">
          <ac:chgData name="Cynthia Enciso" userId="7915927f-c5cf-4e1f-876d-e79882ad52fa" providerId="ADAL" clId="{9A78363A-0468-45D8-964C-F0884215088C}" dt="2021-11-11T15:36:34.153" v="972" actId="164"/>
          <ac:picMkLst>
            <pc:docMk/>
            <pc:sldMk cId="1242735028" sldId="273"/>
            <ac:picMk id="15" creationId="{6313CB78-9658-4AC7-8B0D-3CA858F75D68}"/>
          </ac:picMkLst>
        </pc:picChg>
        <pc:picChg chg="add del mod">
          <ac:chgData name="Cynthia Enciso" userId="7915927f-c5cf-4e1f-876d-e79882ad52fa" providerId="ADAL" clId="{9A78363A-0468-45D8-964C-F0884215088C}" dt="2021-11-11T15:42:36.383" v="1072" actId="478"/>
          <ac:picMkLst>
            <pc:docMk/>
            <pc:sldMk cId="1242735028" sldId="273"/>
            <ac:picMk id="17" creationId="{9A256D13-F1F4-4BB5-A00B-895CD57EF271}"/>
          </ac:picMkLst>
        </pc:picChg>
        <pc:picChg chg="add del mod">
          <ac:chgData name="Cynthia Enciso" userId="7915927f-c5cf-4e1f-876d-e79882ad52fa" providerId="ADAL" clId="{9A78363A-0468-45D8-964C-F0884215088C}" dt="2021-11-11T15:40:39.868" v="1017" actId="478"/>
          <ac:picMkLst>
            <pc:docMk/>
            <pc:sldMk cId="1242735028" sldId="273"/>
            <ac:picMk id="28" creationId="{2A2EB093-9594-4DB3-87EC-81E82868ADE9}"/>
          </ac:picMkLst>
        </pc:picChg>
        <pc:picChg chg="del mod">
          <ac:chgData name="Cynthia Enciso" userId="7915927f-c5cf-4e1f-876d-e79882ad52fa" providerId="ADAL" clId="{9A78363A-0468-45D8-964C-F0884215088C}" dt="2021-11-11T15:40:14.136" v="1011" actId="478"/>
          <ac:picMkLst>
            <pc:docMk/>
            <pc:sldMk cId="1242735028" sldId="273"/>
            <ac:picMk id="31" creationId="{227F4204-D3C4-4A52-B018-FD83998874A3}"/>
          </ac:picMkLst>
        </pc:picChg>
        <pc:picChg chg="del mod topLvl">
          <ac:chgData name="Cynthia Enciso" userId="7915927f-c5cf-4e1f-876d-e79882ad52fa" providerId="ADAL" clId="{9A78363A-0468-45D8-964C-F0884215088C}" dt="2021-11-11T15:40:15.736" v="1012" actId="478"/>
          <ac:picMkLst>
            <pc:docMk/>
            <pc:sldMk cId="1242735028" sldId="273"/>
            <ac:picMk id="32" creationId="{A91B002E-81B7-4609-8EAE-DBA7A9A6D18E}"/>
          </ac:picMkLst>
        </pc:picChg>
        <pc:picChg chg="add mod">
          <ac:chgData name="Cynthia Enciso" userId="7915927f-c5cf-4e1f-876d-e79882ad52fa" providerId="ADAL" clId="{9A78363A-0468-45D8-964C-F0884215088C}" dt="2021-11-11T15:40:56.428" v="1026" actId="164"/>
          <ac:picMkLst>
            <pc:docMk/>
            <pc:sldMk cId="1242735028" sldId="273"/>
            <ac:picMk id="34" creationId="{AAAE22E1-40F7-4D2F-BDA3-D72E21B356C6}"/>
          </ac:picMkLst>
        </pc:picChg>
        <pc:picChg chg="add mod">
          <ac:chgData name="Cynthia Enciso" userId="7915927f-c5cf-4e1f-876d-e79882ad52fa" providerId="ADAL" clId="{9A78363A-0468-45D8-964C-F0884215088C}" dt="2021-11-11T17:34:19.738" v="7573" actId="1076"/>
          <ac:picMkLst>
            <pc:docMk/>
            <pc:sldMk cId="1242735028" sldId="273"/>
            <ac:picMk id="44" creationId="{626D94D4-C493-4FE6-A1FC-F43EC1170CE7}"/>
          </ac:picMkLst>
        </pc:picChg>
        <pc:cxnChg chg="add mod">
          <ac:chgData name="Cynthia Enciso" userId="7915927f-c5cf-4e1f-876d-e79882ad52fa" providerId="ADAL" clId="{9A78363A-0468-45D8-964C-F0884215088C}" dt="2021-11-11T17:34:19.738" v="7573" actId="1076"/>
          <ac:cxnSpMkLst>
            <pc:docMk/>
            <pc:sldMk cId="1242735028" sldId="273"/>
            <ac:cxnSpMk id="12" creationId="{21E93D83-F4AF-4A99-8E00-428DEEE7623B}"/>
          </ac:cxnSpMkLst>
        </pc:cxnChg>
        <pc:cxnChg chg="add del mod">
          <ac:chgData name="Cynthia Enciso" userId="7915927f-c5cf-4e1f-876d-e79882ad52fa" providerId="ADAL" clId="{9A78363A-0468-45D8-964C-F0884215088C}" dt="2021-11-11T15:41:20.181" v="1041" actId="478"/>
          <ac:cxnSpMkLst>
            <pc:docMk/>
            <pc:sldMk cId="1242735028" sldId="273"/>
            <ac:cxnSpMk id="13" creationId="{4A2F81C9-43BA-48AC-A83A-086A9F4EA217}"/>
          </ac:cxnSpMkLst>
        </pc:cxnChg>
        <pc:cxnChg chg="add mod">
          <ac:chgData name="Cynthia Enciso" userId="7915927f-c5cf-4e1f-876d-e79882ad52fa" providerId="ADAL" clId="{9A78363A-0468-45D8-964C-F0884215088C}" dt="2021-11-11T17:34:19.738" v="7573" actId="1076"/>
          <ac:cxnSpMkLst>
            <pc:docMk/>
            <pc:sldMk cId="1242735028" sldId="273"/>
            <ac:cxnSpMk id="25" creationId="{BA7C6DB2-9F5F-426A-9354-16E5607B00D9}"/>
          </ac:cxnSpMkLst>
        </pc:cxnChg>
        <pc:cxnChg chg="add mod">
          <ac:chgData name="Cynthia Enciso" userId="7915927f-c5cf-4e1f-876d-e79882ad52fa" providerId="ADAL" clId="{9A78363A-0468-45D8-964C-F0884215088C}" dt="2021-11-11T17:34:19.738" v="7573" actId="1076"/>
          <ac:cxnSpMkLst>
            <pc:docMk/>
            <pc:sldMk cId="1242735028" sldId="273"/>
            <ac:cxnSpMk id="36" creationId="{9E2EAA1A-BD37-46DC-B551-1A9C644BE1FF}"/>
          </ac:cxnSpMkLst>
        </pc:cxnChg>
        <pc:cxnChg chg="add mod">
          <ac:chgData name="Cynthia Enciso" userId="7915927f-c5cf-4e1f-876d-e79882ad52fa" providerId="ADAL" clId="{9A78363A-0468-45D8-964C-F0884215088C}" dt="2021-11-11T17:34:19.738" v="7573" actId="1076"/>
          <ac:cxnSpMkLst>
            <pc:docMk/>
            <pc:sldMk cId="1242735028" sldId="273"/>
            <ac:cxnSpMk id="38" creationId="{35474A46-EE6D-43DA-8A68-32C52C1EAF88}"/>
          </ac:cxnSpMkLst>
        </pc:cxnChg>
      </pc:sldChg>
      <pc:sldChg chg="addSp delSp modSp new del mod ord">
        <pc:chgData name="Cynthia Enciso" userId="7915927f-c5cf-4e1f-876d-e79882ad52fa" providerId="ADAL" clId="{9A78363A-0468-45D8-964C-F0884215088C}" dt="2021-11-11T22:09:16.369" v="8243" actId="47"/>
        <pc:sldMkLst>
          <pc:docMk/>
          <pc:sldMk cId="3155292799" sldId="274"/>
        </pc:sldMkLst>
        <pc:spChg chg="mod">
          <ac:chgData name="Cynthia Enciso" userId="7915927f-c5cf-4e1f-876d-e79882ad52fa" providerId="ADAL" clId="{9A78363A-0468-45D8-964C-F0884215088C}" dt="2021-11-11T15:53:12.445" v="1845" actId="20577"/>
          <ac:spMkLst>
            <pc:docMk/>
            <pc:sldMk cId="3155292799" sldId="274"/>
            <ac:spMk id="2" creationId="{4A301B0C-6762-4BB9-A722-F8994835F60D}"/>
          </ac:spMkLst>
        </pc:spChg>
        <pc:spChg chg="del">
          <ac:chgData name="Cynthia Enciso" userId="7915927f-c5cf-4e1f-876d-e79882ad52fa" providerId="ADAL" clId="{9A78363A-0468-45D8-964C-F0884215088C}" dt="2021-11-11T15:53:34.260" v="1849"/>
          <ac:spMkLst>
            <pc:docMk/>
            <pc:sldMk cId="3155292799" sldId="274"/>
            <ac:spMk id="3" creationId="{6430EAC8-239F-4259-A6B1-56738230FBE9}"/>
          </ac:spMkLst>
        </pc:spChg>
        <pc:spChg chg="add del mod">
          <ac:chgData name="Cynthia Enciso" userId="7915927f-c5cf-4e1f-876d-e79882ad52fa" providerId="ADAL" clId="{9A78363A-0468-45D8-964C-F0884215088C}" dt="2021-11-11T16:10:03.951" v="3162" actId="478"/>
          <ac:spMkLst>
            <pc:docMk/>
            <pc:sldMk cId="3155292799" sldId="274"/>
            <ac:spMk id="5" creationId="{A38D96BE-9361-4F2C-BEEC-F652BAA34EB5}"/>
          </ac:spMkLst>
        </pc:spChg>
        <pc:spChg chg="add mod">
          <ac:chgData name="Cynthia Enciso" userId="7915927f-c5cf-4e1f-876d-e79882ad52fa" providerId="ADAL" clId="{9A78363A-0468-45D8-964C-F0884215088C}" dt="2021-11-11T22:08:39.341" v="8174" actId="21"/>
          <ac:spMkLst>
            <pc:docMk/>
            <pc:sldMk cId="3155292799" sldId="274"/>
            <ac:spMk id="6" creationId="{02726BB7-48DD-49CF-B488-FA302A701447}"/>
          </ac:spMkLst>
        </pc:spChg>
        <pc:spChg chg="add del mod">
          <ac:chgData name="Cynthia Enciso" userId="7915927f-c5cf-4e1f-876d-e79882ad52fa" providerId="ADAL" clId="{9A78363A-0468-45D8-964C-F0884215088C}" dt="2021-11-11T15:59:08.340" v="1977" actId="478"/>
          <ac:spMkLst>
            <pc:docMk/>
            <pc:sldMk cId="3155292799" sldId="274"/>
            <ac:spMk id="7" creationId="{0252EB49-7461-4EF3-B6F5-6D4962CF589B}"/>
          </ac:spMkLst>
        </pc:spChg>
        <pc:spChg chg="add del mod">
          <ac:chgData name="Cynthia Enciso" userId="7915927f-c5cf-4e1f-876d-e79882ad52fa" providerId="ADAL" clId="{9A78363A-0468-45D8-964C-F0884215088C}" dt="2021-11-11T16:10:11.033" v="3163" actId="478"/>
          <ac:spMkLst>
            <pc:docMk/>
            <pc:sldMk cId="3155292799" sldId="274"/>
            <ac:spMk id="9" creationId="{60D9FF7D-5370-4D73-9BEF-6D30A215AD77}"/>
          </ac:spMkLst>
        </pc:spChg>
      </pc:sldChg>
      <pc:sldChg chg="addSp delSp modSp new mod ord modClrScheme chgLayout">
        <pc:chgData name="Cynthia Enciso" userId="7915927f-c5cf-4e1f-876d-e79882ad52fa" providerId="ADAL" clId="{9A78363A-0468-45D8-964C-F0884215088C}" dt="2021-11-11T16:13:14.388" v="3262"/>
        <pc:sldMkLst>
          <pc:docMk/>
          <pc:sldMk cId="916109846" sldId="275"/>
        </pc:sldMkLst>
        <pc:spChg chg="del mod ord">
          <ac:chgData name="Cynthia Enciso" userId="7915927f-c5cf-4e1f-876d-e79882ad52fa" providerId="ADAL" clId="{9A78363A-0468-45D8-964C-F0884215088C}" dt="2021-11-11T16:12:03.727" v="3199" actId="700"/>
          <ac:spMkLst>
            <pc:docMk/>
            <pc:sldMk cId="916109846" sldId="275"/>
            <ac:spMk id="2" creationId="{6AB8C32D-B169-4140-8575-4DF5047FCA61}"/>
          </ac:spMkLst>
        </pc:spChg>
        <pc:spChg chg="del mod ord">
          <ac:chgData name="Cynthia Enciso" userId="7915927f-c5cf-4e1f-876d-e79882ad52fa" providerId="ADAL" clId="{9A78363A-0468-45D8-964C-F0884215088C}" dt="2021-11-11T16:12:03.727" v="3199" actId="700"/>
          <ac:spMkLst>
            <pc:docMk/>
            <pc:sldMk cId="916109846" sldId="275"/>
            <ac:spMk id="3" creationId="{57A99916-F531-48C5-BD6F-64C6BD3098A2}"/>
          </ac:spMkLst>
        </pc:spChg>
        <pc:spChg chg="mod ord">
          <ac:chgData name="Cynthia Enciso" userId="7915927f-c5cf-4e1f-876d-e79882ad52fa" providerId="ADAL" clId="{9A78363A-0468-45D8-964C-F0884215088C}" dt="2021-11-11T16:12:34.889" v="3229" actId="700"/>
          <ac:spMkLst>
            <pc:docMk/>
            <pc:sldMk cId="916109846" sldId="275"/>
            <ac:spMk id="4" creationId="{E8024A2A-F7B6-4638-BF65-EA4E49002D3D}"/>
          </ac:spMkLst>
        </pc:spChg>
        <pc:spChg chg="add del mod ord">
          <ac:chgData name="Cynthia Enciso" userId="7915927f-c5cf-4e1f-876d-e79882ad52fa" providerId="ADAL" clId="{9A78363A-0468-45D8-964C-F0884215088C}" dt="2021-11-11T16:12:20.893" v="3200" actId="700"/>
          <ac:spMkLst>
            <pc:docMk/>
            <pc:sldMk cId="916109846" sldId="275"/>
            <ac:spMk id="5" creationId="{3E4B1F73-AD10-4CFC-AC27-B17C95D64E8E}"/>
          </ac:spMkLst>
        </pc:spChg>
        <pc:spChg chg="add del mod ord">
          <ac:chgData name="Cynthia Enciso" userId="7915927f-c5cf-4e1f-876d-e79882ad52fa" providerId="ADAL" clId="{9A78363A-0468-45D8-964C-F0884215088C}" dt="2021-11-11T16:12:20.893" v="3200" actId="700"/>
          <ac:spMkLst>
            <pc:docMk/>
            <pc:sldMk cId="916109846" sldId="275"/>
            <ac:spMk id="6" creationId="{26393D47-4ED8-47D1-9EBE-7579C914F9AE}"/>
          </ac:spMkLst>
        </pc:spChg>
        <pc:spChg chg="add del mod ord">
          <ac:chgData name="Cynthia Enciso" userId="7915927f-c5cf-4e1f-876d-e79882ad52fa" providerId="ADAL" clId="{9A78363A-0468-45D8-964C-F0884215088C}" dt="2021-11-11T16:12:49.593" v="3256" actId="478"/>
          <ac:spMkLst>
            <pc:docMk/>
            <pc:sldMk cId="916109846" sldId="275"/>
            <ac:spMk id="7" creationId="{9078D1F4-7324-4812-AC08-E15B0666CA30}"/>
          </ac:spMkLst>
        </pc:spChg>
        <pc:spChg chg="add mod ord">
          <ac:chgData name="Cynthia Enciso" userId="7915927f-c5cf-4e1f-876d-e79882ad52fa" providerId="ADAL" clId="{9A78363A-0468-45D8-964C-F0884215088C}" dt="2021-11-11T16:13:08.949" v="3260" actId="1076"/>
          <ac:spMkLst>
            <pc:docMk/>
            <pc:sldMk cId="916109846" sldId="275"/>
            <ac:spMk id="8" creationId="{17F952FD-B524-449D-BCA9-02674D0411D5}"/>
          </ac:spMkLst>
        </pc:spChg>
      </pc:sldChg>
      <pc:sldChg chg="modSp add mod ord">
        <pc:chgData name="Cynthia Enciso" userId="7915927f-c5cf-4e1f-876d-e79882ad52fa" providerId="ADAL" clId="{9A78363A-0468-45D8-964C-F0884215088C}" dt="2021-11-11T16:13:52.472" v="3295" actId="1076"/>
        <pc:sldMkLst>
          <pc:docMk/>
          <pc:sldMk cId="1594057110" sldId="276"/>
        </pc:sldMkLst>
        <pc:spChg chg="mod">
          <ac:chgData name="Cynthia Enciso" userId="7915927f-c5cf-4e1f-876d-e79882ad52fa" providerId="ADAL" clId="{9A78363A-0468-45D8-964C-F0884215088C}" dt="2021-11-11T16:13:52.472" v="3295" actId="1076"/>
          <ac:spMkLst>
            <pc:docMk/>
            <pc:sldMk cId="1594057110" sldId="276"/>
            <ac:spMk id="8" creationId="{17F952FD-B524-449D-BCA9-02674D0411D5}"/>
          </ac:spMkLst>
        </pc:spChg>
      </pc:sldChg>
      <pc:sldChg chg="modSp add mod ord modClrScheme chgLayout">
        <pc:chgData name="Cynthia Enciso" userId="7915927f-c5cf-4e1f-876d-e79882ad52fa" providerId="ADAL" clId="{9A78363A-0468-45D8-964C-F0884215088C}" dt="2021-11-11T17:20:21.567" v="6681" actId="700"/>
        <pc:sldMkLst>
          <pc:docMk/>
          <pc:sldMk cId="3942340627" sldId="277"/>
        </pc:sldMkLst>
        <pc:spChg chg="mod ord">
          <ac:chgData name="Cynthia Enciso" userId="7915927f-c5cf-4e1f-876d-e79882ad52fa" providerId="ADAL" clId="{9A78363A-0468-45D8-964C-F0884215088C}" dt="2021-11-11T17:20:21.567" v="6681" actId="700"/>
          <ac:spMkLst>
            <pc:docMk/>
            <pc:sldMk cId="3942340627" sldId="277"/>
            <ac:spMk id="2" creationId="{66F89E73-F57F-4A64-A80A-ABFA871628BB}"/>
          </ac:spMkLst>
        </pc:spChg>
        <pc:spChg chg="mod ord">
          <ac:chgData name="Cynthia Enciso" userId="7915927f-c5cf-4e1f-876d-e79882ad52fa" providerId="ADAL" clId="{9A78363A-0468-45D8-964C-F0884215088C}" dt="2021-11-11T17:20:21.567" v="6681" actId="700"/>
          <ac:spMkLst>
            <pc:docMk/>
            <pc:sldMk cId="3942340627" sldId="277"/>
            <ac:spMk id="3" creationId="{B1111439-1650-4608-A6FB-4D8060B860C4}"/>
          </ac:spMkLst>
        </pc:spChg>
        <pc:spChg chg="mod ord">
          <ac:chgData name="Cynthia Enciso" userId="7915927f-c5cf-4e1f-876d-e79882ad52fa" providerId="ADAL" clId="{9A78363A-0468-45D8-964C-F0884215088C}" dt="2021-11-11T17:20:21.567" v="6681" actId="700"/>
          <ac:spMkLst>
            <pc:docMk/>
            <pc:sldMk cId="3942340627" sldId="277"/>
            <ac:spMk id="4" creationId="{3E30844B-022F-4A6C-98D3-B1ADB4EB4720}"/>
          </ac:spMkLst>
        </pc:spChg>
      </pc:sldChg>
      <pc:sldChg chg="modSp add mod">
        <pc:chgData name="Cynthia Enciso" userId="7915927f-c5cf-4e1f-876d-e79882ad52fa" providerId="ADAL" clId="{9A78363A-0468-45D8-964C-F0884215088C}" dt="2021-11-11T16:15:56.265" v="3346" actId="20577"/>
        <pc:sldMkLst>
          <pc:docMk/>
          <pc:sldMk cId="1021884092" sldId="278"/>
        </pc:sldMkLst>
        <pc:spChg chg="mod">
          <ac:chgData name="Cynthia Enciso" userId="7915927f-c5cf-4e1f-876d-e79882ad52fa" providerId="ADAL" clId="{9A78363A-0468-45D8-964C-F0884215088C}" dt="2021-11-11T16:15:56.265" v="3346" actId="20577"/>
          <ac:spMkLst>
            <pc:docMk/>
            <pc:sldMk cId="1021884092" sldId="278"/>
            <ac:spMk id="8" creationId="{17F952FD-B524-449D-BCA9-02674D0411D5}"/>
          </ac:spMkLst>
        </pc:spChg>
      </pc:sldChg>
      <pc:sldChg chg="add del ord">
        <pc:chgData name="Cynthia Enciso" userId="7915927f-c5cf-4e1f-876d-e79882ad52fa" providerId="ADAL" clId="{9A78363A-0468-45D8-964C-F0884215088C}" dt="2021-11-11T16:18:03.554" v="3441" actId="47"/>
        <pc:sldMkLst>
          <pc:docMk/>
          <pc:sldMk cId="2361198809" sldId="279"/>
        </pc:sldMkLst>
      </pc:sldChg>
      <pc:sldChg chg="new del">
        <pc:chgData name="Cynthia Enciso" userId="7915927f-c5cf-4e1f-876d-e79882ad52fa" providerId="ADAL" clId="{9A78363A-0468-45D8-964C-F0884215088C}" dt="2021-11-11T16:16:01.232" v="3348" actId="47"/>
        <pc:sldMkLst>
          <pc:docMk/>
          <pc:sldMk cId="3849962540" sldId="279"/>
        </pc:sldMkLst>
      </pc:sldChg>
      <pc:sldChg chg="modSp add del mod">
        <pc:chgData name="Cynthia Enciso" userId="7915927f-c5cf-4e1f-876d-e79882ad52fa" providerId="ADAL" clId="{9A78363A-0468-45D8-964C-F0884215088C}" dt="2021-11-11T16:17:40.688" v="3435" actId="2696"/>
        <pc:sldMkLst>
          <pc:docMk/>
          <pc:sldMk cId="4263541836" sldId="279"/>
        </pc:sldMkLst>
        <pc:spChg chg="mod">
          <ac:chgData name="Cynthia Enciso" userId="7915927f-c5cf-4e1f-876d-e79882ad52fa" providerId="ADAL" clId="{9A78363A-0468-45D8-964C-F0884215088C}" dt="2021-11-11T16:16:34.426" v="3385" actId="20577"/>
          <ac:spMkLst>
            <pc:docMk/>
            <pc:sldMk cId="4263541836" sldId="279"/>
            <ac:spMk id="8" creationId="{17F952FD-B524-449D-BCA9-02674D0411D5}"/>
          </ac:spMkLst>
        </pc:spChg>
      </pc:sldChg>
      <pc:sldChg chg="add ord">
        <pc:chgData name="Cynthia Enciso" userId="7915927f-c5cf-4e1f-876d-e79882ad52fa" providerId="ADAL" clId="{9A78363A-0468-45D8-964C-F0884215088C}" dt="2021-11-11T16:18:07.033" v="3443"/>
        <pc:sldMkLst>
          <pc:docMk/>
          <pc:sldMk cId="229328432" sldId="280"/>
        </pc:sldMkLst>
      </pc:sldChg>
      <pc:sldChg chg="modSp add del mod">
        <pc:chgData name="Cynthia Enciso" userId="7915927f-c5cf-4e1f-876d-e79882ad52fa" providerId="ADAL" clId="{9A78363A-0468-45D8-964C-F0884215088C}" dt="2021-11-11T16:17:40.688" v="3435" actId="2696"/>
        <pc:sldMkLst>
          <pc:docMk/>
          <pc:sldMk cId="2761247983" sldId="280"/>
        </pc:sldMkLst>
        <pc:spChg chg="mod">
          <ac:chgData name="Cynthia Enciso" userId="7915927f-c5cf-4e1f-876d-e79882ad52fa" providerId="ADAL" clId="{9A78363A-0468-45D8-964C-F0884215088C}" dt="2021-11-11T16:17:37.806" v="3434" actId="1076"/>
          <ac:spMkLst>
            <pc:docMk/>
            <pc:sldMk cId="2761247983" sldId="280"/>
            <ac:spMk id="8" creationId="{17F952FD-B524-449D-BCA9-02674D0411D5}"/>
          </ac:spMkLst>
        </pc:spChg>
      </pc:sldChg>
      <pc:sldChg chg="modSp new mod ord">
        <pc:chgData name="Cynthia Enciso" userId="7915927f-c5cf-4e1f-876d-e79882ad52fa" providerId="ADAL" clId="{9A78363A-0468-45D8-964C-F0884215088C}" dt="2021-11-11T16:23:45.674" v="3853" actId="20577"/>
        <pc:sldMkLst>
          <pc:docMk/>
          <pc:sldMk cId="1932006108" sldId="281"/>
        </pc:sldMkLst>
        <pc:spChg chg="mod">
          <ac:chgData name="Cynthia Enciso" userId="7915927f-c5cf-4e1f-876d-e79882ad52fa" providerId="ADAL" clId="{9A78363A-0468-45D8-964C-F0884215088C}" dt="2021-11-11T16:20:38.177" v="3498" actId="20577"/>
          <ac:spMkLst>
            <pc:docMk/>
            <pc:sldMk cId="1932006108" sldId="281"/>
            <ac:spMk id="2" creationId="{A9ACF783-A5DF-4209-BDCF-F9E8C6704483}"/>
          </ac:spMkLst>
        </pc:spChg>
        <pc:spChg chg="mod">
          <ac:chgData name="Cynthia Enciso" userId="7915927f-c5cf-4e1f-876d-e79882ad52fa" providerId="ADAL" clId="{9A78363A-0468-45D8-964C-F0884215088C}" dt="2021-11-11T16:23:45.674" v="3853" actId="20577"/>
          <ac:spMkLst>
            <pc:docMk/>
            <pc:sldMk cId="1932006108" sldId="281"/>
            <ac:spMk id="3" creationId="{EF9DE654-4005-45D4-AFED-C22A724A6BCB}"/>
          </ac:spMkLst>
        </pc:spChg>
      </pc:sldChg>
      <pc:sldChg chg="addSp delSp modSp new mod ord modNotesTx">
        <pc:chgData name="Cynthia Enciso" userId="7915927f-c5cf-4e1f-876d-e79882ad52fa" providerId="ADAL" clId="{9A78363A-0468-45D8-964C-F0884215088C}" dt="2021-11-11T17:14:19.844" v="6477" actId="14100"/>
        <pc:sldMkLst>
          <pc:docMk/>
          <pc:sldMk cId="2898772863" sldId="282"/>
        </pc:sldMkLst>
        <pc:spChg chg="mod">
          <ac:chgData name="Cynthia Enciso" userId="7915927f-c5cf-4e1f-876d-e79882ad52fa" providerId="ADAL" clId="{9A78363A-0468-45D8-964C-F0884215088C}" dt="2021-11-11T16:50:54.575" v="5440" actId="20577"/>
          <ac:spMkLst>
            <pc:docMk/>
            <pc:sldMk cId="2898772863" sldId="282"/>
            <ac:spMk id="2" creationId="{83FA03FE-7A64-4AF6-993D-142AEAD0121B}"/>
          </ac:spMkLst>
        </pc:spChg>
        <pc:spChg chg="del">
          <ac:chgData name="Cynthia Enciso" userId="7915927f-c5cf-4e1f-876d-e79882ad52fa" providerId="ADAL" clId="{9A78363A-0468-45D8-964C-F0884215088C}" dt="2021-11-11T16:49:57.531" v="5347" actId="478"/>
          <ac:spMkLst>
            <pc:docMk/>
            <pc:sldMk cId="2898772863" sldId="282"/>
            <ac:spMk id="3" creationId="{74CBAE27-F446-4756-B31C-9D107ACDB388}"/>
          </ac:spMkLst>
        </pc:spChg>
        <pc:spChg chg="add del mod">
          <ac:chgData name="Cynthia Enciso" userId="7915927f-c5cf-4e1f-876d-e79882ad52fa" providerId="ADAL" clId="{9A78363A-0468-45D8-964C-F0884215088C}" dt="2021-11-11T16:54:26.750" v="5539" actId="478"/>
          <ac:spMkLst>
            <pc:docMk/>
            <pc:sldMk cId="2898772863" sldId="282"/>
            <ac:spMk id="5" creationId="{D55AF028-3350-49BD-B889-34F2511C2DA2}"/>
          </ac:spMkLst>
        </pc:spChg>
        <pc:spChg chg="add del mod">
          <ac:chgData name="Cynthia Enciso" userId="7915927f-c5cf-4e1f-876d-e79882ad52fa" providerId="ADAL" clId="{9A78363A-0468-45D8-964C-F0884215088C}" dt="2021-11-11T16:54:26.217" v="5538" actId="478"/>
          <ac:spMkLst>
            <pc:docMk/>
            <pc:sldMk cId="2898772863" sldId="282"/>
            <ac:spMk id="6" creationId="{5840003D-054D-4072-8344-AC791E536DA6}"/>
          </ac:spMkLst>
        </pc:spChg>
        <pc:spChg chg="add del mod">
          <ac:chgData name="Cynthia Enciso" userId="7915927f-c5cf-4e1f-876d-e79882ad52fa" providerId="ADAL" clId="{9A78363A-0468-45D8-964C-F0884215088C}" dt="2021-11-11T16:54:27.151" v="5540" actId="478"/>
          <ac:spMkLst>
            <pc:docMk/>
            <pc:sldMk cId="2898772863" sldId="282"/>
            <ac:spMk id="7" creationId="{16FDBE66-040F-4C4F-A620-EFA637C9CC13}"/>
          </ac:spMkLst>
        </pc:spChg>
        <pc:spChg chg="add del mod">
          <ac:chgData name="Cynthia Enciso" userId="7915927f-c5cf-4e1f-876d-e79882ad52fa" providerId="ADAL" clId="{9A78363A-0468-45D8-964C-F0884215088C}" dt="2021-11-11T16:59:05.732" v="5723" actId="478"/>
          <ac:spMkLst>
            <pc:docMk/>
            <pc:sldMk cId="2898772863" sldId="282"/>
            <ac:spMk id="12" creationId="{7382CCBF-FD60-4963-B157-A7620D1B92A5}"/>
          </ac:spMkLst>
        </pc:spChg>
        <pc:spChg chg="add mod">
          <ac:chgData name="Cynthia Enciso" userId="7915927f-c5cf-4e1f-876d-e79882ad52fa" providerId="ADAL" clId="{9A78363A-0468-45D8-964C-F0884215088C}" dt="2021-11-11T17:13:41.676" v="6469" actId="207"/>
          <ac:spMkLst>
            <pc:docMk/>
            <pc:sldMk cId="2898772863" sldId="282"/>
            <ac:spMk id="13" creationId="{4AFB2B4F-4AF9-4C09-9ED1-BD95150CCABB}"/>
          </ac:spMkLst>
        </pc:spChg>
        <pc:spChg chg="add del mod">
          <ac:chgData name="Cynthia Enciso" userId="7915927f-c5cf-4e1f-876d-e79882ad52fa" providerId="ADAL" clId="{9A78363A-0468-45D8-964C-F0884215088C}" dt="2021-11-11T16:59:05.732" v="5723" actId="478"/>
          <ac:spMkLst>
            <pc:docMk/>
            <pc:sldMk cId="2898772863" sldId="282"/>
            <ac:spMk id="14" creationId="{F2759FDE-BE35-489E-937B-9E0FDDE8012A}"/>
          </ac:spMkLst>
        </pc:spChg>
        <pc:spChg chg="add mod">
          <ac:chgData name="Cynthia Enciso" userId="7915927f-c5cf-4e1f-876d-e79882ad52fa" providerId="ADAL" clId="{9A78363A-0468-45D8-964C-F0884215088C}" dt="2021-11-11T17:13:41.676" v="6469" actId="207"/>
          <ac:spMkLst>
            <pc:docMk/>
            <pc:sldMk cId="2898772863" sldId="282"/>
            <ac:spMk id="15" creationId="{5A769421-F506-4D25-A3EA-77628689A973}"/>
          </ac:spMkLst>
        </pc:spChg>
        <pc:spChg chg="add del mod">
          <ac:chgData name="Cynthia Enciso" userId="7915927f-c5cf-4e1f-876d-e79882ad52fa" providerId="ADAL" clId="{9A78363A-0468-45D8-964C-F0884215088C}" dt="2021-11-11T16:59:05.732" v="5723" actId="478"/>
          <ac:spMkLst>
            <pc:docMk/>
            <pc:sldMk cId="2898772863" sldId="282"/>
            <ac:spMk id="16" creationId="{D5BD2FBC-75EA-4B88-9079-BD3C70C1F6D3}"/>
          </ac:spMkLst>
        </pc:spChg>
        <pc:spChg chg="add mod">
          <ac:chgData name="Cynthia Enciso" userId="7915927f-c5cf-4e1f-876d-e79882ad52fa" providerId="ADAL" clId="{9A78363A-0468-45D8-964C-F0884215088C}" dt="2021-11-11T17:13:41.676" v="6469" actId="207"/>
          <ac:spMkLst>
            <pc:docMk/>
            <pc:sldMk cId="2898772863" sldId="282"/>
            <ac:spMk id="17" creationId="{1BA6DC4C-F834-4F66-8C8B-F7CCB64E9932}"/>
          </ac:spMkLst>
        </pc:spChg>
        <pc:spChg chg="add mod">
          <ac:chgData name="Cynthia Enciso" userId="7915927f-c5cf-4e1f-876d-e79882ad52fa" providerId="ADAL" clId="{9A78363A-0468-45D8-964C-F0884215088C}" dt="2021-11-11T17:14:19.844" v="6477" actId="14100"/>
          <ac:spMkLst>
            <pc:docMk/>
            <pc:sldMk cId="2898772863" sldId="282"/>
            <ac:spMk id="18" creationId="{BD3B31FF-5CD6-4044-B887-FE0090B47A91}"/>
          </ac:spMkLst>
        </pc:spChg>
        <pc:spChg chg="add mod ord">
          <ac:chgData name="Cynthia Enciso" userId="7915927f-c5cf-4e1f-876d-e79882ad52fa" providerId="ADAL" clId="{9A78363A-0468-45D8-964C-F0884215088C}" dt="2021-11-11T17:14:13.299" v="6476" actId="207"/>
          <ac:spMkLst>
            <pc:docMk/>
            <pc:sldMk cId="2898772863" sldId="282"/>
            <ac:spMk id="42" creationId="{050808CB-A9D7-4287-B1A3-55CFBDB311C1}"/>
          </ac:spMkLst>
        </pc:spChg>
        <pc:grpChg chg="add mod">
          <ac:chgData name="Cynthia Enciso" userId="7915927f-c5cf-4e1f-876d-e79882ad52fa" providerId="ADAL" clId="{9A78363A-0468-45D8-964C-F0884215088C}" dt="2021-11-11T17:12:54.796" v="6463" actId="1076"/>
          <ac:grpSpMkLst>
            <pc:docMk/>
            <pc:sldMk cId="2898772863" sldId="282"/>
            <ac:grpSpMk id="38" creationId="{4487D352-E3F9-40C2-B099-F5D1275A105F}"/>
          </ac:grpSpMkLst>
        </pc:grpChg>
        <pc:grpChg chg="add mod">
          <ac:chgData name="Cynthia Enciso" userId="7915927f-c5cf-4e1f-876d-e79882ad52fa" providerId="ADAL" clId="{9A78363A-0468-45D8-964C-F0884215088C}" dt="2021-11-11T17:12:54.796" v="6463" actId="1076"/>
          <ac:grpSpMkLst>
            <pc:docMk/>
            <pc:sldMk cId="2898772863" sldId="282"/>
            <ac:grpSpMk id="39" creationId="{EFE8B507-3A8F-443B-A33D-F2FE27B9BC44}"/>
          </ac:grpSpMkLst>
        </pc:grpChg>
        <pc:picChg chg="add del mod">
          <ac:chgData name="Cynthia Enciso" userId="7915927f-c5cf-4e1f-876d-e79882ad52fa" providerId="ADAL" clId="{9A78363A-0468-45D8-964C-F0884215088C}" dt="2021-11-11T16:56:24.247" v="5603" actId="478"/>
          <ac:picMkLst>
            <pc:docMk/>
            <pc:sldMk cId="2898772863" sldId="282"/>
            <ac:picMk id="9" creationId="{0D706C7D-34DF-4183-9253-45CB38D82C35}"/>
          </ac:picMkLst>
        </pc:picChg>
        <pc:picChg chg="add del mod ord">
          <ac:chgData name="Cynthia Enciso" userId="7915927f-c5cf-4e1f-876d-e79882ad52fa" providerId="ADAL" clId="{9A78363A-0468-45D8-964C-F0884215088C}" dt="2021-11-11T16:56:24.247" v="5603" actId="478"/>
          <ac:picMkLst>
            <pc:docMk/>
            <pc:sldMk cId="2898772863" sldId="282"/>
            <ac:picMk id="11" creationId="{7B1DF01F-C559-4547-B737-C58D3381E6DB}"/>
          </ac:picMkLst>
        </pc:picChg>
        <pc:picChg chg="add mod">
          <ac:chgData name="Cynthia Enciso" userId="7915927f-c5cf-4e1f-876d-e79882ad52fa" providerId="ADAL" clId="{9A78363A-0468-45D8-964C-F0884215088C}" dt="2021-11-11T17:13:57.319" v="6473" actId="1076"/>
          <ac:picMkLst>
            <pc:docMk/>
            <pc:sldMk cId="2898772863" sldId="282"/>
            <ac:picMk id="20" creationId="{5C03CC04-86D8-4EFE-AEAC-85264AA9A009}"/>
          </ac:picMkLst>
        </pc:picChg>
        <pc:picChg chg="add mod">
          <ac:chgData name="Cynthia Enciso" userId="7915927f-c5cf-4e1f-876d-e79882ad52fa" providerId="ADAL" clId="{9A78363A-0468-45D8-964C-F0884215088C}" dt="2021-11-11T17:14:01.829" v="6475" actId="1076"/>
          <ac:picMkLst>
            <pc:docMk/>
            <pc:sldMk cId="2898772863" sldId="282"/>
            <ac:picMk id="22" creationId="{7C6F7DE8-EFA8-4081-8434-F8319F6EB3A1}"/>
          </ac:picMkLst>
        </pc:picChg>
        <pc:picChg chg="add mod">
          <ac:chgData name="Cynthia Enciso" userId="7915927f-c5cf-4e1f-876d-e79882ad52fa" providerId="ADAL" clId="{9A78363A-0468-45D8-964C-F0884215088C}" dt="2021-11-11T17:14:00.685" v="6474" actId="1076"/>
          <ac:picMkLst>
            <pc:docMk/>
            <pc:sldMk cId="2898772863" sldId="282"/>
            <ac:picMk id="24" creationId="{077AC0B9-0C07-478F-8CFB-777AD3AE1DC0}"/>
          </ac:picMkLst>
        </pc:picChg>
        <pc:picChg chg="add mod">
          <ac:chgData name="Cynthia Enciso" userId="7915927f-c5cf-4e1f-876d-e79882ad52fa" providerId="ADAL" clId="{9A78363A-0468-45D8-964C-F0884215088C}" dt="2021-11-11T17:12:54.796" v="6463" actId="1076"/>
          <ac:picMkLst>
            <pc:docMk/>
            <pc:sldMk cId="2898772863" sldId="282"/>
            <ac:picMk id="26" creationId="{45134AE2-80AC-48E3-90AA-3568E9250899}"/>
          </ac:picMkLst>
        </pc:picChg>
        <pc:picChg chg="add mod">
          <ac:chgData name="Cynthia Enciso" userId="7915927f-c5cf-4e1f-876d-e79882ad52fa" providerId="ADAL" clId="{9A78363A-0468-45D8-964C-F0884215088C}" dt="2021-11-11T17:08:50.626" v="6109" actId="164"/>
          <ac:picMkLst>
            <pc:docMk/>
            <pc:sldMk cId="2898772863" sldId="282"/>
            <ac:picMk id="28" creationId="{DBEA1485-D50C-43CF-8BCF-EC531CF24040}"/>
          </ac:picMkLst>
        </pc:picChg>
        <pc:picChg chg="add del mod ord">
          <ac:chgData name="Cynthia Enciso" userId="7915927f-c5cf-4e1f-876d-e79882ad52fa" providerId="ADAL" clId="{9A78363A-0468-45D8-964C-F0884215088C}" dt="2021-11-11T17:08:07.771" v="6096" actId="478"/>
          <ac:picMkLst>
            <pc:docMk/>
            <pc:sldMk cId="2898772863" sldId="282"/>
            <ac:picMk id="30" creationId="{7FE84815-96FA-470C-A6DD-82E1B097820C}"/>
          </ac:picMkLst>
        </pc:picChg>
        <pc:picChg chg="add del mod">
          <ac:chgData name="Cynthia Enciso" userId="7915927f-c5cf-4e1f-876d-e79882ad52fa" providerId="ADAL" clId="{9A78363A-0468-45D8-964C-F0884215088C}" dt="2021-11-11T17:08:57.330" v="6112" actId="478"/>
          <ac:picMkLst>
            <pc:docMk/>
            <pc:sldMk cId="2898772863" sldId="282"/>
            <ac:picMk id="31" creationId="{FF7F7323-5ED3-412D-82C7-E11D7AE857F6}"/>
          </ac:picMkLst>
        </pc:picChg>
        <pc:picChg chg="mod">
          <ac:chgData name="Cynthia Enciso" userId="7915927f-c5cf-4e1f-876d-e79882ad52fa" providerId="ADAL" clId="{9A78363A-0468-45D8-964C-F0884215088C}" dt="2021-11-11T17:08:52.519" v="6110"/>
          <ac:picMkLst>
            <pc:docMk/>
            <pc:sldMk cId="2898772863" sldId="282"/>
            <ac:picMk id="41" creationId="{452D473B-3DAA-4302-81B5-4ADF8EEB212A}"/>
          </ac:picMkLst>
        </pc:picChg>
        <pc:cxnChg chg="add mod ord">
          <ac:chgData name="Cynthia Enciso" userId="7915927f-c5cf-4e1f-876d-e79882ad52fa" providerId="ADAL" clId="{9A78363A-0468-45D8-964C-F0884215088C}" dt="2021-11-11T17:08:50.626" v="6109" actId="164"/>
          <ac:cxnSpMkLst>
            <pc:docMk/>
            <pc:sldMk cId="2898772863" sldId="282"/>
            <ac:cxnSpMk id="33" creationId="{AB0A51B3-D520-4D5E-BA8A-0B5B8DD0D31E}"/>
          </ac:cxnSpMkLst>
        </pc:cxnChg>
        <pc:cxnChg chg="add del mod">
          <ac:chgData name="Cynthia Enciso" userId="7915927f-c5cf-4e1f-876d-e79882ad52fa" providerId="ADAL" clId="{9A78363A-0468-45D8-964C-F0884215088C}" dt="2021-11-11T17:08:42.065" v="6107" actId="478"/>
          <ac:cxnSpMkLst>
            <pc:docMk/>
            <pc:sldMk cId="2898772863" sldId="282"/>
            <ac:cxnSpMk id="34" creationId="{21FBC79D-BA33-40E3-B4DB-0EB9A3BDB843}"/>
          </ac:cxnSpMkLst>
        </pc:cxnChg>
        <pc:cxnChg chg="mod">
          <ac:chgData name="Cynthia Enciso" userId="7915927f-c5cf-4e1f-876d-e79882ad52fa" providerId="ADAL" clId="{9A78363A-0468-45D8-964C-F0884215088C}" dt="2021-11-11T17:08:52.519" v="6110"/>
          <ac:cxnSpMkLst>
            <pc:docMk/>
            <pc:sldMk cId="2898772863" sldId="282"/>
            <ac:cxnSpMk id="40" creationId="{12A508B3-56D9-484D-B6D1-3F019D116BF9}"/>
          </ac:cxnSpMkLst>
        </pc:cxnChg>
      </pc:sldChg>
      <pc:sldChg chg="modSp new mod ord">
        <pc:chgData name="Cynthia Enciso" userId="7915927f-c5cf-4e1f-876d-e79882ad52fa" providerId="ADAL" clId="{9A78363A-0468-45D8-964C-F0884215088C}" dt="2021-11-11T17:27:07.796" v="7376" actId="27636"/>
        <pc:sldMkLst>
          <pc:docMk/>
          <pc:sldMk cId="3419188272" sldId="283"/>
        </pc:sldMkLst>
        <pc:spChg chg="mod">
          <ac:chgData name="Cynthia Enciso" userId="7915927f-c5cf-4e1f-876d-e79882ad52fa" providerId="ADAL" clId="{9A78363A-0468-45D8-964C-F0884215088C}" dt="2021-11-11T17:22:09.051" v="6711" actId="20577"/>
          <ac:spMkLst>
            <pc:docMk/>
            <pc:sldMk cId="3419188272" sldId="283"/>
            <ac:spMk id="2" creationId="{082D0357-834B-4AE0-9E9F-358DD5CCF5DC}"/>
          </ac:spMkLst>
        </pc:spChg>
        <pc:spChg chg="mod">
          <ac:chgData name="Cynthia Enciso" userId="7915927f-c5cf-4e1f-876d-e79882ad52fa" providerId="ADAL" clId="{9A78363A-0468-45D8-964C-F0884215088C}" dt="2021-11-11T17:27:07.796" v="7376" actId="27636"/>
          <ac:spMkLst>
            <pc:docMk/>
            <pc:sldMk cId="3419188272" sldId="283"/>
            <ac:spMk id="3" creationId="{EE2EB43B-FDC3-47D7-A6C4-95F5062276A8}"/>
          </ac:spMkLst>
        </pc:spChg>
      </pc:sldChg>
      <pc:sldChg chg="modSp new mod ord">
        <pc:chgData name="Cynthia Enciso" userId="7915927f-c5cf-4e1f-876d-e79882ad52fa" providerId="ADAL" clId="{9A78363A-0468-45D8-964C-F0884215088C}" dt="2021-11-11T22:16:50.105" v="8641" actId="20577"/>
        <pc:sldMkLst>
          <pc:docMk/>
          <pc:sldMk cId="3683417051" sldId="284"/>
        </pc:sldMkLst>
        <pc:spChg chg="mod">
          <ac:chgData name="Cynthia Enciso" userId="7915927f-c5cf-4e1f-876d-e79882ad52fa" providerId="ADAL" clId="{9A78363A-0468-45D8-964C-F0884215088C}" dt="2021-11-11T22:13:46.340" v="8521" actId="20577"/>
          <ac:spMkLst>
            <pc:docMk/>
            <pc:sldMk cId="3683417051" sldId="284"/>
            <ac:spMk id="2" creationId="{B9BEAFB0-DDA2-4963-A2C7-DE46FE58C0AF}"/>
          </ac:spMkLst>
        </pc:spChg>
        <pc:spChg chg="mod">
          <ac:chgData name="Cynthia Enciso" userId="7915927f-c5cf-4e1f-876d-e79882ad52fa" providerId="ADAL" clId="{9A78363A-0468-45D8-964C-F0884215088C}" dt="2021-11-11T22:16:50.105" v="8641" actId="20577"/>
          <ac:spMkLst>
            <pc:docMk/>
            <pc:sldMk cId="3683417051" sldId="284"/>
            <ac:spMk id="3" creationId="{08BDED93-B581-4AEA-915E-221A2D94DCBD}"/>
          </ac:spMkLst>
        </pc:spChg>
      </pc:sldChg>
      <pc:sldChg chg="modSp add mod">
        <pc:chgData name="Cynthia Enciso" userId="7915927f-c5cf-4e1f-876d-e79882ad52fa" providerId="ADAL" clId="{9A78363A-0468-45D8-964C-F0884215088C}" dt="2021-11-17T21:13:10.334" v="8764" actId="20577"/>
        <pc:sldMkLst>
          <pc:docMk/>
          <pc:sldMk cId="1569366099" sldId="285"/>
        </pc:sldMkLst>
        <pc:spChg chg="mod">
          <ac:chgData name="Cynthia Enciso" userId="7915927f-c5cf-4e1f-876d-e79882ad52fa" providerId="ADAL" clId="{9A78363A-0468-45D8-964C-F0884215088C}" dt="2021-11-17T21:13:10.334" v="8764" actId="20577"/>
          <ac:spMkLst>
            <pc:docMk/>
            <pc:sldMk cId="1569366099" sldId="285"/>
            <ac:spMk id="5" creationId="{DAB84B25-8F4F-4500-8986-BEF48326C0A7}"/>
          </ac:spMkLst>
        </pc:spChg>
      </pc:sldChg>
      <pc:sldChg chg="addSp delSp modSp new mod modAnim">
        <pc:chgData name="Cynthia Enciso" userId="7915927f-c5cf-4e1f-876d-e79882ad52fa" providerId="ADAL" clId="{9A78363A-0468-45D8-964C-F0884215088C}" dt="2021-12-03T15:58:06.408" v="9380" actId="20577"/>
        <pc:sldMkLst>
          <pc:docMk/>
          <pc:sldMk cId="496132801" sldId="286"/>
        </pc:sldMkLst>
        <pc:spChg chg="mod">
          <ac:chgData name="Cynthia Enciso" userId="7915927f-c5cf-4e1f-876d-e79882ad52fa" providerId="ADAL" clId="{9A78363A-0468-45D8-964C-F0884215088C}" dt="2021-12-03T15:45:24.167" v="8817" actId="20577"/>
          <ac:spMkLst>
            <pc:docMk/>
            <pc:sldMk cId="496132801" sldId="286"/>
            <ac:spMk id="2" creationId="{45EB4FC2-8A44-476A-BEE8-E232D41DE3CA}"/>
          </ac:spMkLst>
        </pc:spChg>
        <pc:spChg chg="del mod">
          <ac:chgData name="Cynthia Enciso" userId="7915927f-c5cf-4e1f-876d-e79882ad52fa" providerId="ADAL" clId="{9A78363A-0468-45D8-964C-F0884215088C}" dt="2021-12-03T15:56:37.448" v="9365" actId="478"/>
          <ac:spMkLst>
            <pc:docMk/>
            <pc:sldMk cId="496132801" sldId="286"/>
            <ac:spMk id="3" creationId="{3E5B2D9C-2B9A-42BB-83CE-8F364DCCA04D}"/>
          </ac:spMkLst>
        </pc:spChg>
        <pc:spChg chg="mod">
          <ac:chgData name="Cynthia Enciso" userId="7915927f-c5cf-4e1f-876d-e79882ad52fa" providerId="ADAL" clId="{9A78363A-0468-45D8-964C-F0884215088C}" dt="2021-12-03T15:45:32.008" v="8819"/>
          <ac:spMkLst>
            <pc:docMk/>
            <pc:sldMk cId="496132801" sldId="286"/>
            <ac:spMk id="6" creationId="{25FA3C2C-39DC-4E17-B318-6A12673D07BB}"/>
          </ac:spMkLst>
        </pc:spChg>
        <pc:spChg chg="mod">
          <ac:chgData name="Cynthia Enciso" userId="7915927f-c5cf-4e1f-876d-e79882ad52fa" providerId="ADAL" clId="{9A78363A-0468-45D8-964C-F0884215088C}" dt="2021-12-03T15:45:32.008" v="8819"/>
          <ac:spMkLst>
            <pc:docMk/>
            <pc:sldMk cId="496132801" sldId="286"/>
            <ac:spMk id="7" creationId="{B8B52DEB-9F89-4D68-B1AA-DBA3FDF13AFB}"/>
          </ac:spMkLst>
        </pc:spChg>
        <pc:spChg chg="mod">
          <ac:chgData name="Cynthia Enciso" userId="7915927f-c5cf-4e1f-876d-e79882ad52fa" providerId="ADAL" clId="{9A78363A-0468-45D8-964C-F0884215088C}" dt="2021-12-03T15:45:32.008" v="8819"/>
          <ac:spMkLst>
            <pc:docMk/>
            <pc:sldMk cId="496132801" sldId="286"/>
            <ac:spMk id="8" creationId="{84DAABEA-CCCA-4D55-8B0F-1D71E3678FE2}"/>
          </ac:spMkLst>
        </pc:spChg>
        <pc:spChg chg="mod">
          <ac:chgData name="Cynthia Enciso" userId="7915927f-c5cf-4e1f-876d-e79882ad52fa" providerId="ADAL" clId="{9A78363A-0468-45D8-964C-F0884215088C}" dt="2021-12-03T15:45:32.008" v="8819"/>
          <ac:spMkLst>
            <pc:docMk/>
            <pc:sldMk cId="496132801" sldId="286"/>
            <ac:spMk id="9" creationId="{0FB699EE-583B-4286-A104-498F047F17B3}"/>
          </ac:spMkLst>
        </pc:spChg>
        <pc:spChg chg="mod">
          <ac:chgData name="Cynthia Enciso" userId="7915927f-c5cf-4e1f-876d-e79882ad52fa" providerId="ADAL" clId="{9A78363A-0468-45D8-964C-F0884215088C}" dt="2021-12-03T15:45:32.008" v="8819"/>
          <ac:spMkLst>
            <pc:docMk/>
            <pc:sldMk cId="496132801" sldId="286"/>
            <ac:spMk id="10" creationId="{76ADA21C-BD48-44EE-B8A5-79601D98B790}"/>
          </ac:spMkLst>
        </pc:spChg>
        <pc:spChg chg="mod">
          <ac:chgData name="Cynthia Enciso" userId="7915927f-c5cf-4e1f-876d-e79882ad52fa" providerId="ADAL" clId="{9A78363A-0468-45D8-964C-F0884215088C}" dt="2021-12-03T15:45:32.008" v="8819"/>
          <ac:spMkLst>
            <pc:docMk/>
            <pc:sldMk cId="496132801" sldId="286"/>
            <ac:spMk id="11" creationId="{6F18CAEB-E677-403D-8442-0795C2A0BB59}"/>
          </ac:spMkLst>
        </pc:spChg>
        <pc:spChg chg="mod">
          <ac:chgData name="Cynthia Enciso" userId="7915927f-c5cf-4e1f-876d-e79882ad52fa" providerId="ADAL" clId="{9A78363A-0468-45D8-964C-F0884215088C}" dt="2021-12-03T15:45:32.008" v="8819"/>
          <ac:spMkLst>
            <pc:docMk/>
            <pc:sldMk cId="496132801" sldId="286"/>
            <ac:spMk id="12" creationId="{E885C086-C3C8-4685-A3FE-5CBE6D7B5F3D}"/>
          </ac:spMkLst>
        </pc:spChg>
        <pc:spChg chg="mod">
          <ac:chgData name="Cynthia Enciso" userId="7915927f-c5cf-4e1f-876d-e79882ad52fa" providerId="ADAL" clId="{9A78363A-0468-45D8-964C-F0884215088C}" dt="2021-12-03T15:45:32.008" v="8819"/>
          <ac:spMkLst>
            <pc:docMk/>
            <pc:sldMk cId="496132801" sldId="286"/>
            <ac:spMk id="13" creationId="{B0CA26F5-96A2-4B3A-8098-E2E267811498}"/>
          </ac:spMkLst>
        </pc:spChg>
        <pc:spChg chg="add mod">
          <ac:chgData name="Cynthia Enciso" userId="7915927f-c5cf-4e1f-876d-e79882ad52fa" providerId="ADAL" clId="{9A78363A-0468-45D8-964C-F0884215088C}" dt="2021-12-03T15:46:28.913" v="8827" actId="1076"/>
          <ac:spMkLst>
            <pc:docMk/>
            <pc:sldMk cId="496132801" sldId="286"/>
            <ac:spMk id="14" creationId="{B118B7CF-F758-4C7A-941D-3ED0B774ABB0}"/>
          </ac:spMkLst>
        </pc:spChg>
        <pc:spChg chg="add mod">
          <ac:chgData name="Cynthia Enciso" userId="7915927f-c5cf-4e1f-876d-e79882ad52fa" providerId="ADAL" clId="{9A78363A-0468-45D8-964C-F0884215088C}" dt="2021-12-03T15:46:28.913" v="8827" actId="1076"/>
          <ac:spMkLst>
            <pc:docMk/>
            <pc:sldMk cId="496132801" sldId="286"/>
            <ac:spMk id="15" creationId="{8436E192-93C8-4B0C-8A20-142A6A515A07}"/>
          </ac:spMkLst>
        </pc:spChg>
        <pc:spChg chg="add mod">
          <ac:chgData name="Cynthia Enciso" userId="7915927f-c5cf-4e1f-876d-e79882ad52fa" providerId="ADAL" clId="{9A78363A-0468-45D8-964C-F0884215088C}" dt="2021-12-03T15:46:28.913" v="8827" actId="1076"/>
          <ac:spMkLst>
            <pc:docMk/>
            <pc:sldMk cId="496132801" sldId="286"/>
            <ac:spMk id="16" creationId="{CBC09BCD-ACBB-41C4-B31A-F226F6550D1B}"/>
          </ac:spMkLst>
        </pc:spChg>
        <pc:spChg chg="add mod">
          <ac:chgData name="Cynthia Enciso" userId="7915927f-c5cf-4e1f-876d-e79882ad52fa" providerId="ADAL" clId="{9A78363A-0468-45D8-964C-F0884215088C}" dt="2021-12-03T15:46:28.913" v="8827" actId="1076"/>
          <ac:spMkLst>
            <pc:docMk/>
            <pc:sldMk cId="496132801" sldId="286"/>
            <ac:spMk id="17" creationId="{541C6808-6102-414E-9616-249BE199B459}"/>
          </ac:spMkLst>
        </pc:spChg>
        <pc:spChg chg="add mod">
          <ac:chgData name="Cynthia Enciso" userId="7915927f-c5cf-4e1f-876d-e79882ad52fa" providerId="ADAL" clId="{9A78363A-0468-45D8-964C-F0884215088C}" dt="2021-12-03T15:46:28.913" v="8827" actId="1076"/>
          <ac:spMkLst>
            <pc:docMk/>
            <pc:sldMk cId="496132801" sldId="286"/>
            <ac:spMk id="18" creationId="{6560042F-8FF0-41AD-8AD2-8773D64724D5}"/>
          </ac:spMkLst>
        </pc:spChg>
        <pc:spChg chg="add mod">
          <ac:chgData name="Cynthia Enciso" userId="7915927f-c5cf-4e1f-876d-e79882ad52fa" providerId="ADAL" clId="{9A78363A-0468-45D8-964C-F0884215088C}" dt="2021-12-03T15:46:28.913" v="8827" actId="1076"/>
          <ac:spMkLst>
            <pc:docMk/>
            <pc:sldMk cId="496132801" sldId="286"/>
            <ac:spMk id="19" creationId="{FA38A1BA-D6AD-40BA-986B-3BA9E0BE08F2}"/>
          </ac:spMkLst>
        </pc:spChg>
        <pc:spChg chg="add mod">
          <ac:chgData name="Cynthia Enciso" userId="7915927f-c5cf-4e1f-876d-e79882ad52fa" providerId="ADAL" clId="{9A78363A-0468-45D8-964C-F0884215088C}" dt="2021-12-03T15:46:28.913" v="8827" actId="1076"/>
          <ac:spMkLst>
            <pc:docMk/>
            <pc:sldMk cId="496132801" sldId="286"/>
            <ac:spMk id="20" creationId="{B61710C2-A0E4-4F33-8C2A-6BF9E57918F9}"/>
          </ac:spMkLst>
        </pc:spChg>
        <pc:spChg chg="add mod">
          <ac:chgData name="Cynthia Enciso" userId="7915927f-c5cf-4e1f-876d-e79882ad52fa" providerId="ADAL" clId="{9A78363A-0468-45D8-964C-F0884215088C}" dt="2021-12-03T15:46:28.913" v="8827" actId="1076"/>
          <ac:spMkLst>
            <pc:docMk/>
            <pc:sldMk cId="496132801" sldId="286"/>
            <ac:spMk id="21" creationId="{6F057A06-E0F1-4856-801E-312AD4C9219B}"/>
          </ac:spMkLst>
        </pc:spChg>
        <pc:spChg chg="add mod">
          <ac:chgData name="Cynthia Enciso" userId="7915927f-c5cf-4e1f-876d-e79882ad52fa" providerId="ADAL" clId="{9A78363A-0468-45D8-964C-F0884215088C}" dt="2021-12-03T15:46:28.913" v="8827" actId="1076"/>
          <ac:spMkLst>
            <pc:docMk/>
            <pc:sldMk cId="496132801" sldId="286"/>
            <ac:spMk id="22" creationId="{0EF534EC-CC77-474F-AF21-547E57D94DE4}"/>
          </ac:spMkLst>
        </pc:spChg>
        <pc:spChg chg="add mod">
          <ac:chgData name="Cynthia Enciso" userId="7915927f-c5cf-4e1f-876d-e79882ad52fa" providerId="ADAL" clId="{9A78363A-0468-45D8-964C-F0884215088C}" dt="2021-12-03T15:46:28.913" v="8827" actId="1076"/>
          <ac:spMkLst>
            <pc:docMk/>
            <pc:sldMk cId="496132801" sldId="286"/>
            <ac:spMk id="23" creationId="{DCE2CF69-F807-41B5-8302-67B560EC6821}"/>
          </ac:spMkLst>
        </pc:spChg>
        <pc:spChg chg="add mod">
          <ac:chgData name="Cynthia Enciso" userId="7915927f-c5cf-4e1f-876d-e79882ad52fa" providerId="ADAL" clId="{9A78363A-0468-45D8-964C-F0884215088C}" dt="2021-12-03T15:46:28.913" v="8827" actId="1076"/>
          <ac:spMkLst>
            <pc:docMk/>
            <pc:sldMk cId="496132801" sldId="286"/>
            <ac:spMk id="24" creationId="{C132E444-D380-4156-94C2-AEC483ADAFE9}"/>
          </ac:spMkLst>
        </pc:spChg>
        <pc:spChg chg="add mod">
          <ac:chgData name="Cynthia Enciso" userId="7915927f-c5cf-4e1f-876d-e79882ad52fa" providerId="ADAL" clId="{9A78363A-0468-45D8-964C-F0884215088C}" dt="2021-12-03T15:46:28.913" v="8827" actId="1076"/>
          <ac:spMkLst>
            <pc:docMk/>
            <pc:sldMk cId="496132801" sldId="286"/>
            <ac:spMk id="25" creationId="{29103B2D-86AE-4F79-A5C7-CD1B64C67933}"/>
          </ac:spMkLst>
        </pc:spChg>
        <pc:spChg chg="add mod">
          <ac:chgData name="Cynthia Enciso" userId="7915927f-c5cf-4e1f-876d-e79882ad52fa" providerId="ADAL" clId="{9A78363A-0468-45D8-964C-F0884215088C}" dt="2021-12-03T15:46:28.913" v="8827" actId="1076"/>
          <ac:spMkLst>
            <pc:docMk/>
            <pc:sldMk cId="496132801" sldId="286"/>
            <ac:spMk id="26" creationId="{25188135-C9D8-44A2-B71F-2A97860885D0}"/>
          </ac:spMkLst>
        </pc:spChg>
        <pc:spChg chg="add mod">
          <ac:chgData name="Cynthia Enciso" userId="7915927f-c5cf-4e1f-876d-e79882ad52fa" providerId="ADAL" clId="{9A78363A-0468-45D8-964C-F0884215088C}" dt="2021-12-03T15:46:28.913" v="8827" actId="1076"/>
          <ac:spMkLst>
            <pc:docMk/>
            <pc:sldMk cId="496132801" sldId="286"/>
            <ac:spMk id="27" creationId="{70C0D281-9626-421F-BD3D-C833F117CF35}"/>
          </ac:spMkLst>
        </pc:spChg>
        <pc:spChg chg="add mod">
          <ac:chgData name="Cynthia Enciso" userId="7915927f-c5cf-4e1f-876d-e79882ad52fa" providerId="ADAL" clId="{9A78363A-0468-45D8-964C-F0884215088C}" dt="2021-12-03T15:46:28.913" v="8827" actId="1076"/>
          <ac:spMkLst>
            <pc:docMk/>
            <pc:sldMk cId="496132801" sldId="286"/>
            <ac:spMk id="28" creationId="{5121C750-D4D4-442C-8D36-0AEF3A6005F7}"/>
          </ac:spMkLst>
        </pc:spChg>
        <pc:spChg chg="add mod">
          <ac:chgData name="Cynthia Enciso" userId="7915927f-c5cf-4e1f-876d-e79882ad52fa" providerId="ADAL" clId="{9A78363A-0468-45D8-964C-F0884215088C}" dt="2021-12-03T15:46:28.913" v="8827" actId="1076"/>
          <ac:spMkLst>
            <pc:docMk/>
            <pc:sldMk cId="496132801" sldId="286"/>
            <ac:spMk id="29" creationId="{4BFB926B-BA75-408D-B120-4106499D2822}"/>
          </ac:spMkLst>
        </pc:spChg>
        <pc:spChg chg="add mod">
          <ac:chgData name="Cynthia Enciso" userId="7915927f-c5cf-4e1f-876d-e79882ad52fa" providerId="ADAL" clId="{9A78363A-0468-45D8-964C-F0884215088C}" dt="2021-12-03T15:46:28.913" v="8827" actId="1076"/>
          <ac:spMkLst>
            <pc:docMk/>
            <pc:sldMk cId="496132801" sldId="286"/>
            <ac:spMk id="30" creationId="{286B2934-C2F3-4608-AC2B-769CCFE0BAB7}"/>
          </ac:spMkLst>
        </pc:spChg>
        <pc:spChg chg="add mod">
          <ac:chgData name="Cynthia Enciso" userId="7915927f-c5cf-4e1f-876d-e79882ad52fa" providerId="ADAL" clId="{9A78363A-0468-45D8-964C-F0884215088C}" dt="2021-12-03T15:46:28.913" v="8827" actId="1076"/>
          <ac:spMkLst>
            <pc:docMk/>
            <pc:sldMk cId="496132801" sldId="286"/>
            <ac:spMk id="31" creationId="{2E79DDDE-47BA-4B0A-B27B-20DC995CE45D}"/>
          </ac:spMkLst>
        </pc:spChg>
        <pc:spChg chg="add mod">
          <ac:chgData name="Cynthia Enciso" userId="7915927f-c5cf-4e1f-876d-e79882ad52fa" providerId="ADAL" clId="{9A78363A-0468-45D8-964C-F0884215088C}" dt="2021-12-03T15:46:28.913" v="8827" actId="1076"/>
          <ac:spMkLst>
            <pc:docMk/>
            <pc:sldMk cId="496132801" sldId="286"/>
            <ac:spMk id="32" creationId="{DE318005-155D-4B70-9EDE-48B4AE98FF08}"/>
          </ac:spMkLst>
        </pc:spChg>
        <pc:spChg chg="add mod">
          <ac:chgData name="Cynthia Enciso" userId="7915927f-c5cf-4e1f-876d-e79882ad52fa" providerId="ADAL" clId="{9A78363A-0468-45D8-964C-F0884215088C}" dt="2021-12-03T15:46:28.913" v="8827" actId="1076"/>
          <ac:spMkLst>
            <pc:docMk/>
            <pc:sldMk cId="496132801" sldId="286"/>
            <ac:spMk id="33" creationId="{AA691BD9-982C-4924-B385-2A4FC06CF52D}"/>
          </ac:spMkLst>
        </pc:spChg>
        <pc:spChg chg="add mod">
          <ac:chgData name="Cynthia Enciso" userId="7915927f-c5cf-4e1f-876d-e79882ad52fa" providerId="ADAL" clId="{9A78363A-0468-45D8-964C-F0884215088C}" dt="2021-12-03T15:46:28.913" v="8827" actId="1076"/>
          <ac:spMkLst>
            <pc:docMk/>
            <pc:sldMk cId="496132801" sldId="286"/>
            <ac:spMk id="34" creationId="{B4540D6C-C3FE-43F3-A93A-8022A87AC6B8}"/>
          </ac:spMkLst>
        </pc:spChg>
        <pc:spChg chg="add mod">
          <ac:chgData name="Cynthia Enciso" userId="7915927f-c5cf-4e1f-876d-e79882ad52fa" providerId="ADAL" clId="{9A78363A-0468-45D8-964C-F0884215088C}" dt="2021-12-03T15:46:28.913" v="8827" actId="1076"/>
          <ac:spMkLst>
            <pc:docMk/>
            <pc:sldMk cId="496132801" sldId="286"/>
            <ac:spMk id="35" creationId="{3D9F96DC-52AD-4F39-B5C4-A0544029121B}"/>
          </ac:spMkLst>
        </pc:spChg>
        <pc:spChg chg="add mod">
          <ac:chgData name="Cynthia Enciso" userId="7915927f-c5cf-4e1f-876d-e79882ad52fa" providerId="ADAL" clId="{9A78363A-0468-45D8-964C-F0884215088C}" dt="2021-12-03T15:46:28.913" v="8827" actId="1076"/>
          <ac:spMkLst>
            <pc:docMk/>
            <pc:sldMk cId="496132801" sldId="286"/>
            <ac:spMk id="36" creationId="{7D003331-B7F7-407B-9F4F-B137BAE5DBB8}"/>
          </ac:spMkLst>
        </pc:spChg>
        <pc:spChg chg="add mod">
          <ac:chgData name="Cynthia Enciso" userId="7915927f-c5cf-4e1f-876d-e79882ad52fa" providerId="ADAL" clId="{9A78363A-0468-45D8-964C-F0884215088C}" dt="2021-12-03T15:46:28.913" v="8827" actId="1076"/>
          <ac:spMkLst>
            <pc:docMk/>
            <pc:sldMk cId="496132801" sldId="286"/>
            <ac:spMk id="37" creationId="{779D5537-3169-413D-9478-4FFBD12CB0C4}"/>
          </ac:spMkLst>
        </pc:spChg>
        <pc:spChg chg="add del mod">
          <ac:chgData name="Cynthia Enciso" userId="7915927f-c5cf-4e1f-876d-e79882ad52fa" providerId="ADAL" clId="{9A78363A-0468-45D8-964C-F0884215088C}" dt="2021-12-03T15:45:41.347" v="8823" actId="478"/>
          <ac:spMkLst>
            <pc:docMk/>
            <pc:sldMk cId="496132801" sldId="286"/>
            <ac:spMk id="38" creationId="{6A8A0C90-E9EE-4B3C-9E1A-BC30E73362C6}"/>
          </ac:spMkLst>
        </pc:spChg>
        <pc:spChg chg="add mod">
          <ac:chgData name="Cynthia Enciso" userId="7915927f-c5cf-4e1f-876d-e79882ad52fa" providerId="ADAL" clId="{9A78363A-0468-45D8-964C-F0884215088C}" dt="2021-12-03T15:58:06.408" v="9380" actId="20577"/>
          <ac:spMkLst>
            <pc:docMk/>
            <pc:sldMk cId="496132801" sldId="286"/>
            <ac:spMk id="39" creationId="{4A64CBA9-80CE-40E8-800E-E3598D181175}"/>
          </ac:spMkLst>
        </pc:spChg>
        <pc:spChg chg="add mod">
          <ac:chgData name="Cynthia Enciso" userId="7915927f-c5cf-4e1f-876d-e79882ad52fa" providerId="ADAL" clId="{9A78363A-0468-45D8-964C-F0884215088C}" dt="2021-12-03T15:56:57.213" v="9368" actId="1076"/>
          <ac:spMkLst>
            <pc:docMk/>
            <pc:sldMk cId="496132801" sldId="286"/>
            <ac:spMk id="40" creationId="{FB9F8C09-3FB7-447B-8121-3BAB676D8AD2}"/>
          </ac:spMkLst>
        </pc:spChg>
        <pc:spChg chg="add mod">
          <ac:chgData name="Cynthia Enciso" userId="7915927f-c5cf-4e1f-876d-e79882ad52fa" providerId="ADAL" clId="{9A78363A-0468-45D8-964C-F0884215088C}" dt="2021-12-03T15:57:12.406" v="9372" actId="1076"/>
          <ac:spMkLst>
            <pc:docMk/>
            <pc:sldMk cId="496132801" sldId="286"/>
            <ac:spMk id="41" creationId="{280181A0-FAC0-4952-AF4B-C252250C130A}"/>
          </ac:spMkLst>
        </pc:spChg>
        <pc:spChg chg="add mod">
          <ac:chgData name="Cynthia Enciso" userId="7915927f-c5cf-4e1f-876d-e79882ad52fa" providerId="ADAL" clId="{9A78363A-0468-45D8-964C-F0884215088C}" dt="2021-12-03T15:57:20.934" v="9376" actId="1076"/>
          <ac:spMkLst>
            <pc:docMk/>
            <pc:sldMk cId="496132801" sldId="286"/>
            <ac:spMk id="42" creationId="{7213036C-C26B-4ABD-AF59-0AA1BD4009FE}"/>
          </ac:spMkLst>
        </pc:spChg>
        <pc:grpChg chg="add mod">
          <ac:chgData name="Cynthia Enciso" userId="7915927f-c5cf-4e1f-876d-e79882ad52fa" providerId="ADAL" clId="{9A78363A-0468-45D8-964C-F0884215088C}" dt="2021-12-03T15:46:28.913" v="8827" actId="1076"/>
          <ac:grpSpMkLst>
            <pc:docMk/>
            <pc:sldMk cId="496132801" sldId="286"/>
            <ac:grpSpMk id="5" creationId="{8BE49B05-307C-4967-88C2-F785E6EEA22D}"/>
          </ac:grpSpMkLst>
        </pc:grpChg>
      </pc:sldChg>
    </pc:docChg>
  </pc:docChgLst>
  <pc:docChgLst>
    <pc:chgData name="Cynthia Enciso" userId="7915927f-c5cf-4e1f-876d-e79882ad52fa" providerId="ADAL" clId="{D0A459C5-3AF3-4AAE-B7B8-1A4B974075B5}"/>
    <pc:docChg chg="undo custSel addSld delSld modSld sldOrd">
      <pc:chgData name="Cynthia Enciso" userId="7915927f-c5cf-4e1f-876d-e79882ad52fa" providerId="ADAL" clId="{D0A459C5-3AF3-4AAE-B7B8-1A4B974075B5}" dt="2021-10-05T21:16:03.757" v="1748" actId="1076"/>
      <pc:docMkLst>
        <pc:docMk/>
      </pc:docMkLst>
      <pc:sldChg chg="delSp mod">
        <pc:chgData name="Cynthia Enciso" userId="7915927f-c5cf-4e1f-876d-e79882ad52fa" providerId="ADAL" clId="{D0A459C5-3AF3-4AAE-B7B8-1A4B974075B5}" dt="2021-07-20T21:03:27.017" v="1053" actId="478"/>
        <pc:sldMkLst>
          <pc:docMk/>
          <pc:sldMk cId="2393796262" sldId="256"/>
        </pc:sldMkLst>
        <pc:spChg chg="del">
          <ac:chgData name="Cynthia Enciso" userId="7915927f-c5cf-4e1f-876d-e79882ad52fa" providerId="ADAL" clId="{D0A459C5-3AF3-4AAE-B7B8-1A4B974075B5}" dt="2021-07-20T21:03:27.017" v="1053" actId="478"/>
          <ac:spMkLst>
            <pc:docMk/>
            <pc:sldMk cId="2393796262" sldId="256"/>
            <ac:spMk id="4" creationId="{D38EA767-BEC9-4100-BBB7-6BD76E2A5BFB}"/>
          </ac:spMkLst>
        </pc:spChg>
      </pc:sldChg>
      <pc:sldChg chg="addSp modSp">
        <pc:chgData name="Cynthia Enciso" userId="7915927f-c5cf-4e1f-876d-e79882ad52fa" providerId="ADAL" clId="{D0A459C5-3AF3-4AAE-B7B8-1A4B974075B5}" dt="2021-08-31T20:03:25.799" v="1320"/>
        <pc:sldMkLst>
          <pc:docMk/>
          <pc:sldMk cId="3975998382" sldId="257"/>
        </pc:sldMkLst>
        <pc:spChg chg="add mod">
          <ac:chgData name="Cynthia Enciso" userId="7915927f-c5cf-4e1f-876d-e79882ad52fa" providerId="ADAL" clId="{D0A459C5-3AF3-4AAE-B7B8-1A4B974075B5}" dt="2021-08-31T20:03:25.799" v="1320"/>
          <ac:spMkLst>
            <pc:docMk/>
            <pc:sldMk cId="3975998382" sldId="257"/>
            <ac:spMk id="5" creationId="{A2FBABFB-8DDD-46C3-A75C-DC6AA1C51E1E}"/>
          </ac:spMkLst>
        </pc:spChg>
      </pc:sldChg>
      <pc:sldChg chg="delSp mod">
        <pc:chgData name="Cynthia Enciso" userId="7915927f-c5cf-4e1f-876d-e79882ad52fa" providerId="ADAL" clId="{D0A459C5-3AF3-4AAE-B7B8-1A4B974075B5}" dt="2021-08-31T20:00:28.945" v="1315" actId="478"/>
        <pc:sldMkLst>
          <pc:docMk/>
          <pc:sldMk cId="2599203940" sldId="259"/>
        </pc:sldMkLst>
        <pc:spChg chg="del">
          <ac:chgData name="Cynthia Enciso" userId="7915927f-c5cf-4e1f-876d-e79882ad52fa" providerId="ADAL" clId="{D0A459C5-3AF3-4AAE-B7B8-1A4B974075B5}" dt="2021-08-31T20:00:28.945" v="1315" actId="478"/>
          <ac:spMkLst>
            <pc:docMk/>
            <pc:sldMk cId="2599203940" sldId="259"/>
            <ac:spMk id="5" creationId="{A0DCDC54-A7E8-4831-8BCB-F850336ABA99}"/>
          </ac:spMkLst>
        </pc:spChg>
      </pc:sldChg>
      <pc:sldChg chg="addSp delSp modSp mod ord">
        <pc:chgData name="Cynthia Enciso" userId="7915927f-c5cf-4e1f-876d-e79882ad52fa" providerId="ADAL" clId="{D0A459C5-3AF3-4AAE-B7B8-1A4B974075B5}" dt="2021-08-31T20:01:12.510" v="1318" actId="478"/>
        <pc:sldMkLst>
          <pc:docMk/>
          <pc:sldMk cId="2395134128" sldId="260"/>
        </pc:sldMkLst>
        <pc:spChg chg="add del mod">
          <ac:chgData name="Cynthia Enciso" userId="7915927f-c5cf-4e1f-876d-e79882ad52fa" providerId="ADAL" clId="{D0A459C5-3AF3-4AAE-B7B8-1A4B974075B5}" dt="2021-08-31T20:01:12.510" v="1318" actId="478"/>
          <ac:spMkLst>
            <pc:docMk/>
            <pc:sldMk cId="2395134128" sldId="260"/>
            <ac:spMk id="6" creationId="{77EEC28F-49DB-426B-A654-5DDA766159F2}"/>
          </ac:spMkLst>
        </pc:spChg>
      </pc:sldChg>
      <pc:sldChg chg="addSp delSp modSp mod">
        <pc:chgData name="Cynthia Enciso" userId="7915927f-c5cf-4e1f-876d-e79882ad52fa" providerId="ADAL" clId="{D0A459C5-3AF3-4AAE-B7B8-1A4B974075B5}" dt="2021-08-31T21:11:29.385" v="1462" actId="20577"/>
        <pc:sldMkLst>
          <pc:docMk/>
          <pc:sldMk cId="388207083" sldId="264"/>
        </pc:sldMkLst>
        <pc:spChg chg="mod">
          <ac:chgData name="Cynthia Enciso" userId="7915927f-c5cf-4e1f-876d-e79882ad52fa" providerId="ADAL" clId="{D0A459C5-3AF3-4AAE-B7B8-1A4B974075B5}" dt="2021-08-31T21:11:29.385" v="1462" actId="20577"/>
          <ac:spMkLst>
            <pc:docMk/>
            <pc:sldMk cId="388207083" sldId="264"/>
            <ac:spMk id="2" creationId="{94841F7E-B9A5-4C74-922B-513C237CD0FC}"/>
          </ac:spMkLst>
        </pc:spChg>
        <pc:spChg chg="mod">
          <ac:chgData name="Cynthia Enciso" userId="7915927f-c5cf-4e1f-876d-e79882ad52fa" providerId="ADAL" clId="{D0A459C5-3AF3-4AAE-B7B8-1A4B974075B5}" dt="2021-07-20T21:16:52.616" v="1115" actId="20578"/>
          <ac:spMkLst>
            <pc:docMk/>
            <pc:sldMk cId="388207083" sldId="264"/>
            <ac:spMk id="3" creationId="{39248842-1B3D-406C-952C-0E1D3252B26A}"/>
          </ac:spMkLst>
        </pc:spChg>
        <pc:spChg chg="add del mod">
          <ac:chgData name="Cynthia Enciso" userId="7915927f-c5cf-4e1f-876d-e79882ad52fa" providerId="ADAL" clId="{D0A459C5-3AF3-4AAE-B7B8-1A4B974075B5}" dt="2021-08-31T20:03:22.758" v="1319" actId="21"/>
          <ac:spMkLst>
            <pc:docMk/>
            <pc:sldMk cId="388207083" sldId="264"/>
            <ac:spMk id="5" creationId="{C20DA1CF-1D12-4D14-8D59-08D5D711C9DC}"/>
          </ac:spMkLst>
        </pc:spChg>
      </pc:sldChg>
      <pc:sldChg chg="modSp mod">
        <pc:chgData name="Cynthia Enciso" userId="7915927f-c5cf-4e1f-876d-e79882ad52fa" providerId="ADAL" clId="{D0A459C5-3AF3-4AAE-B7B8-1A4B974075B5}" dt="2021-07-20T18:33:21.251" v="177" actId="20577"/>
        <pc:sldMkLst>
          <pc:docMk/>
          <pc:sldMk cId="2963993193" sldId="265"/>
        </pc:sldMkLst>
        <pc:spChg chg="mod">
          <ac:chgData name="Cynthia Enciso" userId="7915927f-c5cf-4e1f-876d-e79882ad52fa" providerId="ADAL" clId="{D0A459C5-3AF3-4AAE-B7B8-1A4B974075B5}" dt="2021-07-20T18:33:21.251" v="177" actId="20577"/>
          <ac:spMkLst>
            <pc:docMk/>
            <pc:sldMk cId="2963993193" sldId="265"/>
            <ac:spMk id="3" creationId="{3300291E-1C76-4B31-9D46-C2DBBFC7A069}"/>
          </ac:spMkLst>
        </pc:spChg>
      </pc:sldChg>
      <pc:sldChg chg="modSp mod">
        <pc:chgData name="Cynthia Enciso" userId="7915927f-c5cf-4e1f-876d-e79882ad52fa" providerId="ADAL" clId="{D0A459C5-3AF3-4AAE-B7B8-1A4B974075B5}" dt="2021-08-31T20:00:53.344" v="1317" actId="1076"/>
        <pc:sldMkLst>
          <pc:docMk/>
          <pc:sldMk cId="2947364483" sldId="266"/>
        </pc:sldMkLst>
        <pc:spChg chg="mod">
          <ac:chgData name="Cynthia Enciso" userId="7915927f-c5cf-4e1f-876d-e79882ad52fa" providerId="ADAL" clId="{D0A459C5-3AF3-4AAE-B7B8-1A4B974075B5}" dt="2021-08-31T20:00:53.344" v="1317" actId="1076"/>
          <ac:spMkLst>
            <pc:docMk/>
            <pc:sldMk cId="2947364483" sldId="266"/>
            <ac:spMk id="5" creationId="{B3383E44-B4EB-4240-9765-2004E100CFEC}"/>
          </ac:spMkLst>
        </pc:spChg>
        <pc:spChg chg="mod">
          <ac:chgData name="Cynthia Enciso" userId="7915927f-c5cf-4e1f-876d-e79882ad52fa" providerId="ADAL" clId="{D0A459C5-3AF3-4AAE-B7B8-1A4B974075B5}" dt="2021-08-31T20:00:51.904" v="1316" actId="1076"/>
          <ac:spMkLst>
            <pc:docMk/>
            <pc:sldMk cId="2947364483" sldId="266"/>
            <ac:spMk id="6" creationId="{A54A671A-45AB-498D-B38B-4CC4FF07139A}"/>
          </ac:spMkLst>
        </pc:spChg>
      </pc:sldChg>
      <pc:sldChg chg="addSp modSp mod">
        <pc:chgData name="Cynthia Enciso" userId="7915927f-c5cf-4e1f-876d-e79882ad52fa" providerId="ADAL" clId="{D0A459C5-3AF3-4AAE-B7B8-1A4B974075B5}" dt="2021-10-05T21:16:03.757" v="1748" actId="1076"/>
        <pc:sldMkLst>
          <pc:docMk/>
          <pc:sldMk cId="2319034473" sldId="270"/>
        </pc:sldMkLst>
        <pc:spChg chg="mod">
          <ac:chgData name="Cynthia Enciso" userId="7915927f-c5cf-4e1f-876d-e79882ad52fa" providerId="ADAL" clId="{D0A459C5-3AF3-4AAE-B7B8-1A4B974075B5}" dt="2021-07-20T20:08:47.553" v="1052" actId="20577"/>
          <ac:spMkLst>
            <pc:docMk/>
            <pc:sldMk cId="2319034473" sldId="270"/>
            <ac:spMk id="2" creationId="{7A6C02CB-99CF-48EE-8285-0E5A3B8E8977}"/>
          </ac:spMkLst>
        </pc:spChg>
        <pc:spChg chg="mod">
          <ac:chgData name="Cynthia Enciso" userId="7915927f-c5cf-4e1f-876d-e79882ad52fa" providerId="ADAL" clId="{D0A459C5-3AF3-4AAE-B7B8-1A4B974075B5}" dt="2021-10-05T21:14:45.966" v="1739" actId="1076"/>
          <ac:spMkLst>
            <pc:docMk/>
            <pc:sldMk cId="2319034473" sldId="270"/>
            <ac:spMk id="25" creationId="{FA60DBC5-F9CE-4350-8164-A7C3651B806F}"/>
          </ac:spMkLst>
        </pc:spChg>
        <pc:spChg chg="mod">
          <ac:chgData name="Cynthia Enciso" userId="7915927f-c5cf-4e1f-876d-e79882ad52fa" providerId="ADAL" clId="{D0A459C5-3AF3-4AAE-B7B8-1A4B974075B5}" dt="2021-10-05T19:54:30.854" v="1521" actId="1076"/>
          <ac:spMkLst>
            <pc:docMk/>
            <pc:sldMk cId="2319034473" sldId="270"/>
            <ac:spMk id="26" creationId="{4A391CBE-D186-4C85-ADC1-2531A4817AE2}"/>
          </ac:spMkLst>
        </pc:spChg>
        <pc:spChg chg="mod">
          <ac:chgData name="Cynthia Enciso" userId="7915927f-c5cf-4e1f-876d-e79882ad52fa" providerId="ADAL" clId="{D0A459C5-3AF3-4AAE-B7B8-1A4B974075B5}" dt="2021-07-20T22:10:56.182" v="1133" actId="1076"/>
          <ac:spMkLst>
            <pc:docMk/>
            <pc:sldMk cId="2319034473" sldId="270"/>
            <ac:spMk id="28" creationId="{04696874-734C-45A0-8B96-6178153D5421}"/>
          </ac:spMkLst>
        </pc:spChg>
        <pc:spChg chg="add mod">
          <ac:chgData name="Cynthia Enciso" userId="7915927f-c5cf-4e1f-876d-e79882ad52fa" providerId="ADAL" clId="{D0A459C5-3AF3-4AAE-B7B8-1A4B974075B5}" dt="2021-08-19T23:51:44.314" v="1277" actId="1076"/>
          <ac:spMkLst>
            <pc:docMk/>
            <pc:sldMk cId="2319034473" sldId="270"/>
            <ac:spMk id="40" creationId="{E0240F70-73C1-4DDF-BA10-11091D4DD6CD}"/>
          </ac:spMkLst>
        </pc:spChg>
        <pc:spChg chg="add mod">
          <ac:chgData name="Cynthia Enciso" userId="7915927f-c5cf-4e1f-876d-e79882ad52fa" providerId="ADAL" clId="{D0A459C5-3AF3-4AAE-B7B8-1A4B974075B5}" dt="2021-08-31T19:55:13.466" v="1304" actId="20577"/>
          <ac:spMkLst>
            <pc:docMk/>
            <pc:sldMk cId="2319034473" sldId="270"/>
            <ac:spMk id="41" creationId="{323DCC40-57EF-429F-9C86-B7BBC6D5A63C}"/>
          </ac:spMkLst>
        </pc:spChg>
        <pc:spChg chg="mod">
          <ac:chgData name="Cynthia Enciso" userId="7915927f-c5cf-4e1f-876d-e79882ad52fa" providerId="ADAL" clId="{D0A459C5-3AF3-4AAE-B7B8-1A4B974075B5}" dt="2021-10-05T19:58:02.526" v="1560" actId="1076"/>
          <ac:spMkLst>
            <pc:docMk/>
            <pc:sldMk cId="2319034473" sldId="270"/>
            <ac:spMk id="46" creationId="{78AC57DA-4564-477F-ABD5-9BBA5C7B447E}"/>
          </ac:spMkLst>
        </pc:spChg>
        <pc:spChg chg="mod">
          <ac:chgData name="Cynthia Enciso" userId="7915927f-c5cf-4e1f-876d-e79882ad52fa" providerId="ADAL" clId="{D0A459C5-3AF3-4AAE-B7B8-1A4B974075B5}" dt="2021-10-05T19:55:12.921" v="1533" actId="1076"/>
          <ac:spMkLst>
            <pc:docMk/>
            <pc:sldMk cId="2319034473" sldId="270"/>
            <ac:spMk id="47" creationId="{22257AB6-4886-4A01-B622-52869DD54FBE}"/>
          </ac:spMkLst>
        </pc:spChg>
        <pc:spChg chg="mod">
          <ac:chgData name="Cynthia Enciso" userId="7915927f-c5cf-4e1f-876d-e79882ad52fa" providerId="ADAL" clId="{D0A459C5-3AF3-4AAE-B7B8-1A4B974075B5}" dt="2021-10-05T19:56:43.049" v="1540" actId="1076"/>
          <ac:spMkLst>
            <pc:docMk/>
            <pc:sldMk cId="2319034473" sldId="270"/>
            <ac:spMk id="48" creationId="{422CDE78-6517-4B9C-A7C5-299176554493}"/>
          </ac:spMkLst>
        </pc:spChg>
        <pc:spChg chg="mod">
          <ac:chgData name="Cynthia Enciso" userId="7915927f-c5cf-4e1f-876d-e79882ad52fa" providerId="ADAL" clId="{D0A459C5-3AF3-4AAE-B7B8-1A4B974075B5}" dt="2021-10-05T19:54:48.781" v="1525" actId="1076"/>
          <ac:spMkLst>
            <pc:docMk/>
            <pc:sldMk cId="2319034473" sldId="270"/>
            <ac:spMk id="58" creationId="{2DD44E1C-429E-4847-B9CE-AAEE455A7517}"/>
          </ac:spMkLst>
        </pc:spChg>
        <pc:spChg chg="mod">
          <ac:chgData name="Cynthia Enciso" userId="7915927f-c5cf-4e1f-876d-e79882ad52fa" providerId="ADAL" clId="{D0A459C5-3AF3-4AAE-B7B8-1A4B974075B5}" dt="2021-10-05T19:54:29.232" v="1520" actId="1076"/>
          <ac:spMkLst>
            <pc:docMk/>
            <pc:sldMk cId="2319034473" sldId="270"/>
            <ac:spMk id="61" creationId="{6FDCC27E-2658-4A0E-A540-F5B179763DD1}"/>
          </ac:spMkLst>
        </pc:spChg>
        <pc:spChg chg="mod">
          <ac:chgData name="Cynthia Enciso" userId="7915927f-c5cf-4e1f-876d-e79882ad52fa" providerId="ADAL" clId="{D0A459C5-3AF3-4AAE-B7B8-1A4B974075B5}" dt="2021-10-05T19:54:25.116" v="1518" actId="1076"/>
          <ac:spMkLst>
            <pc:docMk/>
            <pc:sldMk cId="2319034473" sldId="270"/>
            <ac:spMk id="62" creationId="{5B6DE506-0651-4968-A934-6268655A2FE5}"/>
          </ac:spMkLst>
        </pc:spChg>
        <pc:spChg chg="mod">
          <ac:chgData name="Cynthia Enciso" userId="7915927f-c5cf-4e1f-876d-e79882ad52fa" providerId="ADAL" clId="{D0A459C5-3AF3-4AAE-B7B8-1A4B974075B5}" dt="2021-10-05T19:54:21.641" v="1516" actId="1076"/>
          <ac:spMkLst>
            <pc:docMk/>
            <pc:sldMk cId="2319034473" sldId="270"/>
            <ac:spMk id="63" creationId="{23296F60-1876-4084-86AD-2B97DA8E4862}"/>
          </ac:spMkLst>
        </pc:spChg>
        <pc:spChg chg="mod">
          <ac:chgData name="Cynthia Enciso" userId="7915927f-c5cf-4e1f-876d-e79882ad52fa" providerId="ADAL" clId="{D0A459C5-3AF3-4AAE-B7B8-1A4B974075B5}" dt="2021-10-05T19:54:16.703" v="1513" actId="1076"/>
          <ac:spMkLst>
            <pc:docMk/>
            <pc:sldMk cId="2319034473" sldId="270"/>
            <ac:spMk id="64" creationId="{C93FF507-BE40-4CB4-98E8-9FE9BFEA565A}"/>
          </ac:spMkLst>
        </pc:spChg>
        <pc:spChg chg="mod">
          <ac:chgData name="Cynthia Enciso" userId="7915927f-c5cf-4e1f-876d-e79882ad52fa" providerId="ADAL" clId="{D0A459C5-3AF3-4AAE-B7B8-1A4B974075B5}" dt="2021-10-05T19:54:14.705" v="1512" actId="1076"/>
          <ac:spMkLst>
            <pc:docMk/>
            <pc:sldMk cId="2319034473" sldId="270"/>
            <ac:spMk id="65" creationId="{710CA644-BC30-44EC-A0F5-C005FB78D407}"/>
          </ac:spMkLst>
        </pc:spChg>
        <pc:spChg chg="mod">
          <ac:chgData name="Cynthia Enciso" userId="7915927f-c5cf-4e1f-876d-e79882ad52fa" providerId="ADAL" clId="{D0A459C5-3AF3-4AAE-B7B8-1A4B974075B5}" dt="2021-10-05T21:15:37.132" v="1744" actId="1076"/>
          <ac:spMkLst>
            <pc:docMk/>
            <pc:sldMk cId="2319034473" sldId="270"/>
            <ac:spMk id="66" creationId="{F9FA4145-0C58-4D64-94BF-29E8BFC4294A}"/>
          </ac:spMkLst>
        </pc:spChg>
        <pc:spChg chg="add mod">
          <ac:chgData name="Cynthia Enciso" userId="7915927f-c5cf-4e1f-876d-e79882ad52fa" providerId="ADAL" clId="{D0A459C5-3AF3-4AAE-B7B8-1A4B974075B5}" dt="2021-10-05T21:14:52.977" v="1740" actId="1076"/>
          <ac:spMkLst>
            <pc:docMk/>
            <pc:sldMk cId="2319034473" sldId="270"/>
            <ac:spMk id="70" creationId="{288F54D5-2E2D-404A-96A8-5D75D6A4A706}"/>
          </ac:spMkLst>
        </pc:spChg>
        <pc:spChg chg="add mod">
          <ac:chgData name="Cynthia Enciso" userId="7915927f-c5cf-4e1f-876d-e79882ad52fa" providerId="ADAL" clId="{D0A459C5-3AF3-4AAE-B7B8-1A4B974075B5}" dt="2021-10-05T21:14:55.063" v="1741" actId="1076"/>
          <ac:spMkLst>
            <pc:docMk/>
            <pc:sldMk cId="2319034473" sldId="270"/>
            <ac:spMk id="71" creationId="{9088B752-1ADD-4D92-B947-3C2AD72B0D8A}"/>
          </ac:spMkLst>
        </pc:spChg>
        <pc:spChg chg="add mod">
          <ac:chgData name="Cynthia Enciso" userId="7915927f-c5cf-4e1f-876d-e79882ad52fa" providerId="ADAL" clId="{D0A459C5-3AF3-4AAE-B7B8-1A4B974075B5}" dt="2021-10-05T21:11:10.570" v="1711" actId="1076"/>
          <ac:spMkLst>
            <pc:docMk/>
            <pc:sldMk cId="2319034473" sldId="270"/>
            <ac:spMk id="72" creationId="{A362B9BE-2C72-47F7-AAA2-9D2C5EDFC945}"/>
          </ac:spMkLst>
        </pc:spChg>
        <pc:spChg chg="add mod">
          <ac:chgData name="Cynthia Enciso" userId="7915927f-c5cf-4e1f-876d-e79882ad52fa" providerId="ADAL" clId="{D0A459C5-3AF3-4AAE-B7B8-1A4B974075B5}" dt="2021-10-05T19:56:58.149" v="1546" actId="571"/>
          <ac:spMkLst>
            <pc:docMk/>
            <pc:sldMk cId="2319034473" sldId="270"/>
            <ac:spMk id="73" creationId="{45299BA5-46A1-4376-9546-82BD03784506}"/>
          </ac:spMkLst>
        </pc:spChg>
        <pc:spChg chg="mod">
          <ac:chgData name="Cynthia Enciso" userId="7915927f-c5cf-4e1f-876d-e79882ad52fa" providerId="ADAL" clId="{D0A459C5-3AF3-4AAE-B7B8-1A4B974075B5}" dt="2021-10-05T21:13:13.635" v="1723" actId="1076"/>
          <ac:spMkLst>
            <pc:docMk/>
            <pc:sldMk cId="2319034473" sldId="270"/>
            <ac:spMk id="74" creationId="{214FE5F0-9A8D-48CD-AC53-D057EBEA33B1}"/>
          </ac:spMkLst>
        </pc:spChg>
        <pc:spChg chg="mod">
          <ac:chgData name="Cynthia Enciso" userId="7915927f-c5cf-4e1f-876d-e79882ad52fa" providerId="ADAL" clId="{D0A459C5-3AF3-4AAE-B7B8-1A4B974075B5}" dt="2021-10-05T21:15:53.711" v="1746" actId="1076"/>
          <ac:spMkLst>
            <pc:docMk/>
            <pc:sldMk cId="2319034473" sldId="270"/>
            <ac:spMk id="75" creationId="{A04E6601-5C06-4F98-8094-DE356B3A56C4}"/>
          </ac:spMkLst>
        </pc:spChg>
        <pc:spChg chg="mod">
          <ac:chgData name="Cynthia Enciso" userId="7915927f-c5cf-4e1f-876d-e79882ad52fa" providerId="ADAL" clId="{D0A459C5-3AF3-4AAE-B7B8-1A4B974075B5}" dt="2021-10-05T21:16:03.757" v="1748" actId="1076"/>
          <ac:spMkLst>
            <pc:docMk/>
            <pc:sldMk cId="2319034473" sldId="270"/>
            <ac:spMk id="76" creationId="{7CACBBEE-2E27-4492-93AA-9A520D16824C}"/>
          </ac:spMkLst>
        </pc:spChg>
        <pc:spChg chg="mod">
          <ac:chgData name="Cynthia Enciso" userId="7915927f-c5cf-4e1f-876d-e79882ad52fa" providerId="ADAL" clId="{D0A459C5-3AF3-4AAE-B7B8-1A4B974075B5}" dt="2021-10-05T19:56:17.808" v="1537" actId="1076"/>
          <ac:spMkLst>
            <pc:docMk/>
            <pc:sldMk cId="2319034473" sldId="270"/>
            <ac:spMk id="77" creationId="{8B367CAE-89F6-43C4-9CD9-2A60B983B03A}"/>
          </ac:spMkLst>
        </pc:spChg>
        <pc:spChg chg="mod">
          <ac:chgData name="Cynthia Enciso" userId="7915927f-c5cf-4e1f-876d-e79882ad52fa" providerId="ADAL" clId="{D0A459C5-3AF3-4AAE-B7B8-1A4B974075B5}" dt="2021-10-05T19:54:36.288" v="1523" actId="1076"/>
          <ac:spMkLst>
            <pc:docMk/>
            <pc:sldMk cId="2319034473" sldId="270"/>
            <ac:spMk id="78" creationId="{DA0A20DC-8FFE-4E79-BBC7-3F3F027D8C6A}"/>
          </ac:spMkLst>
        </pc:spChg>
        <pc:spChg chg="mod">
          <ac:chgData name="Cynthia Enciso" userId="7915927f-c5cf-4e1f-876d-e79882ad52fa" providerId="ADAL" clId="{D0A459C5-3AF3-4AAE-B7B8-1A4B974075B5}" dt="2021-10-05T19:54:58.964" v="1528" actId="1076"/>
          <ac:spMkLst>
            <pc:docMk/>
            <pc:sldMk cId="2319034473" sldId="270"/>
            <ac:spMk id="79" creationId="{B8DC9761-F5DD-437B-9CDC-B68E9C8050D6}"/>
          </ac:spMkLst>
        </pc:spChg>
        <pc:spChg chg="mod">
          <ac:chgData name="Cynthia Enciso" userId="7915927f-c5cf-4e1f-876d-e79882ad52fa" providerId="ADAL" clId="{D0A459C5-3AF3-4AAE-B7B8-1A4B974075B5}" dt="2021-10-05T19:54:56.465" v="1527" actId="1076"/>
          <ac:spMkLst>
            <pc:docMk/>
            <pc:sldMk cId="2319034473" sldId="270"/>
            <ac:spMk id="80" creationId="{18EEEC5C-540B-4290-8D78-C577A18F6AB9}"/>
          </ac:spMkLst>
        </pc:spChg>
        <pc:spChg chg="mod">
          <ac:chgData name="Cynthia Enciso" userId="7915927f-c5cf-4e1f-876d-e79882ad52fa" providerId="ADAL" clId="{D0A459C5-3AF3-4AAE-B7B8-1A4B974075B5}" dt="2021-10-05T19:54:54.163" v="1526" actId="1076"/>
          <ac:spMkLst>
            <pc:docMk/>
            <pc:sldMk cId="2319034473" sldId="270"/>
            <ac:spMk id="81" creationId="{CB09B3CA-F3C9-4A19-94D8-53EC575C82D2}"/>
          </ac:spMkLst>
        </pc:spChg>
        <pc:spChg chg="add mod">
          <ac:chgData name="Cynthia Enciso" userId="7915927f-c5cf-4e1f-876d-e79882ad52fa" providerId="ADAL" clId="{D0A459C5-3AF3-4AAE-B7B8-1A4B974075B5}" dt="2021-10-05T19:57:00.884" v="1547" actId="571"/>
          <ac:spMkLst>
            <pc:docMk/>
            <pc:sldMk cId="2319034473" sldId="270"/>
            <ac:spMk id="82" creationId="{1ECA0DEE-FDE3-4159-A7C5-E484A91680D5}"/>
          </ac:spMkLst>
        </pc:spChg>
        <pc:spChg chg="add mod">
          <ac:chgData name="Cynthia Enciso" userId="7915927f-c5cf-4e1f-876d-e79882ad52fa" providerId="ADAL" clId="{D0A459C5-3AF3-4AAE-B7B8-1A4B974075B5}" dt="2021-10-05T19:57:03.631" v="1548" actId="571"/>
          <ac:spMkLst>
            <pc:docMk/>
            <pc:sldMk cId="2319034473" sldId="270"/>
            <ac:spMk id="83" creationId="{C0465FAD-B196-404F-B48D-FA470AB85A04}"/>
          </ac:spMkLst>
        </pc:spChg>
        <pc:spChg chg="add mod">
          <ac:chgData name="Cynthia Enciso" userId="7915927f-c5cf-4e1f-876d-e79882ad52fa" providerId="ADAL" clId="{D0A459C5-3AF3-4AAE-B7B8-1A4B974075B5}" dt="2021-10-05T19:57:06.127" v="1549" actId="571"/>
          <ac:spMkLst>
            <pc:docMk/>
            <pc:sldMk cId="2319034473" sldId="270"/>
            <ac:spMk id="84" creationId="{F3FEA792-1F64-4D1D-AA17-4EC94E24D396}"/>
          </ac:spMkLst>
        </pc:spChg>
        <pc:spChg chg="add mod">
          <ac:chgData name="Cynthia Enciso" userId="7915927f-c5cf-4e1f-876d-e79882ad52fa" providerId="ADAL" clId="{D0A459C5-3AF3-4AAE-B7B8-1A4B974075B5}" dt="2021-10-05T19:57:08.722" v="1550" actId="571"/>
          <ac:spMkLst>
            <pc:docMk/>
            <pc:sldMk cId="2319034473" sldId="270"/>
            <ac:spMk id="85" creationId="{B1A25B08-C3E6-4044-8913-6FDA3E09EC44}"/>
          </ac:spMkLst>
        </pc:spChg>
        <pc:spChg chg="add mod">
          <ac:chgData name="Cynthia Enciso" userId="7915927f-c5cf-4e1f-876d-e79882ad52fa" providerId="ADAL" clId="{D0A459C5-3AF3-4AAE-B7B8-1A4B974075B5}" dt="2021-10-05T21:16:01.413" v="1747" actId="1076"/>
          <ac:spMkLst>
            <pc:docMk/>
            <pc:sldMk cId="2319034473" sldId="270"/>
            <ac:spMk id="86" creationId="{739312CE-7600-496B-8DE7-774BD7FA1D9C}"/>
          </ac:spMkLst>
        </pc:spChg>
        <pc:spChg chg="add mod">
          <ac:chgData name="Cynthia Enciso" userId="7915927f-c5cf-4e1f-876d-e79882ad52fa" providerId="ADAL" clId="{D0A459C5-3AF3-4AAE-B7B8-1A4B974075B5}" dt="2021-10-05T21:14:36.590" v="1737" actId="1076"/>
          <ac:spMkLst>
            <pc:docMk/>
            <pc:sldMk cId="2319034473" sldId="270"/>
            <ac:spMk id="87" creationId="{B50954FF-A115-4CE4-A919-8059471AA12C}"/>
          </ac:spMkLst>
        </pc:spChg>
        <pc:spChg chg="add mod">
          <ac:chgData name="Cynthia Enciso" userId="7915927f-c5cf-4e1f-876d-e79882ad52fa" providerId="ADAL" clId="{D0A459C5-3AF3-4AAE-B7B8-1A4B974075B5}" dt="2021-10-05T19:57:16.801" v="1553" actId="571"/>
          <ac:spMkLst>
            <pc:docMk/>
            <pc:sldMk cId="2319034473" sldId="270"/>
            <ac:spMk id="88" creationId="{175076FC-73FC-4293-9929-C45667456207}"/>
          </ac:spMkLst>
        </pc:spChg>
        <pc:spChg chg="add mod">
          <ac:chgData name="Cynthia Enciso" userId="7915927f-c5cf-4e1f-876d-e79882ad52fa" providerId="ADAL" clId="{D0A459C5-3AF3-4AAE-B7B8-1A4B974075B5}" dt="2021-10-05T21:15:50.435" v="1745" actId="1076"/>
          <ac:spMkLst>
            <pc:docMk/>
            <pc:sldMk cId="2319034473" sldId="270"/>
            <ac:spMk id="89" creationId="{F8E5DDA1-3963-42AD-A499-7B130C0293B9}"/>
          </ac:spMkLst>
        </pc:spChg>
        <pc:spChg chg="add mod">
          <ac:chgData name="Cynthia Enciso" userId="7915927f-c5cf-4e1f-876d-e79882ad52fa" providerId="ADAL" clId="{D0A459C5-3AF3-4AAE-B7B8-1A4B974075B5}" dt="2021-10-05T19:57:21.812" v="1555" actId="571"/>
          <ac:spMkLst>
            <pc:docMk/>
            <pc:sldMk cId="2319034473" sldId="270"/>
            <ac:spMk id="90" creationId="{F57717E7-6C12-4A4A-850D-F153CE527EA8}"/>
          </ac:spMkLst>
        </pc:spChg>
        <pc:spChg chg="add mod">
          <ac:chgData name="Cynthia Enciso" userId="7915927f-c5cf-4e1f-876d-e79882ad52fa" providerId="ADAL" clId="{D0A459C5-3AF3-4AAE-B7B8-1A4B974075B5}" dt="2021-10-05T21:15:34.458" v="1743" actId="1076"/>
          <ac:spMkLst>
            <pc:docMk/>
            <pc:sldMk cId="2319034473" sldId="270"/>
            <ac:spMk id="91" creationId="{F5EED823-465C-4D16-B7AA-FCF53CE2ADBD}"/>
          </ac:spMkLst>
        </pc:spChg>
        <pc:spChg chg="add mod">
          <ac:chgData name="Cynthia Enciso" userId="7915927f-c5cf-4e1f-876d-e79882ad52fa" providerId="ADAL" clId="{D0A459C5-3AF3-4AAE-B7B8-1A4B974075B5}" dt="2021-10-05T19:57:26.718" v="1557" actId="571"/>
          <ac:spMkLst>
            <pc:docMk/>
            <pc:sldMk cId="2319034473" sldId="270"/>
            <ac:spMk id="92" creationId="{937AB026-57B8-432C-BC08-4D1211321063}"/>
          </ac:spMkLst>
        </pc:spChg>
        <pc:spChg chg="add mod">
          <ac:chgData name="Cynthia Enciso" userId="7915927f-c5cf-4e1f-876d-e79882ad52fa" providerId="ADAL" clId="{D0A459C5-3AF3-4AAE-B7B8-1A4B974075B5}" dt="2021-10-05T19:57:30.841" v="1558" actId="571"/>
          <ac:spMkLst>
            <pc:docMk/>
            <pc:sldMk cId="2319034473" sldId="270"/>
            <ac:spMk id="93" creationId="{F9C8978D-5981-4092-BC21-3609282E27BA}"/>
          </ac:spMkLst>
        </pc:spChg>
        <pc:spChg chg="add mod">
          <ac:chgData name="Cynthia Enciso" userId="7915927f-c5cf-4e1f-876d-e79882ad52fa" providerId="ADAL" clId="{D0A459C5-3AF3-4AAE-B7B8-1A4B974075B5}" dt="2021-10-05T21:12:17.965" v="1714" actId="1076"/>
          <ac:spMkLst>
            <pc:docMk/>
            <pc:sldMk cId="2319034473" sldId="270"/>
            <ac:spMk id="94" creationId="{188A1EFA-CA60-4921-8A6E-B24DEF0D3B33}"/>
          </ac:spMkLst>
        </pc:spChg>
        <pc:spChg chg="add mod">
          <ac:chgData name="Cynthia Enciso" userId="7915927f-c5cf-4e1f-876d-e79882ad52fa" providerId="ADAL" clId="{D0A459C5-3AF3-4AAE-B7B8-1A4B974075B5}" dt="2021-10-05T21:14:59.095" v="1742" actId="1076"/>
          <ac:spMkLst>
            <pc:docMk/>
            <pc:sldMk cId="2319034473" sldId="270"/>
            <ac:spMk id="95" creationId="{0586583A-48F3-49F1-A1B5-50CE5A703463}"/>
          </ac:spMkLst>
        </pc:spChg>
        <pc:spChg chg="add mod">
          <ac:chgData name="Cynthia Enciso" userId="7915927f-c5cf-4e1f-876d-e79882ad52fa" providerId="ADAL" clId="{D0A459C5-3AF3-4AAE-B7B8-1A4B974075B5}" dt="2021-10-05T21:12:45.859" v="1720" actId="571"/>
          <ac:spMkLst>
            <pc:docMk/>
            <pc:sldMk cId="2319034473" sldId="270"/>
            <ac:spMk id="96" creationId="{3B35119C-2AEC-4F61-B95D-B1617DEE5ECB}"/>
          </ac:spMkLst>
        </pc:spChg>
        <pc:grpChg chg="mod">
          <ac:chgData name="Cynthia Enciso" userId="7915927f-c5cf-4e1f-876d-e79882ad52fa" providerId="ADAL" clId="{D0A459C5-3AF3-4AAE-B7B8-1A4B974075B5}" dt="2021-10-05T21:14:18.947" v="1734" actId="1076"/>
          <ac:grpSpMkLst>
            <pc:docMk/>
            <pc:sldMk cId="2319034473" sldId="270"/>
            <ac:grpSpMk id="13" creationId="{8EE14F81-156C-44EF-8168-0112FF2B2C6B}"/>
          </ac:grpSpMkLst>
        </pc:grpChg>
        <pc:grpChg chg="mod">
          <ac:chgData name="Cynthia Enciso" userId="7915927f-c5cf-4e1f-876d-e79882ad52fa" providerId="ADAL" clId="{D0A459C5-3AF3-4AAE-B7B8-1A4B974075B5}" dt="2021-08-31T21:21:49.045" v="1470" actId="1076"/>
          <ac:grpSpMkLst>
            <pc:docMk/>
            <pc:sldMk cId="2319034473" sldId="270"/>
            <ac:grpSpMk id="14" creationId="{B7B68B83-B18F-401E-A039-90F649A73943}"/>
          </ac:grpSpMkLst>
        </pc:grpChg>
      </pc:sldChg>
      <pc:sldChg chg="modSp new del mod ord">
        <pc:chgData name="Cynthia Enciso" userId="7915927f-c5cf-4e1f-876d-e79882ad52fa" providerId="ADAL" clId="{D0A459C5-3AF3-4AAE-B7B8-1A4B974075B5}" dt="2021-08-31T21:09:52.685" v="1419" actId="47"/>
        <pc:sldMkLst>
          <pc:docMk/>
          <pc:sldMk cId="2044680221" sldId="271"/>
        </pc:sldMkLst>
        <pc:spChg chg="mod">
          <ac:chgData name="Cynthia Enciso" userId="7915927f-c5cf-4e1f-876d-e79882ad52fa" providerId="ADAL" clId="{D0A459C5-3AF3-4AAE-B7B8-1A4B974075B5}" dt="2021-08-31T20:18:47.953" v="1389" actId="20577"/>
          <ac:spMkLst>
            <pc:docMk/>
            <pc:sldMk cId="2044680221" sldId="271"/>
            <ac:spMk id="2" creationId="{D0ECBF07-878B-443C-89C7-213C9BD2488E}"/>
          </ac:spMkLst>
        </pc:spChg>
        <pc:spChg chg="mod">
          <ac:chgData name="Cynthia Enciso" userId="7915927f-c5cf-4e1f-876d-e79882ad52fa" providerId="ADAL" clId="{D0A459C5-3AF3-4AAE-B7B8-1A4B974075B5}" dt="2021-08-31T21:05:16.209" v="1418" actId="20577"/>
          <ac:spMkLst>
            <pc:docMk/>
            <pc:sldMk cId="2044680221" sldId="271"/>
            <ac:spMk id="3" creationId="{368AC1CE-262E-49A4-B3B7-2E59B55C0B60}"/>
          </ac:spMkLst>
        </pc:spChg>
      </pc:sldChg>
      <pc:sldChg chg="new del">
        <pc:chgData name="Cynthia Enciso" userId="7915927f-c5cf-4e1f-876d-e79882ad52fa" providerId="ADAL" clId="{D0A459C5-3AF3-4AAE-B7B8-1A4B974075B5}" dt="2021-08-31T20:03:38.297" v="1322" actId="47"/>
        <pc:sldMkLst>
          <pc:docMk/>
          <pc:sldMk cId="2927855542" sldId="271"/>
        </pc:sldMkLst>
      </pc:sldChg>
      <pc:sldChg chg="modSp new del mod ord">
        <pc:chgData name="Cynthia Enciso" userId="7915927f-c5cf-4e1f-876d-e79882ad52fa" providerId="ADAL" clId="{D0A459C5-3AF3-4AAE-B7B8-1A4B974075B5}" dt="2021-10-05T21:03:44.390" v="1710" actId="47"/>
        <pc:sldMkLst>
          <pc:docMk/>
          <pc:sldMk cId="4243886059" sldId="271"/>
        </pc:sldMkLst>
        <pc:spChg chg="mod">
          <ac:chgData name="Cynthia Enciso" userId="7915927f-c5cf-4e1f-876d-e79882ad52fa" providerId="ADAL" clId="{D0A459C5-3AF3-4AAE-B7B8-1A4B974075B5}" dt="2021-10-05T20:04:31.175" v="1709" actId="20577"/>
          <ac:spMkLst>
            <pc:docMk/>
            <pc:sldMk cId="4243886059" sldId="271"/>
            <ac:spMk id="3" creationId="{DE2EA8C4-4B62-468C-89F2-79370F22BE29}"/>
          </ac:spMkLst>
        </pc:spChg>
      </pc:sldChg>
    </pc:docChg>
  </pc:docChgLst>
  <pc:docChgLst>
    <pc:chgData name="Cynthia Enciso" userId="7915927f-c5cf-4e1f-876d-e79882ad52fa" providerId="ADAL" clId="{1F755F40-8384-4DF3-BC8E-81F4C89DB039}"/>
    <pc:docChg chg="undo custSel addSld modSld sldOrd">
      <pc:chgData name="Cynthia Enciso" userId="7915927f-c5cf-4e1f-876d-e79882ad52fa" providerId="ADAL" clId="{1F755F40-8384-4DF3-BC8E-81F4C89DB039}" dt="2021-04-30T19:58:27.377" v="295" actId="5793"/>
      <pc:docMkLst>
        <pc:docMk/>
      </pc:docMkLst>
      <pc:sldChg chg="ord">
        <pc:chgData name="Cynthia Enciso" userId="7915927f-c5cf-4e1f-876d-e79882ad52fa" providerId="ADAL" clId="{1F755F40-8384-4DF3-BC8E-81F4C89DB039}" dt="2021-04-09T14:34:51.351" v="3"/>
        <pc:sldMkLst>
          <pc:docMk/>
          <pc:sldMk cId="3975998382" sldId="257"/>
        </pc:sldMkLst>
      </pc:sldChg>
      <pc:sldChg chg="modSp mod">
        <pc:chgData name="Cynthia Enciso" userId="7915927f-c5cf-4e1f-876d-e79882ad52fa" providerId="ADAL" clId="{1F755F40-8384-4DF3-BC8E-81F4C89DB039}" dt="2021-04-09T15:51:49.433" v="4" actId="20577"/>
        <pc:sldMkLst>
          <pc:docMk/>
          <pc:sldMk cId="2395134128" sldId="260"/>
        </pc:sldMkLst>
        <pc:spChg chg="mod">
          <ac:chgData name="Cynthia Enciso" userId="7915927f-c5cf-4e1f-876d-e79882ad52fa" providerId="ADAL" clId="{1F755F40-8384-4DF3-BC8E-81F4C89DB039}" dt="2021-04-09T15:51:49.433" v="4" actId="20577"/>
          <ac:spMkLst>
            <pc:docMk/>
            <pc:sldMk cId="2395134128" sldId="260"/>
            <ac:spMk id="3" creationId="{B7E2A0A5-0527-402A-8E6E-B53D80D33ED9}"/>
          </ac:spMkLst>
        </pc:spChg>
      </pc:sldChg>
      <pc:sldChg chg="ord">
        <pc:chgData name="Cynthia Enciso" userId="7915927f-c5cf-4e1f-876d-e79882ad52fa" providerId="ADAL" clId="{1F755F40-8384-4DF3-BC8E-81F4C89DB039}" dt="2021-04-09T14:06:51.498" v="1"/>
        <pc:sldMkLst>
          <pc:docMk/>
          <pc:sldMk cId="2787524733" sldId="262"/>
        </pc:sldMkLst>
      </pc:sldChg>
      <pc:sldChg chg="modSp mod">
        <pc:chgData name="Cynthia Enciso" userId="7915927f-c5cf-4e1f-876d-e79882ad52fa" providerId="ADAL" clId="{1F755F40-8384-4DF3-BC8E-81F4C89DB039}" dt="2021-04-20T19:57:58.337" v="227" actId="27636"/>
        <pc:sldMkLst>
          <pc:docMk/>
          <pc:sldMk cId="388207083" sldId="264"/>
        </pc:sldMkLst>
        <pc:spChg chg="mod">
          <ac:chgData name="Cynthia Enciso" userId="7915927f-c5cf-4e1f-876d-e79882ad52fa" providerId="ADAL" clId="{1F755F40-8384-4DF3-BC8E-81F4C89DB039}" dt="2021-04-20T19:57:58.337" v="227" actId="27636"/>
          <ac:spMkLst>
            <pc:docMk/>
            <pc:sldMk cId="388207083" sldId="264"/>
            <ac:spMk id="3" creationId="{39248842-1B3D-406C-952C-0E1D3252B26A}"/>
          </ac:spMkLst>
        </pc:spChg>
      </pc:sldChg>
      <pc:sldChg chg="ord">
        <pc:chgData name="Cynthia Enciso" userId="7915927f-c5cf-4e1f-876d-e79882ad52fa" providerId="ADAL" clId="{1F755F40-8384-4DF3-BC8E-81F4C89DB039}" dt="2021-04-30T18:56:11.011" v="292"/>
        <pc:sldMkLst>
          <pc:docMk/>
          <pc:sldMk cId="2963993193" sldId="265"/>
        </pc:sldMkLst>
      </pc:sldChg>
      <pc:sldChg chg="modSp mod">
        <pc:chgData name="Cynthia Enciso" userId="7915927f-c5cf-4e1f-876d-e79882ad52fa" providerId="ADAL" clId="{1F755F40-8384-4DF3-BC8E-81F4C89DB039}" dt="2021-04-30T19:58:27.377" v="295" actId="5793"/>
        <pc:sldMkLst>
          <pc:docMk/>
          <pc:sldMk cId="2947364483" sldId="266"/>
        </pc:sldMkLst>
        <pc:spChg chg="mod">
          <ac:chgData name="Cynthia Enciso" userId="7915927f-c5cf-4e1f-876d-e79882ad52fa" providerId="ADAL" clId="{1F755F40-8384-4DF3-BC8E-81F4C89DB039}" dt="2021-04-30T19:58:27.377" v="295" actId="5793"/>
          <ac:spMkLst>
            <pc:docMk/>
            <pc:sldMk cId="2947364483" sldId="266"/>
            <ac:spMk id="3" creationId="{CB32FB06-A08B-4515-93A9-E52C46989F3E}"/>
          </ac:spMkLst>
        </pc:spChg>
      </pc:sldChg>
      <pc:sldChg chg="addSp delSp modSp new mod">
        <pc:chgData name="Cynthia Enciso" userId="7915927f-c5cf-4e1f-876d-e79882ad52fa" providerId="ADAL" clId="{1F755F40-8384-4DF3-BC8E-81F4C89DB039}" dt="2021-04-20T21:13:18.028" v="290" actId="1076"/>
        <pc:sldMkLst>
          <pc:docMk/>
          <pc:sldMk cId="2319034473" sldId="270"/>
        </pc:sldMkLst>
        <pc:spChg chg="mod">
          <ac:chgData name="Cynthia Enciso" userId="7915927f-c5cf-4e1f-876d-e79882ad52fa" providerId="ADAL" clId="{1F755F40-8384-4DF3-BC8E-81F4C89DB039}" dt="2021-04-20T16:21:20.906" v="213" actId="20577"/>
          <ac:spMkLst>
            <pc:docMk/>
            <pc:sldMk cId="2319034473" sldId="270"/>
            <ac:spMk id="2" creationId="{7A6C02CB-99CF-48EE-8285-0E5A3B8E8977}"/>
          </ac:spMkLst>
        </pc:spChg>
        <pc:spChg chg="del">
          <ac:chgData name="Cynthia Enciso" userId="7915927f-c5cf-4e1f-876d-e79882ad52fa" providerId="ADAL" clId="{1F755F40-8384-4DF3-BC8E-81F4C89DB039}" dt="2021-04-20T16:09:47.506" v="6" actId="478"/>
          <ac:spMkLst>
            <pc:docMk/>
            <pc:sldMk cId="2319034473" sldId="270"/>
            <ac:spMk id="3" creationId="{AB4D0F29-14C9-4AC3-B89C-BC5BE5172E87}"/>
          </ac:spMkLst>
        </pc:spChg>
        <pc:spChg chg="add mod">
          <ac:chgData name="Cynthia Enciso" userId="7915927f-c5cf-4e1f-876d-e79882ad52fa" providerId="ADAL" clId="{1F755F40-8384-4DF3-BC8E-81F4C89DB039}" dt="2021-04-20T16:10:48.667" v="29" actId="164"/>
          <ac:spMkLst>
            <pc:docMk/>
            <pc:sldMk cId="2319034473" sldId="270"/>
            <ac:spMk id="5" creationId="{E7E7A6F9-54DD-4B2B-80A5-DC5C0CBAF327}"/>
          </ac:spMkLst>
        </pc:spChg>
        <pc:spChg chg="add mod">
          <ac:chgData name="Cynthia Enciso" userId="7915927f-c5cf-4e1f-876d-e79882ad52fa" providerId="ADAL" clId="{1F755F40-8384-4DF3-BC8E-81F4C89DB039}" dt="2021-04-20T16:10:48.667" v="29" actId="164"/>
          <ac:spMkLst>
            <pc:docMk/>
            <pc:sldMk cId="2319034473" sldId="270"/>
            <ac:spMk id="6" creationId="{FDA43BF2-A19F-4610-BFA7-07483FC470E9}"/>
          </ac:spMkLst>
        </pc:spChg>
        <pc:spChg chg="add mod">
          <ac:chgData name="Cynthia Enciso" userId="7915927f-c5cf-4e1f-876d-e79882ad52fa" providerId="ADAL" clId="{1F755F40-8384-4DF3-BC8E-81F4C89DB039}" dt="2021-04-20T16:10:48.667" v="29" actId="164"/>
          <ac:spMkLst>
            <pc:docMk/>
            <pc:sldMk cId="2319034473" sldId="270"/>
            <ac:spMk id="7" creationId="{B00DFD34-4858-4F6A-8CDF-EE852DDAC9EC}"/>
          </ac:spMkLst>
        </pc:spChg>
        <pc:spChg chg="add mod">
          <ac:chgData name="Cynthia Enciso" userId="7915927f-c5cf-4e1f-876d-e79882ad52fa" providerId="ADAL" clId="{1F755F40-8384-4DF3-BC8E-81F4C89DB039}" dt="2021-04-20T16:10:48.667" v="29" actId="164"/>
          <ac:spMkLst>
            <pc:docMk/>
            <pc:sldMk cId="2319034473" sldId="270"/>
            <ac:spMk id="8" creationId="{7BA2F08D-545B-48ED-BAFA-0ED5845959D8}"/>
          </ac:spMkLst>
        </pc:spChg>
        <pc:spChg chg="add mod">
          <ac:chgData name="Cynthia Enciso" userId="7915927f-c5cf-4e1f-876d-e79882ad52fa" providerId="ADAL" clId="{1F755F40-8384-4DF3-BC8E-81F4C89DB039}" dt="2021-04-20T16:10:48.667" v="29" actId="164"/>
          <ac:spMkLst>
            <pc:docMk/>
            <pc:sldMk cId="2319034473" sldId="270"/>
            <ac:spMk id="9" creationId="{248FF0C6-F6E1-4AC3-BA22-EEDD3000DD23}"/>
          </ac:spMkLst>
        </pc:spChg>
        <pc:spChg chg="add mod">
          <ac:chgData name="Cynthia Enciso" userId="7915927f-c5cf-4e1f-876d-e79882ad52fa" providerId="ADAL" clId="{1F755F40-8384-4DF3-BC8E-81F4C89DB039}" dt="2021-04-20T16:10:48.667" v="29" actId="164"/>
          <ac:spMkLst>
            <pc:docMk/>
            <pc:sldMk cId="2319034473" sldId="270"/>
            <ac:spMk id="10" creationId="{5616A998-6A45-4B04-A27B-7991F52B46EE}"/>
          </ac:spMkLst>
        </pc:spChg>
        <pc:spChg chg="add mod">
          <ac:chgData name="Cynthia Enciso" userId="7915927f-c5cf-4e1f-876d-e79882ad52fa" providerId="ADAL" clId="{1F755F40-8384-4DF3-BC8E-81F4C89DB039}" dt="2021-04-20T16:10:48.667" v="29" actId="164"/>
          <ac:spMkLst>
            <pc:docMk/>
            <pc:sldMk cId="2319034473" sldId="270"/>
            <ac:spMk id="11" creationId="{682CA5B0-4782-4A78-9F41-EACB8A9A98CC}"/>
          </ac:spMkLst>
        </pc:spChg>
        <pc:spChg chg="add mod">
          <ac:chgData name="Cynthia Enciso" userId="7915927f-c5cf-4e1f-876d-e79882ad52fa" providerId="ADAL" clId="{1F755F40-8384-4DF3-BC8E-81F4C89DB039}" dt="2021-04-20T16:10:48.667" v="29" actId="164"/>
          <ac:spMkLst>
            <pc:docMk/>
            <pc:sldMk cId="2319034473" sldId="270"/>
            <ac:spMk id="12" creationId="{2CE55E90-5B7A-4C50-8A96-1047A91BE38D}"/>
          </ac:spMkLst>
        </pc:spChg>
        <pc:spChg chg="mod">
          <ac:chgData name="Cynthia Enciso" userId="7915927f-c5cf-4e1f-876d-e79882ad52fa" providerId="ADAL" clId="{1F755F40-8384-4DF3-BC8E-81F4C89DB039}" dt="2021-04-20T16:10:50.548" v="30"/>
          <ac:spMkLst>
            <pc:docMk/>
            <pc:sldMk cId="2319034473" sldId="270"/>
            <ac:spMk id="15" creationId="{5C8DA70F-0E78-482C-A9C7-71555F470A19}"/>
          </ac:spMkLst>
        </pc:spChg>
        <pc:spChg chg="mod">
          <ac:chgData name="Cynthia Enciso" userId="7915927f-c5cf-4e1f-876d-e79882ad52fa" providerId="ADAL" clId="{1F755F40-8384-4DF3-BC8E-81F4C89DB039}" dt="2021-04-20T16:10:50.548" v="30"/>
          <ac:spMkLst>
            <pc:docMk/>
            <pc:sldMk cId="2319034473" sldId="270"/>
            <ac:spMk id="16" creationId="{23006936-14D3-496E-935F-18FBCE3116B3}"/>
          </ac:spMkLst>
        </pc:spChg>
        <pc:spChg chg="mod">
          <ac:chgData name="Cynthia Enciso" userId="7915927f-c5cf-4e1f-876d-e79882ad52fa" providerId="ADAL" clId="{1F755F40-8384-4DF3-BC8E-81F4C89DB039}" dt="2021-04-20T16:10:50.548" v="30"/>
          <ac:spMkLst>
            <pc:docMk/>
            <pc:sldMk cId="2319034473" sldId="270"/>
            <ac:spMk id="17" creationId="{CC1C5A42-B626-436B-8C3D-DAEB83F98352}"/>
          </ac:spMkLst>
        </pc:spChg>
        <pc:spChg chg="mod">
          <ac:chgData name="Cynthia Enciso" userId="7915927f-c5cf-4e1f-876d-e79882ad52fa" providerId="ADAL" clId="{1F755F40-8384-4DF3-BC8E-81F4C89DB039}" dt="2021-04-20T16:10:50.548" v="30"/>
          <ac:spMkLst>
            <pc:docMk/>
            <pc:sldMk cId="2319034473" sldId="270"/>
            <ac:spMk id="18" creationId="{832C1753-AB37-44F6-A1F0-C097DF3C00C4}"/>
          </ac:spMkLst>
        </pc:spChg>
        <pc:spChg chg="mod">
          <ac:chgData name="Cynthia Enciso" userId="7915927f-c5cf-4e1f-876d-e79882ad52fa" providerId="ADAL" clId="{1F755F40-8384-4DF3-BC8E-81F4C89DB039}" dt="2021-04-20T16:10:50.548" v="30"/>
          <ac:spMkLst>
            <pc:docMk/>
            <pc:sldMk cId="2319034473" sldId="270"/>
            <ac:spMk id="19" creationId="{F1435748-FD7A-4B5A-BC4A-B4364B6F31FC}"/>
          </ac:spMkLst>
        </pc:spChg>
        <pc:spChg chg="mod">
          <ac:chgData name="Cynthia Enciso" userId="7915927f-c5cf-4e1f-876d-e79882ad52fa" providerId="ADAL" clId="{1F755F40-8384-4DF3-BC8E-81F4C89DB039}" dt="2021-04-20T16:10:50.548" v="30"/>
          <ac:spMkLst>
            <pc:docMk/>
            <pc:sldMk cId="2319034473" sldId="270"/>
            <ac:spMk id="20" creationId="{695B521F-C80C-4437-91CA-747D320E4B99}"/>
          </ac:spMkLst>
        </pc:spChg>
        <pc:spChg chg="mod">
          <ac:chgData name="Cynthia Enciso" userId="7915927f-c5cf-4e1f-876d-e79882ad52fa" providerId="ADAL" clId="{1F755F40-8384-4DF3-BC8E-81F4C89DB039}" dt="2021-04-20T16:10:50.548" v="30"/>
          <ac:spMkLst>
            <pc:docMk/>
            <pc:sldMk cId="2319034473" sldId="270"/>
            <ac:spMk id="21" creationId="{86E3FDFA-8553-4761-ACB5-F43E78A88FFE}"/>
          </ac:spMkLst>
        </pc:spChg>
        <pc:spChg chg="mod">
          <ac:chgData name="Cynthia Enciso" userId="7915927f-c5cf-4e1f-876d-e79882ad52fa" providerId="ADAL" clId="{1F755F40-8384-4DF3-BC8E-81F4C89DB039}" dt="2021-04-20T16:10:50.548" v="30"/>
          <ac:spMkLst>
            <pc:docMk/>
            <pc:sldMk cId="2319034473" sldId="270"/>
            <ac:spMk id="22" creationId="{87BF851F-DDC2-4B1F-9D36-0A2F8D5E27B1}"/>
          </ac:spMkLst>
        </pc:spChg>
        <pc:spChg chg="add mod">
          <ac:chgData name="Cynthia Enciso" userId="7915927f-c5cf-4e1f-876d-e79882ad52fa" providerId="ADAL" clId="{1F755F40-8384-4DF3-BC8E-81F4C89DB039}" dt="2021-04-20T16:19:37.083" v="158" actId="1076"/>
          <ac:spMkLst>
            <pc:docMk/>
            <pc:sldMk cId="2319034473" sldId="270"/>
            <ac:spMk id="23" creationId="{50A8566E-464E-4175-929B-52776DC40130}"/>
          </ac:spMkLst>
        </pc:spChg>
        <pc:spChg chg="add del mod">
          <ac:chgData name="Cynthia Enciso" userId="7915927f-c5cf-4e1f-876d-e79882ad52fa" providerId="ADAL" clId="{1F755F40-8384-4DF3-BC8E-81F4C89DB039}" dt="2021-04-20T20:45:38.498" v="259" actId="1076"/>
          <ac:spMkLst>
            <pc:docMk/>
            <pc:sldMk cId="2319034473" sldId="270"/>
            <ac:spMk id="24" creationId="{CAE4C87F-26F4-42CB-A15A-EC1B0740F61B}"/>
          </ac:spMkLst>
        </pc:spChg>
        <pc:spChg chg="add mod topLvl">
          <ac:chgData name="Cynthia Enciso" userId="7915927f-c5cf-4e1f-876d-e79882ad52fa" providerId="ADAL" clId="{1F755F40-8384-4DF3-BC8E-81F4C89DB039}" dt="2021-04-20T21:12:29.353" v="282" actId="1076"/>
          <ac:spMkLst>
            <pc:docMk/>
            <pc:sldMk cId="2319034473" sldId="270"/>
            <ac:spMk id="25" creationId="{FA60DBC5-F9CE-4350-8164-A7C3651B806F}"/>
          </ac:spMkLst>
        </pc:spChg>
        <pc:spChg chg="add mod topLvl">
          <ac:chgData name="Cynthia Enciso" userId="7915927f-c5cf-4e1f-876d-e79882ad52fa" providerId="ADAL" clId="{1F755F40-8384-4DF3-BC8E-81F4C89DB039}" dt="2021-04-20T21:12:31.930" v="283" actId="1076"/>
          <ac:spMkLst>
            <pc:docMk/>
            <pc:sldMk cId="2319034473" sldId="270"/>
            <ac:spMk id="26" creationId="{4A391CBE-D186-4C85-ADC1-2531A4817AE2}"/>
          </ac:spMkLst>
        </pc:spChg>
        <pc:spChg chg="add mod">
          <ac:chgData name="Cynthia Enciso" userId="7915927f-c5cf-4e1f-876d-e79882ad52fa" providerId="ADAL" clId="{1F755F40-8384-4DF3-BC8E-81F4C89DB039}" dt="2021-04-20T21:13:08.947" v="288" actId="1076"/>
          <ac:spMkLst>
            <pc:docMk/>
            <pc:sldMk cId="2319034473" sldId="270"/>
            <ac:spMk id="27" creationId="{DCEF357D-D40C-4FC9-8906-A5F626378C4A}"/>
          </ac:spMkLst>
        </pc:spChg>
        <pc:spChg chg="add mod">
          <ac:chgData name="Cynthia Enciso" userId="7915927f-c5cf-4e1f-876d-e79882ad52fa" providerId="ADAL" clId="{1F755F40-8384-4DF3-BC8E-81F4C89DB039}" dt="2021-04-20T16:14:53.746" v="77" actId="20577"/>
          <ac:spMkLst>
            <pc:docMk/>
            <pc:sldMk cId="2319034473" sldId="270"/>
            <ac:spMk id="28" creationId="{04696874-734C-45A0-8B96-6178153D5421}"/>
          </ac:spMkLst>
        </pc:spChg>
        <pc:spChg chg="add mod">
          <ac:chgData name="Cynthia Enciso" userId="7915927f-c5cf-4e1f-876d-e79882ad52fa" providerId="ADAL" clId="{1F755F40-8384-4DF3-BC8E-81F4C89DB039}" dt="2021-04-20T16:13:45.936" v="68" actId="1076"/>
          <ac:spMkLst>
            <pc:docMk/>
            <pc:sldMk cId="2319034473" sldId="270"/>
            <ac:spMk id="29" creationId="{69B467FF-4AEA-4F8C-96DF-D80E013851FB}"/>
          </ac:spMkLst>
        </pc:spChg>
        <pc:spChg chg="add mod">
          <ac:chgData name="Cynthia Enciso" userId="7915927f-c5cf-4e1f-876d-e79882ad52fa" providerId="ADAL" clId="{1F755F40-8384-4DF3-BC8E-81F4C89DB039}" dt="2021-04-20T16:14:34.947" v="76" actId="20577"/>
          <ac:spMkLst>
            <pc:docMk/>
            <pc:sldMk cId="2319034473" sldId="270"/>
            <ac:spMk id="30" creationId="{9097D6B3-F940-416C-9CA9-BD5E07E98E0C}"/>
          </ac:spMkLst>
        </pc:spChg>
        <pc:spChg chg="add mod">
          <ac:chgData name="Cynthia Enciso" userId="7915927f-c5cf-4e1f-876d-e79882ad52fa" providerId="ADAL" clId="{1F755F40-8384-4DF3-BC8E-81F4C89DB039}" dt="2021-04-20T16:15:06.355" v="80" actId="20577"/>
          <ac:spMkLst>
            <pc:docMk/>
            <pc:sldMk cId="2319034473" sldId="270"/>
            <ac:spMk id="31" creationId="{8FCCA1C7-E13E-410B-8BC6-E6DCD0DBA58A}"/>
          </ac:spMkLst>
        </pc:spChg>
        <pc:spChg chg="add mod">
          <ac:chgData name="Cynthia Enciso" userId="7915927f-c5cf-4e1f-876d-e79882ad52fa" providerId="ADAL" clId="{1F755F40-8384-4DF3-BC8E-81F4C89DB039}" dt="2021-04-20T16:16:42.803" v="119" actId="1076"/>
          <ac:spMkLst>
            <pc:docMk/>
            <pc:sldMk cId="2319034473" sldId="270"/>
            <ac:spMk id="32" creationId="{D67BDD0B-3B9A-41D6-BC66-23E00667AE74}"/>
          </ac:spMkLst>
        </pc:spChg>
        <pc:spChg chg="add mod">
          <ac:chgData name="Cynthia Enciso" userId="7915927f-c5cf-4e1f-876d-e79882ad52fa" providerId="ADAL" clId="{1F755F40-8384-4DF3-BC8E-81F4C89DB039}" dt="2021-04-20T16:16:40.813" v="118" actId="1076"/>
          <ac:spMkLst>
            <pc:docMk/>
            <pc:sldMk cId="2319034473" sldId="270"/>
            <ac:spMk id="33" creationId="{010336E1-DD57-4EE8-92AC-EE5AC524A058}"/>
          </ac:spMkLst>
        </pc:spChg>
        <pc:spChg chg="add mod">
          <ac:chgData name="Cynthia Enciso" userId="7915927f-c5cf-4e1f-876d-e79882ad52fa" providerId="ADAL" clId="{1F755F40-8384-4DF3-BC8E-81F4C89DB039}" dt="2021-04-20T16:16:38.097" v="117" actId="1076"/>
          <ac:spMkLst>
            <pc:docMk/>
            <pc:sldMk cId="2319034473" sldId="270"/>
            <ac:spMk id="34" creationId="{AFDE4497-014D-4CE0-86CB-D2027D70186C}"/>
          </ac:spMkLst>
        </pc:spChg>
        <pc:spChg chg="add mod">
          <ac:chgData name="Cynthia Enciso" userId="7915927f-c5cf-4e1f-876d-e79882ad52fa" providerId="ADAL" clId="{1F755F40-8384-4DF3-BC8E-81F4C89DB039}" dt="2021-04-20T16:15:40.529" v="99" actId="14100"/>
          <ac:spMkLst>
            <pc:docMk/>
            <pc:sldMk cId="2319034473" sldId="270"/>
            <ac:spMk id="35" creationId="{0C66319D-E1BD-4078-9D7E-585F5431E9D3}"/>
          </ac:spMkLst>
        </pc:spChg>
        <pc:spChg chg="add mod">
          <ac:chgData name="Cynthia Enciso" userId="7915927f-c5cf-4e1f-876d-e79882ad52fa" providerId="ADAL" clId="{1F755F40-8384-4DF3-BC8E-81F4C89DB039}" dt="2021-04-20T16:16:06.076" v="103" actId="1076"/>
          <ac:spMkLst>
            <pc:docMk/>
            <pc:sldMk cId="2319034473" sldId="270"/>
            <ac:spMk id="36" creationId="{14ED6CB2-B815-405A-893F-2E09669F4ED1}"/>
          </ac:spMkLst>
        </pc:spChg>
        <pc:spChg chg="add mod">
          <ac:chgData name="Cynthia Enciso" userId="7915927f-c5cf-4e1f-876d-e79882ad52fa" providerId="ADAL" clId="{1F755F40-8384-4DF3-BC8E-81F4C89DB039}" dt="2021-04-20T16:16:12.221" v="106" actId="20577"/>
          <ac:spMkLst>
            <pc:docMk/>
            <pc:sldMk cId="2319034473" sldId="270"/>
            <ac:spMk id="37" creationId="{F11C3C7B-17FD-45B2-A5BE-84A4B0493943}"/>
          </ac:spMkLst>
        </pc:spChg>
        <pc:spChg chg="add mod">
          <ac:chgData name="Cynthia Enciso" userId="7915927f-c5cf-4e1f-876d-e79882ad52fa" providerId="ADAL" clId="{1F755F40-8384-4DF3-BC8E-81F4C89DB039}" dt="2021-04-20T16:16:19.715" v="110" actId="14100"/>
          <ac:spMkLst>
            <pc:docMk/>
            <pc:sldMk cId="2319034473" sldId="270"/>
            <ac:spMk id="38" creationId="{D8A391B7-0A4A-4159-AF25-65A3428AE353}"/>
          </ac:spMkLst>
        </pc:spChg>
        <pc:spChg chg="add mod">
          <ac:chgData name="Cynthia Enciso" userId="7915927f-c5cf-4e1f-876d-e79882ad52fa" providerId="ADAL" clId="{1F755F40-8384-4DF3-BC8E-81F4C89DB039}" dt="2021-04-20T16:16:32.275" v="116" actId="1076"/>
          <ac:spMkLst>
            <pc:docMk/>
            <pc:sldMk cId="2319034473" sldId="270"/>
            <ac:spMk id="39" creationId="{47BC0A6B-4127-4F75-AA01-6FC23BE5AC25}"/>
          </ac:spMkLst>
        </pc:spChg>
        <pc:spChg chg="add mod">
          <ac:chgData name="Cynthia Enciso" userId="7915927f-c5cf-4e1f-876d-e79882ad52fa" providerId="ADAL" clId="{1F755F40-8384-4DF3-BC8E-81F4C89DB039}" dt="2021-04-20T21:13:00.578" v="286" actId="1076"/>
          <ac:spMkLst>
            <pc:docMk/>
            <pc:sldMk cId="2319034473" sldId="270"/>
            <ac:spMk id="40" creationId="{00693D47-F81C-4B47-ACF2-E4A14E388C56}"/>
          </ac:spMkLst>
        </pc:spChg>
        <pc:spChg chg="add mod">
          <ac:chgData name="Cynthia Enciso" userId="7915927f-c5cf-4e1f-876d-e79882ad52fa" providerId="ADAL" clId="{1F755F40-8384-4DF3-BC8E-81F4C89DB039}" dt="2021-04-20T21:12:50.486" v="285" actId="1076"/>
          <ac:spMkLst>
            <pc:docMk/>
            <pc:sldMk cId="2319034473" sldId="270"/>
            <ac:spMk id="41" creationId="{D25A5204-58E0-4B55-B96D-4FD974BD472F}"/>
          </ac:spMkLst>
        </pc:spChg>
        <pc:spChg chg="add mod">
          <ac:chgData name="Cynthia Enciso" userId="7915927f-c5cf-4e1f-876d-e79882ad52fa" providerId="ADAL" clId="{1F755F40-8384-4DF3-BC8E-81F4C89DB039}" dt="2021-04-20T21:13:15.333" v="289" actId="1076"/>
          <ac:spMkLst>
            <pc:docMk/>
            <pc:sldMk cId="2319034473" sldId="270"/>
            <ac:spMk id="42" creationId="{EF4E2520-5747-436B-970D-758E4C9F6417}"/>
          </ac:spMkLst>
        </pc:spChg>
        <pc:spChg chg="add mod">
          <ac:chgData name="Cynthia Enciso" userId="7915927f-c5cf-4e1f-876d-e79882ad52fa" providerId="ADAL" clId="{1F755F40-8384-4DF3-BC8E-81F4C89DB039}" dt="2021-04-20T21:13:04.028" v="287" actId="1076"/>
          <ac:spMkLst>
            <pc:docMk/>
            <pc:sldMk cId="2319034473" sldId="270"/>
            <ac:spMk id="43" creationId="{EB67F3F7-0318-4D92-870C-0852261C6830}"/>
          </ac:spMkLst>
        </pc:spChg>
        <pc:spChg chg="add mod">
          <ac:chgData name="Cynthia Enciso" userId="7915927f-c5cf-4e1f-876d-e79882ad52fa" providerId="ADAL" clId="{1F755F40-8384-4DF3-BC8E-81F4C89DB039}" dt="2021-04-20T21:13:18.028" v="290" actId="1076"/>
          <ac:spMkLst>
            <pc:docMk/>
            <pc:sldMk cId="2319034473" sldId="270"/>
            <ac:spMk id="44" creationId="{23850915-FAEA-4BB4-92C3-6FF1A647B710}"/>
          </ac:spMkLst>
        </pc:spChg>
        <pc:spChg chg="add mod">
          <ac:chgData name="Cynthia Enciso" userId="7915927f-c5cf-4e1f-876d-e79882ad52fa" providerId="ADAL" clId="{1F755F40-8384-4DF3-BC8E-81F4C89DB039}" dt="2021-04-20T21:11:30.677" v="265" actId="1076"/>
          <ac:spMkLst>
            <pc:docMk/>
            <pc:sldMk cId="2319034473" sldId="270"/>
            <ac:spMk id="46" creationId="{78AC57DA-4564-477F-ABD5-9BBA5C7B447E}"/>
          </ac:spMkLst>
        </pc:spChg>
        <pc:spChg chg="add mod">
          <ac:chgData name="Cynthia Enciso" userId="7915927f-c5cf-4e1f-876d-e79882ad52fa" providerId="ADAL" clId="{1F755F40-8384-4DF3-BC8E-81F4C89DB039}" dt="2021-04-20T21:11:41.616" v="268" actId="1076"/>
          <ac:spMkLst>
            <pc:docMk/>
            <pc:sldMk cId="2319034473" sldId="270"/>
            <ac:spMk id="47" creationId="{22257AB6-4886-4A01-B622-52869DD54FBE}"/>
          </ac:spMkLst>
        </pc:spChg>
        <pc:spChg chg="add mod">
          <ac:chgData name="Cynthia Enciso" userId="7915927f-c5cf-4e1f-876d-e79882ad52fa" providerId="ADAL" clId="{1F755F40-8384-4DF3-BC8E-81F4C89DB039}" dt="2021-04-20T21:11:43.845" v="269" actId="1076"/>
          <ac:spMkLst>
            <pc:docMk/>
            <pc:sldMk cId="2319034473" sldId="270"/>
            <ac:spMk id="48" creationId="{422CDE78-6517-4B9C-A7C5-299176554493}"/>
          </ac:spMkLst>
        </pc:spChg>
        <pc:spChg chg="add mod">
          <ac:chgData name="Cynthia Enciso" userId="7915927f-c5cf-4e1f-876d-e79882ad52fa" providerId="ADAL" clId="{1F755F40-8384-4DF3-BC8E-81F4C89DB039}" dt="2021-04-20T16:19:45.210" v="162" actId="20577"/>
          <ac:spMkLst>
            <pc:docMk/>
            <pc:sldMk cId="2319034473" sldId="270"/>
            <ac:spMk id="49" creationId="{D02174F6-773C-4964-9C33-5A1786A2B287}"/>
          </ac:spMkLst>
        </pc:spChg>
        <pc:spChg chg="add mod">
          <ac:chgData name="Cynthia Enciso" userId="7915927f-c5cf-4e1f-876d-e79882ad52fa" providerId="ADAL" clId="{1F755F40-8384-4DF3-BC8E-81F4C89DB039}" dt="2021-04-20T16:19:52.394" v="166" actId="20577"/>
          <ac:spMkLst>
            <pc:docMk/>
            <pc:sldMk cId="2319034473" sldId="270"/>
            <ac:spMk id="50" creationId="{4CA4759D-2105-461A-AB29-40C29843E784}"/>
          </ac:spMkLst>
        </pc:spChg>
        <pc:spChg chg="add mod">
          <ac:chgData name="Cynthia Enciso" userId="7915927f-c5cf-4e1f-876d-e79882ad52fa" providerId="ADAL" clId="{1F755F40-8384-4DF3-BC8E-81F4C89DB039}" dt="2021-04-20T16:20:02.311" v="170" actId="20577"/>
          <ac:spMkLst>
            <pc:docMk/>
            <pc:sldMk cId="2319034473" sldId="270"/>
            <ac:spMk id="51" creationId="{D3EC7252-E05A-441E-B252-E7B89A1AB381}"/>
          </ac:spMkLst>
        </pc:spChg>
        <pc:spChg chg="add mod">
          <ac:chgData name="Cynthia Enciso" userId="7915927f-c5cf-4e1f-876d-e79882ad52fa" providerId="ADAL" clId="{1F755F40-8384-4DF3-BC8E-81F4C89DB039}" dt="2021-04-20T19:51:09.768" v="218"/>
          <ac:spMkLst>
            <pc:docMk/>
            <pc:sldMk cId="2319034473" sldId="270"/>
            <ac:spMk id="52" creationId="{C1C486CD-3F79-4FA0-83F1-8F058D27516A}"/>
          </ac:spMkLst>
        </pc:spChg>
        <pc:spChg chg="add mod">
          <ac:chgData name="Cynthia Enciso" userId="7915927f-c5cf-4e1f-876d-e79882ad52fa" providerId="ADAL" clId="{1F755F40-8384-4DF3-BC8E-81F4C89DB039}" dt="2021-04-20T19:50:47.875" v="216" actId="1076"/>
          <ac:spMkLst>
            <pc:docMk/>
            <pc:sldMk cId="2319034473" sldId="270"/>
            <ac:spMk id="53" creationId="{43664EC6-7187-4F77-B41B-2C1951896AD4}"/>
          </ac:spMkLst>
        </pc:spChg>
        <pc:spChg chg="add mod">
          <ac:chgData name="Cynthia Enciso" userId="7915927f-c5cf-4e1f-876d-e79882ad52fa" providerId="ADAL" clId="{1F755F40-8384-4DF3-BC8E-81F4C89DB039}" dt="2021-04-20T19:50:47.875" v="216" actId="1076"/>
          <ac:spMkLst>
            <pc:docMk/>
            <pc:sldMk cId="2319034473" sldId="270"/>
            <ac:spMk id="54" creationId="{24D0E5BA-F0D5-4134-9137-57ADE5DE85DE}"/>
          </ac:spMkLst>
        </pc:spChg>
        <pc:spChg chg="add mod">
          <ac:chgData name="Cynthia Enciso" userId="7915927f-c5cf-4e1f-876d-e79882ad52fa" providerId="ADAL" clId="{1F755F40-8384-4DF3-BC8E-81F4C89DB039}" dt="2021-04-20T19:50:47.875" v="216" actId="1076"/>
          <ac:spMkLst>
            <pc:docMk/>
            <pc:sldMk cId="2319034473" sldId="270"/>
            <ac:spMk id="55" creationId="{07A09844-5018-49A1-B85D-0C9FC8457B57}"/>
          </ac:spMkLst>
        </pc:spChg>
        <pc:spChg chg="add mod">
          <ac:chgData name="Cynthia Enciso" userId="7915927f-c5cf-4e1f-876d-e79882ad52fa" providerId="ADAL" clId="{1F755F40-8384-4DF3-BC8E-81F4C89DB039}" dt="2021-04-20T19:50:47.875" v="216" actId="1076"/>
          <ac:spMkLst>
            <pc:docMk/>
            <pc:sldMk cId="2319034473" sldId="270"/>
            <ac:spMk id="56" creationId="{40AFC470-C093-43E3-8E56-41B6D04E55AB}"/>
          </ac:spMkLst>
        </pc:spChg>
        <pc:spChg chg="add mod">
          <ac:chgData name="Cynthia Enciso" userId="7915927f-c5cf-4e1f-876d-e79882ad52fa" providerId="ADAL" clId="{1F755F40-8384-4DF3-BC8E-81F4C89DB039}" dt="2021-04-20T19:50:47.875" v="216" actId="1076"/>
          <ac:spMkLst>
            <pc:docMk/>
            <pc:sldMk cId="2319034473" sldId="270"/>
            <ac:spMk id="57" creationId="{49179903-6A7F-47A7-9C40-C2D4015BC4F9}"/>
          </ac:spMkLst>
        </pc:spChg>
        <pc:spChg chg="add del mod">
          <ac:chgData name="Cynthia Enciso" userId="7915927f-c5cf-4e1f-876d-e79882ad52fa" providerId="ADAL" clId="{1F755F40-8384-4DF3-BC8E-81F4C89DB039}" dt="2021-04-20T19:50:40.709" v="215" actId="478"/>
          <ac:spMkLst>
            <pc:docMk/>
            <pc:sldMk cId="2319034473" sldId="270"/>
            <ac:spMk id="58" creationId="{9B1BBCA9-69C6-4EF7-B6FD-675459F47751}"/>
          </ac:spMkLst>
        </pc:spChg>
        <pc:spChg chg="add mod">
          <ac:chgData name="Cynthia Enciso" userId="7915927f-c5cf-4e1f-876d-e79882ad52fa" providerId="ADAL" clId="{1F755F40-8384-4DF3-BC8E-81F4C89DB039}" dt="2021-04-20T19:51:21.745" v="222" actId="20577"/>
          <ac:spMkLst>
            <pc:docMk/>
            <pc:sldMk cId="2319034473" sldId="270"/>
            <ac:spMk id="59" creationId="{ED8C762C-D282-40B9-A6F7-0DF5DFBF8F6E}"/>
          </ac:spMkLst>
        </pc:spChg>
        <pc:grpChg chg="add mod">
          <ac:chgData name="Cynthia Enciso" userId="7915927f-c5cf-4e1f-876d-e79882ad52fa" providerId="ADAL" clId="{1F755F40-8384-4DF3-BC8E-81F4C89DB039}" dt="2021-04-20T21:12:22.600" v="279" actId="1076"/>
          <ac:grpSpMkLst>
            <pc:docMk/>
            <pc:sldMk cId="2319034473" sldId="270"/>
            <ac:grpSpMk id="13" creationId="{8EE14F81-156C-44EF-8168-0112FF2B2C6B}"/>
          </ac:grpSpMkLst>
        </pc:grpChg>
        <pc:grpChg chg="add mod">
          <ac:chgData name="Cynthia Enciso" userId="7915927f-c5cf-4e1f-876d-e79882ad52fa" providerId="ADAL" clId="{1F755F40-8384-4DF3-BC8E-81F4C89DB039}" dt="2021-04-20T16:12:59.597" v="54" actId="1076"/>
          <ac:grpSpMkLst>
            <pc:docMk/>
            <pc:sldMk cId="2319034473" sldId="270"/>
            <ac:grpSpMk id="14" creationId="{B7B68B83-B18F-401E-A039-90F649A73943}"/>
          </ac:grpSpMkLst>
        </pc:grpChg>
        <pc:grpChg chg="add del mod">
          <ac:chgData name="Cynthia Enciso" userId="7915927f-c5cf-4e1f-876d-e79882ad52fa" providerId="ADAL" clId="{1F755F40-8384-4DF3-BC8E-81F4C89DB039}" dt="2021-04-20T16:18:05.648" v="133" actId="165"/>
          <ac:grpSpMkLst>
            <pc:docMk/>
            <pc:sldMk cId="2319034473" sldId="270"/>
            <ac:grpSpMk id="45" creationId="{5CC3FE42-DD25-4E63-8CEA-D82E0337D7A7}"/>
          </ac:grpSpMkLst>
        </pc:grpChg>
      </pc:sldChg>
    </pc:docChg>
  </pc:docChgLst>
  <pc:docChgLst>
    <pc:chgData name="Cynthia Enciso" userId="7915927f-c5cf-4e1f-876d-e79882ad52fa" providerId="ADAL" clId="{2E28DCF1-862D-4D4C-876D-0A82976E4C64}"/>
    <pc:docChg chg="undo custSel addSld delSld modSld">
      <pc:chgData name="Cynthia Enciso" userId="7915927f-c5cf-4e1f-876d-e79882ad52fa" providerId="ADAL" clId="{2E28DCF1-862D-4D4C-876D-0A82976E4C64}" dt="2021-05-25T21:12:02.855" v="631" actId="571"/>
      <pc:docMkLst>
        <pc:docMk/>
      </pc:docMkLst>
      <pc:sldChg chg="addSp modSp mod">
        <pc:chgData name="Cynthia Enciso" userId="7915927f-c5cf-4e1f-876d-e79882ad52fa" providerId="ADAL" clId="{2E28DCF1-862D-4D4C-876D-0A82976E4C64}" dt="2021-05-25T20:03:44.238" v="8" actId="20577"/>
        <pc:sldMkLst>
          <pc:docMk/>
          <pc:sldMk cId="2393796262" sldId="256"/>
        </pc:sldMkLst>
        <pc:spChg chg="add mod">
          <ac:chgData name="Cynthia Enciso" userId="7915927f-c5cf-4e1f-876d-e79882ad52fa" providerId="ADAL" clId="{2E28DCF1-862D-4D4C-876D-0A82976E4C64}" dt="2021-05-25T20:03:44.238" v="8" actId="20577"/>
          <ac:spMkLst>
            <pc:docMk/>
            <pc:sldMk cId="2393796262" sldId="256"/>
            <ac:spMk id="4" creationId="{D38EA767-BEC9-4100-BBB7-6BD76E2A5BFB}"/>
          </ac:spMkLst>
        </pc:spChg>
      </pc:sldChg>
      <pc:sldChg chg="addSp modSp mod">
        <pc:chgData name="Cynthia Enciso" userId="7915927f-c5cf-4e1f-876d-e79882ad52fa" providerId="ADAL" clId="{2E28DCF1-862D-4D4C-876D-0A82976E4C64}" dt="2021-05-25T20:25:58.725" v="444" actId="1076"/>
        <pc:sldMkLst>
          <pc:docMk/>
          <pc:sldMk cId="2599203940" sldId="259"/>
        </pc:sldMkLst>
        <pc:spChg chg="add mod">
          <ac:chgData name="Cynthia Enciso" userId="7915927f-c5cf-4e1f-876d-e79882ad52fa" providerId="ADAL" clId="{2E28DCF1-862D-4D4C-876D-0A82976E4C64}" dt="2021-05-25T20:25:58.725" v="444" actId="1076"/>
          <ac:spMkLst>
            <pc:docMk/>
            <pc:sldMk cId="2599203940" sldId="259"/>
            <ac:spMk id="5" creationId="{A0DCDC54-A7E8-4831-8BCB-F850336ABA99}"/>
          </ac:spMkLst>
        </pc:spChg>
      </pc:sldChg>
      <pc:sldChg chg="addSp modSp mod">
        <pc:chgData name="Cynthia Enciso" userId="7915927f-c5cf-4e1f-876d-e79882ad52fa" providerId="ADAL" clId="{2E28DCF1-862D-4D4C-876D-0A82976E4C64}" dt="2021-05-25T20:27:25.888" v="460" actId="1076"/>
        <pc:sldMkLst>
          <pc:docMk/>
          <pc:sldMk cId="2395134128" sldId="260"/>
        </pc:sldMkLst>
        <pc:spChg chg="add mod">
          <ac:chgData name="Cynthia Enciso" userId="7915927f-c5cf-4e1f-876d-e79882ad52fa" providerId="ADAL" clId="{2E28DCF1-862D-4D4C-876D-0A82976E4C64}" dt="2021-05-25T20:27:25.888" v="460" actId="1076"/>
          <ac:spMkLst>
            <pc:docMk/>
            <pc:sldMk cId="2395134128" sldId="260"/>
            <ac:spMk id="5" creationId="{F58D2550-2147-425F-9FE3-6BFBAC2DEC02}"/>
          </ac:spMkLst>
        </pc:spChg>
      </pc:sldChg>
      <pc:sldChg chg="modSp mod">
        <pc:chgData name="Cynthia Enciso" userId="7915927f-c5cf-4e1f-876d-e79882ad52fa" providerId="ADAL" clId="{2E28DCF1-862D-4D4C-876D-0A82976E4C64}" dt="2021-05-25T20:19:14.615" v="411" actId="20577"/>
        <pc:sldMkLst>
          <pc:docMk/>
          <pc:sldMk cId="388207083" sldId="264"/>
        </pc:sldMkLst>
        <pc:spChg chg="mod">
          <ac:chgData name="Cynthia Enciso" userId="7915927f-c5cf-4e1f-876d-e79882ad52fa" providerId="ADAL" clId="{2E28DCF1-862D-4D4C-876D-0A82976E4C64}" dt="2021-05-25T20:19:14.615" v="411" actId="20577"/>
          <ac:spMkLst>
            <pc:docMk/>
            <pc:sldMk cId="388207083" sldId="264"/>
            <ac:spMk id="3" creationId="{39248842-1B3D-406C-952C-0E1D3252B26A}"/>
          </ac:spMkLst>
        </pc:spChg>
      </pc:sldChg>
      <pc:sldChg chg="modSp mod">
        <pc:chgData name="Cynthia Enciso" userId="7915927f-c5cf-4e1f-876d-e79882ad52fa" providerId="ADAL" clId="{2E28DCF1-862D-4D4C-876D-0A82976E4C64}" dt="2021-05-25T20:24:44.508" v="416" actId="27636"/>
        <pc:sldMkLst>
          <pc:docMk/>
          <pc:sldMk cId="2963993193" sldId="265"/>
        </pc:sldMkLst>
        <pc:spChg chg="mod">
          <ac:chgData name="Cynthia Enciso" userId="7915927f-c5cf-4e1f-876d-e79882ad52fa" providerId="ADAL" clId="{2E28DCF1-862D-4D4C-876D-0A82976E4C64}" dt="2021-05-25T20:24:44.508" v="416" actId="27636"/>
          <ac:spMkLst>
            <pc:docMk/>
            <pc:sldMk cId="2963993193" sldId="265"/>
            <ac:spMk id="3" creationId="{3300291E-1C76-4B31-9D46-C2DBBFC7A069}"/>
          </ac:spMkLst>
        </pc:spChg>
      </pc:sldChg>
      <pc:sldChg chg="addSp modSp mod">
        <pc:chgData name="Cynthia Enciso" userId="7915927f-c5cf-4e1f-876d-e79882ad52fa" providerId="ADAL" clId="{2E28DCF1-862D-4D4C-876D-0A82976E4C64}" dt="2021-05-25T20:37:17.858" v="568" actId="14100"/>
        <pc:sldMkLst>
          <pc:docMk/>
          <pc:sldMk cId="2947364483" sldId="266"/>
        </pc:sldMkLst>
        <pc:spChg chg="add mod">
          <ac:chgData name="Cynthia Enciso" userId="7915927f-c5cf-4e1f-876d-e79882ad52fa" providerId="ADAL" clId="{2E28DCF1-862D-4D4C-876D-0A82976E4C64}" dt="2021-05-25T20:35:52.798" v="504" actId="14100"/>
          <ac:spMkLst>
            <pc:docMk/>
            <pc:sldMk cId="2947364483" sldId="266"/>
            <ac:spMk id="5" creationId="{B3383E44-B4EB-4240-9765-2004E100CFEC}"/>
          </ac:spMkLst>
        </pc:spChg>
        <pc:spChg chg="add mod">
          <ac:chgData name="Cynthia Enciso" userId="7915927f-c5cf-4e1f-876d-e79882ad52fa" providerId="ADAL" clId="{2E28DCF1-862D-4D4C-876D-0A82976E4C64}" dt="2021-05-25T20:37:17.858" v="568" actId="14100"/>
          <ac:spMkLst>
            <pc:docMk/>
            <pc:sldMk cId="2947364483" sldId="266"/>
            <ac:spMk id="6" creationId="{A54A671A-45AB-498D-B38B-4CC4FF07139A}"/>
          </ac:spMkLst>
        </pc:spChg>
      </pc:sldChg>
      <pc:sldChg chg="addSp delSp modSp mod">
        <pc:chgData name="Cynthia Enciso" userId="7915927f-c5cf-4e1f-876d-e79882ad52fa" providerId="ADAL" clId="{2E28DCF1-862D-4D4C-876D-0A82976E4C64}" dt="2021-05-25T21:12:02.855" v="631" actId="571"/>
        <pc:sldMkLst>
          <pc:docMk/>
          <pc:sldMk cId="2319034473" sldId="270"/>
        </pc:sldMkLst>
        <pc:spChg chg="add mod">
          <ac:chgData name="Cynthia Enciso" userId="7915927f-c5cf-4e1f-876d-e79882ad52fa" providerId="ADAL" clId="{2E28DCF1-862D-4D4C-876D-0A82976E4C64}" dt="2021-05-25T21:09:13.481" v="610" actId="20577"/>
          <ac:spMkLst>
            <pc:docMk/>
            <pc:sldMk cId="2319034473" sldId="270"/>
            <ac:spMk id="3" creationId="{26187D90-4EC7-423A-B70A-216522A96BBE}"/>
          </ac:spMkLst>
        </pc:spChg>
        <pc:spChg chg="mod">
          <ac:chgData name="Cynthia Enciso" userId="7915927f-c5cf-4e1f-876d-e79882ad52fa" providerId="ADAL" clId="{2E28DCF1-862D-4D4C-876D-0A82976E4C64}" dt="2021-05-25T21:06:04.538" v="579" actId="1076"/>
          <ac:spMkLst>
            <pc:docMk/>
            <pc:sldMk cId="2319034473" sldId="270"/>
            <ac:spMk id="24" creationId="{CAE4C87F-26F4-42CB-A15A-EC1B0740F61B}"/>
          </ac:spMkLst>
        </pc:spChg>
        <pc:spChg chg="mod">
          <ac:chgData name="Cynthia Enciso" userId="7915927f-c5cf-4e1f-876d-e79882ad52fa" providerId="ADAL" clId="{2E28DCF1-862D-4D4C-876D-0A82976E4C64}" dt="2021-05-25T21:10:13.200" v="621" actId="1076"/>
          <ac:spMkLst>
            <pc:docMk/>
            <pc:sldMk cId="2319034473" sldId="270"/>
            <ac:spMk id="25" creationId="{FA60DBC5-F9CE-4350-8164-A7C3651B806F}"/>
          </ac:spMkLst>
        </pc:spChg>
        <pc:spChg chg="mod">
          <ac:chgData name="Cynthia Enciso" userId="7915927f-c5cf-4e1f-876d-e79882ad52fa" providerId="ADAL" clId="{2E28DCF1-862D-4D4C-876D-0A82976E4C64}" dt="2021-05-25T21:10:28.870" v="623" actId="1076"/>
          <ac:spMkLst>
            <pc:docMk/>
            <pc:sldMk cId="2319034473" sldId="270"/>
            <ac:spMk id="26" creationId="{4A391CBE-D186-4C85-ADC1-2531A4817AE2}"/>
          </ac:spMkLst>
        </pc:spChg>
        <pc:spChg chg="add mod">
          <ac:chgData name="Cynthia Enciso" userId="7915927f-c5cf-4e1f-876d-e79882ad52fa" providerId="ADAL" clId="{2E28DCF1-862D-4D4C-876D-0A82976E4C64}" dt="2021-05-25T21:09:22.676" v="619" actId="1076"/>
          <ac:spMkLst>
            <pc:docMk/>
            <pc:sldMk cId="2319034473" sldId="270"/>
            <ac:spMk id="27" creationId="{52E81E01-9B85-4365-A83F-C012664077EA}"/>
          </ac:spMkLst>
        </pc:spChg>
        <pc:spChg chg="del">
          <ac:chgData name="Cynthia Enciso" userId="7915927f-c5cf-4e1f-876d-e79882ad52fa" providerId="ADAL" clId="{2E28DCF1-862D-4D4C-876D-0A82976E4C64}" dt="2021-05-25T20:04:39.395" v="11" actId="478"/>
          <ac:spMkLst>
            <pc:docMk/>
            <pc:sldMk cId="2319034473" sldId="270"/>
            <ac:spMk id="27" creationId="{DCEF357D-D40C-4FC9-8906-A5F626378C4A}"/>
          </ac:spMkLst>
        </pc:spChg>
        <pc:spChg chg="del">
          <ac:chgData name="Cynthia Enciso" userId="7915927f-c5cf-4e1f-876d-e79882ad52fa" providerId="ADAL" clId="{2E28DCF1-862D-4D4C-876D-0A82976E4C64}" dt="2021-05-25T20:04:39.395" v="11" actId="478"/>
          <ac:spMkLst>
            <pc:docMk/>
            <pc:sldMk cId="2319034473" sldId="270"/>
            <ac:spMk id="40" creationId="{00693D47-F81C-4B47-ACF2-E4A14E388C56}"/>
          </ac:spMkLst>
        </pc:spChg>
        <pc:spChg chg="del">
          <ac:chgData name="Cynthia Enciso" userId="7915927f-c5cf-4e1f-876d-e79882ad52fa" providerId="ADAL" clId="{2E28DCF1-862D-4D4C-876D-0A82976E4C64}" dt="2021-05-25T20:04:39.395" v="11" actId="478"/>
          <ac:spMkLst>
            <pc:docMk/>
            <pc:sldMk cId="2319034473" sldId="270"/>
            <ac:spMk id="41" creationId="{D25A5204-58E0-4B55-B96D-4FD974BD472F}"/>
          </ac:spMkLst>
        </pc:spChg>
        <pc:spChg chg="del">
          <ac:chgData name="Cynthia Enciso" userId="7915927f-c5cf-4e1f-876d-e79882ad52fa" providerId="ADAL" clId="{2E28DCF1-862D-4D4C-876D-0A82976E4C64}" dt="2021-05-25T20:04:39.395" v="11" actId="478"/>
          <ac:spMkLst>
            <pc:docMk/>
            <pc:sldMk cId="2319034473" sldId="270"/>
            <ac:spMk id="42" creationId="{EF4E2520-5747-436B-970D-758E4C9F6417}"/>
          </ac:spMkLst>
        </pc:spChg>
        <pc:spChg chg="del">
          <ac:chgData name="Cynthia Enciso" userId="7915927f-c5cf-4e1f-876d-e79882ad52fa" providerId="ADAL" clId="{2E28DCF1-862D-4D4C-876D-0A82976E4C64}" dt="2021-05-25T20:04:39.395" v="11" actId="478"/>
          <ac:spMkLst>
            <pc:docMk/>
            <pc:sldMk cId="2319034473" sldId="270"/>
            <ac:spMk id="43" creationId="{EB67F3F7-0318-4D92-870C-0852261C6830}"/>
          </ac:spMkLst>
        </pc:spChg>
        <pc:spChg chg="del">
          <ac:chgData name="Cynthia Enciso" userId="7915927f-c5cf-4e1f-876d-e79882ad52fa" providerId="ADAL" clId="{2E28DCF1-862D-4D4C-876D-0A82976E4C64}" dt="2021-05-25T20:04:39.395" v="11" actId="478"/>
          <ac:spMkLst>
            <pc:docMk/>
            <pc:sldMk cId="2319034473" sldId="270"/>
            <ac:spMk id="44" creationId="{23850915-FAEA-4BB4-92C3-6FF1A647B710}"/>
          </ac:spMkLst>
        </pc:spChg>
        <pc:spChg chg="mod">
          <ac:chgData name="Cynthia Enciso" userId="7915927f-c5cf-4e1f-876d-e79882ad52fa" providerId="ADAL" clId="{2E28DCF1-862D-4D4C-876D-0A82976E4C64}" dt="2021-05-25T21:05:26.424" v="573" actId="1076"/>
          <ac:spMkLst>
            <pc:docMk/>
            <pc:sldMk cId="2319034473" sldId="270"/>
            <ac:spMk id="46" creationId="{78AC57DA-4564-477F-ABD5-9BBA5C7B447E}"/>
          </ac:spMkLst>
        </pc:spChg>
        <pc:spChg chg="mod">
          <ac:chgData name="Cynthia Enciso" userId="7915927f-c5cf-4e1f-876d-e79882ad52fa" providerId="ADAL" clId="{2E28DCF1-862D-4D4C-876D-0A82976E4C64}" dt="2021-05-25T21:05:45.562" v="575" actId="1076"/>
          <ac:spMkLst>
            <pc:docMk/>
            <pc:sldMk cId="2319034473" sldId="270"/>
            <ac:spMk id="47" creationId="{22257AB6-4886-4A01-B622-52869DD54FBE}"/>
          </ac:spMkLst>
        </pc:spChg>
        <pc:spChg chg="mod">
          <ac:chgData name="Cynthia Enciso" userId="7915927f-c5cf-4e1f-876d-e79882ad52fa" providerId="ADAL" clId="{2E28DCF1-862D-4D4C-876D-0A82976E4C64}" dt="2021-05-25T21:05:47.784" v="576" actId="1076"/>
          <ac:spMkLst>
            <pc:docMk/>
            <pc:sldMk cId="2319034473" sldId="270"/>
            <ac:spMk id="48" creationId="{422CDE78-6517-4B9C-A7C5-299176554493}"/>
          </ac:spMkLst>
        </pc:spChg>
        <pc:spChg chg="add mod">
          <ac:chgData name="Cynthia Enciso" userId="7915927f-c5cf-4e1f-876d-e79882ad52fa" providerId="ADAL" clId="{2E28DCF1-862D-4D4C-876D-0A82976E4C64}" dt="2021-05-25T21:08:02.398" v="585" actId="1076"/>
          <ac:spMkLst>
            <pc:docMk/>
            <pc:sldMk cId="2319034473" sldId="270"/>
            <ac:spMk id="58" creationId="{2DD44E1C-429E-4847-B9CE-AAEE455A7517}"/>
          </ac:spMkLst>
        </pc:spChg>
        <pc:spChg chg="add del mod">
          <ac:chgData name="Cynthia Enciso" userId="7915927f-c5cf-4e1f-876d-e79882ad52fa" providerId="ADAL" clId="{2E28DCF1-862D-4D4C-876D-0A82976E4C64}" dt="2021-05-25T21:10:04.114" v="620" actId="478"/>
          <ac:spMkLst>
            <pc:docMk/>
            <pc:sldMk cId="2319034473" sldId="270"/>
            <ac:spMk id="60" creationId="{3618327E-3855-482F-B75B-8D6A928D0157}"/>
          </ac:spMkLst>
        </pc:spChg>
        <pc:spChg chg="add mod">
          <ac:chgData name="Cynthia Enciso" userId="7915927f-c5cf-4e1f-876d-e79882ad52fa" providerId="ADAL" clId="{2E28DCF1-862D-4D4C-876D-0A82976E4C64}" dt="2021-05-25T20:06:12.256" v="54" actId="1076"/>
          <ac:spMkLst>
            <pc:docMk/>
            <pc:sldMk cId="2319034473" sldId="270"/>
            <ac:spMk id="61" creationId="{6FDCC27E-2658-4A0E-A540-F5B179763DD1}"/>
          </ac:spMkLst>
        </pc:spChg>
        <pc:spChg chg="add mod">
          <ac:chgData name="Cynthia Enciso" userId="7915927f-c5cf-4e1f-876d-e79882ad52fa" providerId="ADAL" clId="{2E28DCF1-862D-4D4C-876D-0A82976E4C64}" dt="2021-05-25T20:06:12.256" v="54" actId="1076"/>
          <ac:spMkLst>
            <pc:docMk/>
            <pc:sldMk cId="2319034473" sldId="270"/>
            <ac:spMk id="62" creationId="{5B6DE506-0651-4968-A934-6268655A2FE5}"/>
          </ac:spMkLst>
        </pc:spChg>
        <pc:spChg chg="add mod">
          <ac:chgData name="Cynthia Enciso" userId="7915927f-c5cf-4e1f-876d-e79882ad52fa" providerId="ADAL" clId="{2E28DCF1-862D-4D4C-876D-0A82976E4C64}" dt="2021-05-25T20:06:12.256" v="54" actId="1076"/>
          <ac:spMkLst>
            <pc:docMk/>
            <pc:sldMk cId="2319034473" sldId="270"/>
            <ac:spMk id="63" creationId="{23296F60-1876-4084-86AD-2B97DA8E4862}"/>
          </ac:spMkLst>
        </pc:spChg>
        <pc:spChg chg="add mod">
          <ac:chgData name="Cynthia Enciso" userId="7915927f-c5cf-4e1f-876d-e79882ad52fa" providerId="ADAL" clId="{2E28DCF1-862D-4D4C-876D-0A82976E4C64}" dt="2021-05-25T20:06:12.256" v="54" actId="1076"/>
          <ac:spMkLst>
            <pc:docMk/>
            <pc:sldMk cId="2319034473" sldId="270"/>
            <ac:spMk id="64" creationId="{C93FF507-BE40-4CB4-98E8-9FE9BFEA565A}"/>
          </ac:spMkLst>
        </pc:spChg>
        <pc:spChg chg="add mod">
          <ac:chgData name="Cynthia Enciso" userId="7915927f-c5cf-4e1f-876d-e79882ad52fa" providerId="ADAL" clId="{2E28DCF1-862D-4D4C-876D-0A82976E4C64}" dt="2021-05-25T21:05:09.686" v="570" actId="1076"/>
          <ac:spMkLst>
            <pc:docMk/>
            <pc:sldMk cId="2319034473" sldId="270"/>
            <ac:spMk id="65" creationId="{710CA644-BC30-44EC-A0F5-C005FB78D407}"/>
          </ac:spMkLst>
        </pc:spChg>
        <pc:spChg chg="add mod">
          <ac:chgData name="Cynthia Enciso" userId="7915927f-c5cf-4e1f-876d-e79882ad52fa" providerId="ADAL" clId="{2E28DCF1-862D-4D4C-876D-0A82976E4C64}" dt="2021-05-25T21:08:05.837" v="586" actId="571"/>
          <ac:spMkLst>
            <pc:docMk/>
            <pc:sldMk cId="2319034473" sldId="270"/>
            <ac:spMk id="66" creationId="{F9FA4145-0C58-4D64-94BF-29E8BFC4294A}"/>
          </ac:spMkLst>
        </pc:spChg>
        <pc:spChg chg="add del mod">
          <ac:chgData name="Cynthia Enciso" userId="7915927f-c5cf-4e1f-876d-e79882ad52fa" providerId="ADAL" clId="{2E28DCF1-862D-4D4C-876D-0A82976E4C64}" dt="2021-05-25T21:10:04.114" v="620" actId="478"/>
          <ac:spMkLst>
            <pc:docMk/>
            <pc:sldMk cId="2319034473" sldId="270"/>
            <ac:spMk id="67" creationId="{2D87D5D7-93B9-489F-988A-DC40C7579EAA}"/>
          </ac:spMkLst>
        </pc:spChg>
        <pc:spChg chg="add del mod">
          <ac:chgData name="Cynthia Enciso" userId="7915927f-c5cf-4e1f-876d-e79882ad52fa" providerId="ADAL" clId="{2E28DCF1-862D-4D4C-876D-0A82976E4C64}" dt="2021-05-25T21:10:04.114" v="620" actId="478"/>
          <ac:spMkLst>
            <pc:docMk/>
            <pc:sldMk cId="2319034473" sldId="270"/>
            <ac:spMk id="68" creationId="{6EB5BDC2-066F-4A8C-8B41-62E68F1644BE}"/>
          </ac:spMkLst>
        </pc:spChg>
        <pc:spChg chg="add del mod">
          <ac:chgData name="Cynthia Enciso" userId="7915927f-c5cf-4e1f-876d-e79882ad52fa" providerId="ADAL" clId="{2E28DCF1-862D-4D4C-876D-0A82976E4C64}" dt="2021-05-25T21:10:04.114" v="620" actId="478"/>
          <ac:spMkLst>
            <pc:docMk/>
            <pc:sldMk cId="2319034473" sldId="270"/>
            <ac:spMk id="69" creationId="{9D15F392-87A4-4166-A797-B8B09171F788}"/>
          </ac:spMkLst>
        </pc:spChg>
        <pc:spChg chg="add del mod">
          <ac:chgData name="Cynthia Enciso" userId="7915927f-c5cf-4e1f-876d-e79882ad52fa" providerId="ADAL" clId="{2E28DCF1-862D-4D4C-876D-0A82976E4C64}" dt="2021-05-25T21:10:04.114" v="620" actId="478"/>
          <ac:spMkLst>
            <pc:docMk/>
            <pc:sldMk cId="2319034473" sldId="270"/>
            <ac:spMk id="70" creationId="{4CAF66D2-21FF-4E0C-94BA-184DB51D8319}"/>
          </ac:spMkLst>
        </pc:spChg>
        <pc:spChg chg="add del mod">
          <ac:chgData name="Cynthia Enciso" userId="7915927f-c5cf-4e1f-876d-e79882ad52fa" providerId="ADAL" clId="{2E28DCF1-862D-4D4C-876D-0A82976E4C64}" dt="2021-05-25T21:10:04.114" v="620" actId="478"/>
          <ac:spMkLst>
            <pc:docMk/>
            <pc:sldMk cId="2319034473" sldId="270"/>
            <ac:spMk id="71" creationId="{49671751-D38F-4D95-93B6-A9F8921CA11D}"/>
          </ac:spMkLst>
        </pc:spChg>
        <pc:spChg chg="add del mod">
          <ac:chgData name="Cynthia Enciso" userId="7915927f-c5cf-4e1f-876d-e79882ad52fa" providerId="ADAL" clId="{2E28DCF1-862D-4D4C-876D-0A82976E4C64}" dt="2021-05-25T21:10:04.114" v="620" actId="478"/>
          <ac:spMkLst>
            <pc:docMk/>
            <pc:sldMk cId="2319034473" sldId="270"/>
            <ac:spMk id="72" creationId="{CA97204D-3109-4A86-9B52-8DA2363AEF99}"/>
          </ac:spMkLst>
        </pc:spChg>
        <pc:spChg chg="add del mod">
          <ac:chgData name="Cynthia Enciso" userId="7915927f-c5cf-4e1f-876d-e79882ad52fa" providerId="ADAL" clId="{2E28DCF1-862D-4D4C-876D-0A82976E4C64}" dt="2021-05-25T21:10:04.114" v="620" actId="478"/>
          <ac:spMkLst>
            <pc:docMk/>
            <pc:sldMk cId="2319034473" sldId="270"/>
            <ac:spMk id="73" creationId="{467FDD4F-DCD0-48B8-9B73-823C6B08F651}"/>
          </ac:spMkLst>
        </pc:spChg>
        <pc:spChg chg="add mod">
          <ac:chgData name="Cynthia Enciso" userId="7915927f-c5cf-4e1f-876d-e79882ad52fa" providerId="ADAL" clId="{2E28DCF1-862D-4D4C-876D-0A82976E4C64}" dt="2021-05-25T21:10:58.611" v="624" actId="571"/>
          <ac:spMkLst>
            <pc:docMk/>
            <pc:sldMk cId="2319034473" sldId="270"/>
            <ac:spMk id="74" creationId="{214FE5F0-9A8D-48CD-AC53-D057EBEA33B1}"/>
          </ac:spMkLst>
        </pc:spChg>
        <pc:spChg chg="add mod">
          <ac:chgData name="Cynthia Enciso" userId="7915927f-c5cf-4e1f-876d-e79882ad52fa" providerId="ADAL" clId="{2E28DCF1-862D-4D4C-876D-0A82976E4C64}" dt="2021-05-25T21:11:27.332" v="625" actId="571"/>
          <ac:spMkLst>
            <pc:docMk/>
            <pc:sldMk cId="2319034473" sldId="270"/>
            <ac:spMk id="75" creationId="{A04E6601-5C06-4F98-8094-DE356B3A56C4}"/>
          </ac:spMkLst>
        </pc:spChg>
        <pc:spChg chg="add mod">
          <ac:chgData name="Cynthia Enciso" userId="7915927f-c5cf-4e1f-876d-e79882ad52fa" providerId="ADAL" clId="{2E28DCF1-862D-4D4C-876D-0A82976E4C64}" dt="2021-05-25T21:11:48.336" v="626" actId="571"/>
          <ac:spMkLst>
            <pc:docMk/>
            <pc:sldMk cId="2319034473" sldId="270"/>
            <ac:spMk id="76" creationId="{7CACBBEE-2E27-4492-93AA-9A520D16824C}"/>
          </ac:spMkLst>
        </pc:spChg>
        <pc:spChg chg="add mod">
          <ac:chgData name="Cynthia Enciso" userId="7915927f-c5cf-4e1f-876d-e79882ad52fa" providerId="ADAL" clId="{2E28DCF1-862D-4D4C-876D-0A82976E4C64}" dt="2021-05-25T21:11:50.059" v="627" actId="571"/>
          <ac:spMkLst>
            <pc:docMk/>
            <pc:sldMk cId="2319034473" sldId="270"/>
            <ac:spMk id="77" creationId="{8B367CAE-89F6-43C4-9CD9-2A60B983B03A}"/>
          </ac:spMkLst>
        </pc:spChg>
        <pc:spChg chg="add mod">
          <ac:chgData name="Cynthia Enciso" userId="7915927f-c5cf-4e1f-876d-e79882ad52fa" providerId="ADAL" clId="{2E28DCF1-862D-4D4C-876D-0A82976E4C64}" dt="2021-05-25T21:11:54.624" v="628" actId="571"/>
          <ac:spMkLst>
            <pc:docMk/>
            <pc:sldMk cId="2319034473" sldId="270"/>
            <ac:spMk id="78" creationId="{DA0A20DC-8FFE-4E79-BBC7-3F3F027D8C6A}"/>
          </ac:spMkLst>
        </pc:spChg>
        <pc:spChg chg="add mod">
          <ac:chgData name="Cynthia Enciso" userId="7915927f-c5cf-4e1f-876d-e79882ad52fa" providerId="ADAL" clId="{2E28DCF1-862D-4D4C-876D-0A82976E4C64}" dt="2021-05-25T21:11:57.258" v="629" actId="571"/>
          <ac:spMkLst>
            <pc:docMk/>
            <pc:sldMk cId="2319034473" sldId="270"/>
            <ac:spMk id="79" creationId="{B8DC9761-F5DD-437B-9CDC-B68E9C8050D6}"/>
          </ac:spMkLst>
        </pc:spChg>
        <pc:spChg chg="add mod">
          <ac:chgData name="Cynthia Enciso" userId="7915927f-c5cf-4e1f-876d-e79882ad52fa" providerId="ADAL" clId="{2E28DCF1-862D-4D4C-876D-0A82976E4C64}" dt="2021-05-25T21:12:00.022" v="630" actId="571"/>
          <ac:spMkLst>
            <pc:docMk/>
            <pc:sldMk cId="2319034473" sldId="270"/>
            <ac:spMk id="80" creationId="{18EEEC5C-540B-4290-8D78-C577A18F6AB9}"/>
          </ac:spMkLst>
        </pc:spChg>
        <pc:spChg chg="add mod">
          <ac:chgData name="Cynthia Enciso" userId="7915927f-c5cf-4e1f-876d-e79882ad52fa" providerId="ADAL" clId="{2E28DCF1-862D-4D4C-876D-0A82976E4C64}" dt="2021-05-25T21:12:02.855" v="631" actId="571"/>
          <ac:spMkLst>
            <pc:docMk/>
            <pc:sldMk cId="2319034473" sldId="270"/>
            <ac:spMk id="81" creationId="{CB09B3CA-F3C9-4A19-94D8-53EC575C82D2}"/>
          </ac:spMkLst>
        </pc:spChg>
      </pc:sldChg>
      <pc:sldChg chg="addSp delSp modSp new del mod">
        <pc:chgData name="Cynthia Enciso" userId="7915927f-c5cf-4e1f-876d-e79882ad52fa" providerId="ADAL" clId="{2E28DCF1-862D-4D4C-876D-0A82976E4C64}" dt="2021-05-25T20:17:51.595" v="309" actId="47"/>
        <pc:sldMkLst>
          <pc:docMk/>
          <pc:sldMk cId="1249251414" sldId="271"/>
        </pc:sldMkLst>
        <pc:spChg chg="del">
          <ac:chgData name="Cynthia Enciso" userId="7915927f-c5cf-4e1f-876d-e79882ad52fa" providerId="ADAL" clId="{2E28DCF1-862D-4D4C-876D-0A82976E4C64}" dt="2021-05-25T20:07:00.110" v="58" actId="478"/>
          <ac:spMkLst>
            <pc:docMk/>
            <pc:sldMk cId="1249251414" sldId="271"/>
            <ac:spMk id="3" creationId="{2AAEB7D0-A23A-42B0-A282-6BB8225BC39F}"/>
          </ac:spMkLst>
        </pc:spChg>
        <pc:spChg chg="add mod">
          <ac:chgData name="Cynthia Enciso" userId="7915927f-c5cf-4e1f-876d-e79882ad52fa" providerId="ADAL" clId="{2E28DCF1-862D-4D4C-876D-0A82976E4C64}" dt="2021-05-25T20:16:27.776" v="291" actId="20577"/>
          <ac:spMkLst>
            <pc:docMk/>
            <pc:sldMk cId="1249251414" sldId="271"/>
            <ac:spMk id="5" creationId="{EECCFC57-02D4-426C-B1AA-DEFB7055CA74}"/>
          </ac:spMkLst>
        </pc:spChg>
        <pc:spChg chg="add mod">
          <ac:chgData name="Cynthia Enciso" userId="7915927f-c5cf-4e1f-876d-e79882ad52fa" providerId="ADAL" clId="{2E28DCF1-862D-4D4C-876D-0A82976E4C64}" dt="2021-05-25T20:17:21.407" v="304" actId="1076"/>
          <ac:spMkLst>
            <pc:docMk/>
            <pc:sldMk cId="1249251414" sldId="271"/>
            <ac:spMk id="6" creationId="{18E4B645-A74B-48AA-AB79-3EFA591FB66A}"/>
          </ac:spMkLst>
        </pc:spChg>
        <pc:spChg chg="add mod">
          <ac:chgData name="Cynthia Enciso" userId="7915927f-c5cf-4e1f-876d-e79882ad52fa" providerId="ADAL" clId="{2E28DCF1-862D-4D4C-876D-0A82976E4C64}" dt="2021-05-25T20:17:09.816" v="298" actId="1076"/>
          <ac:spMkLst>
            <pc:docMk/>
            <pc:sldMk cId="1249251414" sldId="271"/>
            <ac:spMk id="7" creationId="{5BEFCAFC-DF25-4EE4-918D-AC15304DBEEB}"/>
          </ac:spMkLst>
        </pc:spChg>
        <pc:spChg chg="add mod">
          <ac:chgData name="Cynthia Enciso" userId="7915927f-c5cf-4e1f-876d-e79882ad52fa" providerId="ADAL" clId="{2E28DCF1-862D-4D4C-876D-0A82976E4C64}" dt="2021-05-25T20:12:26.662" v="284" actId="1076"/>
          <ac:spMkLst>
            <pc:docMk/>
            <pc:sldMk cId="1249251414" sldId="271"/>
            <ac:spMk id="8" creationId="{3E69C4B6-3156-4ED0-B806-82301E105F6D}"/>
          </ac:spMkLst>
        </pc:spChg>
        <pc:spChg chg="add mod">
          <ac:chgData name="Cynthia Enciso" userId="7915927f-c5cf-4e1f-876d-e79882ad52fa" providerId="ADAL" clId="{2E28DCF1-862D-4D4C-876D-0A82976E4C64}" dt="2021-05-25T20:08:34.159" v="171" actId="14100"/>
          <ac:spMkLst>
            <pc:docMk/>
            <pc:sldMk cId="1249251414" sldId="271"/>
            <ac:spMk id="11" creationId="{AE511097-E1E6-4A5D-8F73-D2F4EB48231D}"/>
          </ac:spMkLst>
        </pc:spChg>
        <pc:spChg chg="add mod">
          <ac:chgData name="Cynthia Enciso" userId="7915927f-c5cf-4e1f-876d-e79882ad52fa" providerId="ADAL" clId="{2E28DCF1-862D-4D4C-876D-0A82976E4C64}" dt="2021-05-25T20:08:20.984" v="154" actId="14100"/>
          <ac:spMkLst>
            <pc:docMk/>
            <pc:sldMk cId="1249251414" sldId="271"/>
            <ac:spMk id="12" creationId="{B701E6CB-7F4E-47B6-9BE3-F966136C5A03}"/>
          </ac:spMkLst>
        </pc:spChg>
        <pc:spChg chg="add del mod">
          <ac:chgData name="Cynthia Enciso" userId="7915927f-c5cf-4e1f-876d-e79882ad52fa" providerId="ADAL" clId="{2E28DCF1-862D-4D4C-876D-0A82976E4C64}" dt="2021-05-25T20:17:23.888" v="308"/>
          <ac:spMkLst>
            <pc:docMk/>
            <pc:sldMk cId="1249251414" sldId="271"/>
            <ac:spMk id="21" creationId="{C3BC5317-21A3-45B4-9355-0516BDFFA08D}"/>
          </ac:spMkLst>
        </pc:spChg>
        <pc:cxnChg chg="add mod">
          <ac:chgData name="Cynthia Enciso" userId="7915927f-c5cf-4e1f-876d-e79882ad52fa" providerId="ADAL" clId="{2E28DCF1-862D-4D4C-876D-0A82976E4C64}" dt="2021-05-25T20:17:05.263" v="295" actId="1076"/>
          <ac:cxnSpMkLst>
            <pc:docMk/>
            <pc:sldMk cId="1249251414" sldId="271"/>
            <ac:cxnSpMk id="10" creationId="{DF5FD9CE-F2EF-4106-9130-BD9C1D361101}"/>
          </ac:cxnSpMkLst>
        </pc:cxnChg>
        <pc:cxnChg chg="add mod">
          <ac:chgData name="Cynthia Enciso" userId="7915927f-c5cf-4e1f-876d-e79882ad52fa" providerId="ADAL" clId="{2E28DCF1-862D-4D4C-876D-0A82976E4C64}" dt="2021-05-25T20:17:08.129" v="297" actId="14100"/>
          <ac:cxnSpMkLst>
            <pc:docMk/>
            <pc:sldMk cId="1249251414" sldId="271"/>
            <ac:cxnSpMk id="13" creationId="{0504B9A1-AEE9-4595-AA7D-4C97EF16D702}"/>
          </ac:cxnSpMkLst>
        </pc:cxnChg>
        <pc:cxnChg chg="add mod">
          <ac:chgData name="Cynthia Enciso" userId="7915927f-c5cf-4e1f-876d-e79882ad52fa" providerId="ADAL" clId="{2E28DCF1-862D-4D4C-876D-0A82976E4C64}" dt="2021-05-25T20:17:14.392" v="299" actId="1076"/>
          <ac:cxnSpMkLst>
            <pc:docMk/>
            <pc:sldMk cId="1249251414" sldId="271"/>
            <ac:cxnSpMk id="15" creationId="{AAAEFBCA-D7C1-4E06-8545-567F94154E85}"/>
          </ac:cxnSpMkLst>
        </pc:cxnChg>
        <pc:cxnChg chg="add mod">
          <ac:chgData name="Cynthia Enciso" userId="7915927f-c5cf-4e1f-876d-e79882ad52fa" providerId="ADAL" clId="{2E28DCF1-862D-4D4C-876D-0A82976E4C64}" dt="2021-05-25T20:17:02.801" v="294" actId="1076"/>
          <ac:cxnSpMkLst>
            <pc:docMk/>
            <pc:sldMk cId="1249251414" sldId="271"/>
            <ac:cxnSpMk id="17" creationId="{4725B65D-2718-4B96-B4DD-8C0EE03A3B20}"/>
          </ac:cxnSpMkLst>
        </pc:cxnChg>
        <pc:cxnChg chg="add mod">
          <ac:chgData name="Cynthia Enciso" userId="7915927f-c5cf-4e1f-876d-e79882ad52fa" providerId="ADAL" clId="{2E28DCF1-862D-4D4C-876D-0A82976E4C64}" dt="2021-05-25T20:17:23.714" v="306" actId="1076"/>
          <ac:cxnSpMkLst>
            <pc:docMk/>
            <pc:sldMk cId="1249251414" sldId="271"/>
            <ac:cxnSpMk id="20" creationId="{1DF5F086-171B-48C1-88DD-EBC44591336E}"/>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0" cy="464820"/>
          </a:xfrm>
          <a:prstGeom prst="rect">
            <a:avLst/>
          </a:prstGeom>
        </p:spPr>
        <p:txBody>
          <a:bodyPr vert="horz" lIns="93159" tIns="46579" rIns="93159" bIns="4657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59" tIns="46579" rIns="93159" bIns="46579" rtlCol="0"/>
          <a:lstStyle>
            <a:lvl1pPr algn="r">
              <a:defRPr sz="1200"/>
            </a:lvl1pPr>
          </a:lstStyle>
          <a:p>
            <a:fld id="{CA869C63-99CE-7C40-A7E9-3930C61B23AB}" type="datetimeFigureOut">
              <a:t>10/10/2022</a:t>
            </a:fld>
            <a:endParaRPr lang="en-US" dirty="0"/>
          </a:p>
        </p:txBody>
      </p:sp>
      <p:sp>
        <p:nvSpPr>
          <p:cNvPr id="4" name="Footer Placeholder 3"/>
          <p:cNvSpPr>
            <a:spLocks noGrp="1"/>
          </p:cNvSpPr>
          <p:nvPr>
            <p:ph type="ftr" sz="quarter" idx="2"/>
          </p:nvPr>
        </p:nvSpPr>
        <p:spPr>
          <a:xfrm>
            <a:off x="1" y="8829965"/>
            <a:ext cx="3037840" cy="464820"/>
          </a:xfrm>
          <a:prstGeom prst="rect">
            <a:avLst/>
          </a:prstGeom>
        </p:spPr>
        <p:txBody>
          <a:bodyPr vert="horz" lIns="93159" tIns="46579" rIns="93159" bIns="4657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5"/>
            <a:ext cx="3037840" cy="464820"/>
          </a:xfrm>
          <a:prstGeom prst="rect">
            <a:avLst/>
          </a:prstGeom>
        </p:spPr>
        <p:txBody>
          <a:bodyPr vert="horz" lIns="93159" tIns="46579" rIns="93159" bIns="46579" rtlCol="0" anchor="b"/>
          <a:lstStyle>
            <a:lvl1pPr algn="r">
              <a:defRPr sz="1200"/>
            </a:lvl1pPr>
          </a:lstStyle>
          <a:p>
            <a:fld id="{155B6EDB-6C4A-2346-91D8-76F2620B19F2}" type="slidenum">
              <a:t>‹#›</a:t>
            </a:fld>
            <a:endParaRPr lang="en-US" dirty="0"/>
          </a:p>
        </p:txBody>
      </p:sp>
    </p:spTree>
    <p:extLst>
      <p:ext uri="{BB962C8B-B14F-4D97-AF65-F5344CB8AC3E}">
        <p14:creationId xmlns:p14="http://schemas.microsoft.com/office/powerpoint/2010/main" val="3686524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0" cy="464820"/>
          </a:xfrm>
          <a:prstGeom prst="rect">
            <a:avLst/>
          </a:prstGeom>
        </p:spPr>
        <p:txBody>
          <a:bodyPr vert="horz" lIns="93159" tIns="46579" rIns="93159" bIns="4657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59" tIns="46579" rIns="93159" bIns="46579" rtlCol="0"/>
          <a:lstStyle>
            <a:lvl1pPr algn="r">
              <a:defRPr sz="1200"/>
            </a:lvl1pPr>
          </a:lstStyle>
          <a:p>
            <a:fld id="{E3E59D94-626A-4CE8-9932-5221A04BF234}" type="datetimeFigureOut">
              <a:rPr lang="en-US" smtClean="0"/>
              <a:t>10/10/2022</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59" tIns="46579" rIns="93159" bIns="4657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59" tIns="46579" rIns="93159" bIns="4657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965"/>
            <a:ext cx="3037840" cy="464820"/>
          </a:xfrm>
          <a:prstGeom prst="rect">
            <a:avLst/>
          </a:prstGeom>
        </p:spPr>
        <p:txBody>
          <a:bodyPr vert="horz" lIns="93159" tIns="46579" rIns="93159" bIns="4657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5"/>
            <a:ext cx="3037840" cy="464820"/>
          </a:xfrm>
          <a:prstGeom prst="rect">
            <a:avLst/>
          </a:prstGeom>
        </p:spPr>
        <p:txBody>
          <a:bodyPr vert="horz" lIns="93159" tIns="46579" rIns="93159" bIns="46579" rtlCol="0" anchor="b"/>
          <a:lstStyle>
            <a:lvl1pPr algn="r">
              <a:defRPr sz="1200"/>
            </a:lvl1pPr>
          </a:lstStyle>
          <a:p>
            <a:fld id="{043CB7BC-4AFB-4847-AC93-5F4E37C870A2}" type="slidenum">
              <a:rPr lang="en-US" smtClean="0"/>
              <a:t>‹#›</a:t>
            </a:fld>
            <a:endParaRPr lang="en-US" dirty="0"/>
          </a:p>
        </p:txBody>
      </p:sp>
    </p:spTree>
    <p:extLst>
      <p:ext uri="{BB962C8B-B14F-4D97-AF65-F5344CB8AC3E}">
        <p14:creationId xmlns:p14="http://schemas.microsoft.com/office/powerpoint/2010/main" val="180791407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3CB7BC-4AFB-4847-AC93-5F4E37C870A2}" type="slidenum">
              <a:rPr lang="en-US" smtClean="0"/>
              <a:t>27</a:t>
            </a:fld>
            <a:endParaRPr lang="en-US" dirty="0"/>
          </a:p>
        </p:txBody>
      </p:sp>
    </p:spTree>
    <p:extLst>
      <p:ext uri="{BB962C8B-B14F-4D97-AF65-F5344CB8AC3E}">
        <p14:creationId xmlns:p14="http://schemas.microsoft.com/office/powerpoint/2010/main" val="12273271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userDrawn="1"/>
        </p:nvGrpSpPr>
        <p:grpSpPr>
          <a:xfrm>
            <a:off x="496176" y="5451818"/>
            <a:ext cx="3105481" cy="975083"/>
            <a:chOff x="2814452" y="4625522"/>
            <a:chExt cx="5459889" cy="1714337"/>
          </a:xfrm>
        </p:grpSpPr>
        <p:sp>
          <p:nvSpPr>
            <p:cNvPr id="9" name="Freeform 6"/>
            <p:cNvSpPr>
              <a:spLocks noEditPoints="1"/>
            </p:cNvSpPr>
            <p:nvPr userDrawn="1"/>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userDrawn="1"/>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userDrawn="1"/>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userDrawn="1"/>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userDrawn="1"/>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userDrawn="1"/>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userDrawn="1"/>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userDrawn="1"/>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userDrawn="1"/>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userDrawn="1"/>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userDrawn="1"/>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userDrawn="1"/>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userDrawn="1"/>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userDrawn="1"/>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userDrawn="1"/>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userDrawn="1"/>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userDrawn="1"/>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userDrawn="1"/>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3_Title Only">
    <p:spTree>
      <p:nvGrpSpPr>
        <p:cNvPr id="1" name=""/>
        <p:cNvGrpSpPr/>
        <p:nvPr/>
      </p:nvGrpSpPr>
      <p:grpSpPr>
        <a:xfrm>
          <a:off x="0" y="0"/>
          <a:ext cx="0" cy="0"/>
          <a:chOff x="0" y="0"/>
          <a:chExt cx="0" cy="0"/>
        </a:xfrm>
      </p:grpSpPr>
      <p:pic>
        <p:nvPicPr>
          <p:cNvPr id="24" name="Picture 23"/>
          <p:cNvPicPr>
            <a:picLocks noChangeAspect="1"/>
          </p:cNvPicPr>
          <p:nvPr userDrawn="1"/>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2_Title Only">
    <p:spTree>
      <p:nvGrpSpPr>
        <p:cNvPr id="1" name=""/>
        <p:cNvGrpSpPr/>
        <p:nvPr/>
      </p:nvGrpSpPr>
      <p:grpSpPr>
        <a:xfrm>
          <a:off x="0" y="0"/>
          <a:ext cx="0" cy="0"/>
          <a:chOff x="0" y="0"/>
          <a:chExt cx="0" cy="0"/>
        </a:xfrm>
      </p:grpSpPr>
      <p:sp>
        <p:nvSpPr>
          <p:cNvPr id="2" name="Rectangle 1"/>
          <p:cNvSpPr/>
          <p:nvPr userDrawn="1"/>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userDrawn="1"/>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userDrawn="1"/>
        </p:nvGrpSpPr>
        <p:grpSpPr>
          <a:xfrm>
            <a:off x="7264458" y="365740"/>
            <a:ext cx="1553307" cy="487719"/>
            <a:chOff x="7264458" y="365740"/>
            <a:chExt cx="1553307" cy="487719"/>
          </a:xfrm>
        </p:grpSpPr>
        <p:sp>
          <p:nvSpPr>
            <p:cNvPr id="8" name="Freeform 6"/>
            <p:cNvSpPr>
              <a:spLocks noEditPoints="1"/>
            </p:cNvSpPr>
            <p:nvPr userDrawn="1"/>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userDrawn="1"/>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userDrawn="1"/>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userDrawn="1"/>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userDrawn="1"/>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userDrawn="1"/>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userDrawn="1"/>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userDrawn="1"/>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userDrawn="1"/>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userDrawn="1"/>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userDrawn="1"/>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userDrawn="1"/>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userDrawn="1"/>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userDrawn="1"/>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userDrawn="1"/>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userDrawn="1"/>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userDrawn="1"/>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userDrawn="1"/>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userDrawn="1"/>
        </p:nvGrpSpPr>
        <p:grpSpPr>
          <a:xfrm>
            <a:off x="496176" y="5451818"/>
            <a:ext cx="3105481" cy="975083"/>
            <a:chOff x="2814452" y="4625522"/>
            <a:chExt cx="5459889" cy="1714337"/>
          </a:xfrm>
        </p:grpSpPr>
        <p:sp>
          <p:nvSpPr>
            <p:cNvPr id="9" name="Freeform 6"/>
            <p:cNvSpPr>
              <a:spLocks noEditPoints="1"/>
            </p:cNvSpPr>
            <p:nvPr userDrawn="1"/>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userDrawn="1"/>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userDrawn="1"/>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userDrawn="1"/>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userDrawn="1"/>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userDrawn="1"/>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userDrawn="1"/>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userDrawn="1"/>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userDrawn="1"/>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userDrawn="1"/>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userDrawn="1"/>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userDrawn="1"/>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userDrawn="1"/>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userDrawn="1"/>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userDrawn="1"/>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userDrawn="1"/>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userDrawn="1"/>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userDrawn="1"/>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userDrawn="1"/>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userDrawn="1"/>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496176" y="382676"/>
            <a:ext cx="3105481" cy="975083"/>
            <a:chOff x="2814452" y="4625522"/>
            <a:chExt cx="5459889" cy="1714337"/>
          </a:xfrm>
        </p:grpSpPr>
        <p:sp>
          <p:nvSpPr>
            <p:cNvPr id="11" name="Freeform 6"/>
            <p:cNvSpPr>
              <a:spLocks noEditPoints="1"/>
            </p:cNvSpPr>
            <p:nvPr userDrawn="1"/>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userDrawn="1"/>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userDrawn="1"/>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userDrawn="1"/>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userDrawn="1"/>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userDrawn="1"/>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userDrawn="1"/>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userDrawn="1"/>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userDrawn="1"/>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userDrawn="1"/>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userDrawn="1"/>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userDrawn="1"/>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userDrawn="1"/>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userDrawn="1"/>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userDrawn="1"/>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userDrawn="1"/>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pic>
        <p:nvPicPr>
          <p:cNvPr id="53" name="Picture 52"/>
          <p:cNvPicPr>
            <a:picLocks noChangeAspect="1"/>
          </p:cNvPicPr>
          <p:nvPr userDrawn="1"/>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userDrawn="1"/>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userDrawn="1"/>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496176" y="382676"/>
            <a:ext cx="3105481" cy="975083"/>
            <a:chOff x="2814452" y="4625522"/>
            <a:chExt cx="5459889" cy="1714337"/>
          </a:xfrm>
        </p:grpSpPr>
        <p:sp>
          <p:nvSpPr>
            <p:cNvPr id="11" name="Freeform 6"/>
            <p:cNvSpPr>
              <a:spLocks noEditPoints="1"/>
            </p:cNvSpPr>
            <p:nvPr userDrawn="1"/>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userDrawn="1"/>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userDrawn="1"/>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userDrawn="1"/>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userDrawn="1"/>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userDrawn="1"/>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userDrawn="1"/>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userDrawn="1"/>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userDrawn="1"/>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userDrawn="1"/>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userDrawn="1"/>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userDrawn="1"/>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userDrawn="1"/>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userDrawn="1"/>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userDrawn="1"/>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userDrawn="1"/>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pic>
        <p:nvPicPr>
          <p:cNvPr id="24" name="Picture 23"/>
          <p:cNvPicPr>
            <a:picLocks noChangeAspect="1"/>
          </p:cNvPicPr>
          <p:nvPr userDrawn="1"/>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 white">
    <p:spTree>
      <p:nvGrpSpPr>
        <p:cNvPr id="1" name=""/>
        <p:cNvGrpSpPr/>
        <p:nvPr/>
      </p:nvGrpSpPr>
      <p:grpSpPr>
        <a:xfrm>
          <a:off x="0" y="0"/>
          <a:ext cx="0" cy="0"/>
          <a:chOff x="0" y="0"/>
          <a:chExt cx="0" cy="0"/>
        </a:xfrm>
      </p:grpSpPr>
      <p:sp>
        <p:nvSpPr>
          <p:cNvPr id="4" name="Rectangle 3"/>
          <p:cNvSpPr/>
          <p:nvPr userDrawn="1"/>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userDrawn="1"/>
        </p:nvGrpSpPr>
        <p:grpSpPr>
          <a:xfrm>
            <a:off x="7264458" y="365740"/>
            <a:ext cx="1553307" cy="487719"/>
            <a:chOff x="7264458" y="365740"/>
            <a:chExt cx="1553307" cy="487719"/>
          </a:xfrm>
        </p:grpSpPr>
        <p:sp>
          <p:nvSpPr>
            <p:cNvPr id="8" name="Freeform 6"/>
            <p:cNvSpPr>
              <a:spLocks noEditPoints="1"/>
            </p:cNvSpPr>
            <p:nvPr userDrawn="1"/>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userDrawn="1"/>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userDrawn="1"/>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userDrawn="1"/>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userDrawn="1"/>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userDrawn="1"/>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userDrawn="1"/>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userDrawn="1"/>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userDrawn="1"/>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userDrawn="1"/>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userDrawn="1"/>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userDrawn="1"/>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userDrawn="1"/>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userDrawn="1"/>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userDrawn="1"/>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userDrawn="1"/>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userDrawn="1"/>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userDrawn="1"/>
        </p:nvGrpSpPr>
        <p:grpSpPr>
          <a:xfrm>
            <a:off x="7264458" y="365740"/>
            <a:ext cx="1553307" cy="487719"/>
            <a:chOff x="166688" y="-3240088"/>
            <a:chExt cx="9136063" cy="2868613"/>
          </a:xfrm>
        </p:grpSpPr>
        <p:sp>
          <p:nvSpPr>
            <p:cNvPr id="12" name="Freeform 6"/>
            <p:cNvSpPr>
              <a:spLocks noEditPoints="1"/>
            </p:cNvSpPr>
            <p:nvPr userDrawn="1"/>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userDrawn="1"/>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userDrawn="1"/>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userDrawn="1"/>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userDrawn="1"/>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userDrawn="1"/>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userDrawn="1"/>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userDrawn="1"/>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userDrawn="1"/>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userDrawn="1"/>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userDrawn="1"/>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userDrawn="1"/>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userDrawn="1"/>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userDrawn="1"/>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userDrawn="1"/>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userDrawn="1"/>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userDrawn="1"/>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userDrawn="1"/>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userDrawn="1">
            <p:ph type="body" idx="1"/>
          </p:nvPr>
        </p:nvSpPr>
        <p:spPr>
          <a:xfrm>
            <a:off x="380010" y="1481446"/>
            <a:ext cx="838398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userDrawn="1">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userDrawn="1">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6177" y="320634"/>
            <a:ext cx="6807148" cy="2543545"/>
          </a:xfrm>
        </p:spPr>
        <p:txBody>
          <a:bodyPr anchor="b">
            <a:normAutofit/>
          </a:bodyPr>
          <a:lstStyle/>
          <a:p>
            <a:r>
              <a:rPr lang="en-US" dirty="0"/>
              <a:t>Algorithms</a:t>
            </a:r>
          </a:p>
        </p:txBody>
      </p:sp>
    </p:spTree>
    <p:extLst>
      <p:ext uri="{BB962C8B-B14F-4D97-AF65-F5344CB8AC3E}">
        <p14:creationId xmlns:p14="http://schemas.microsoft.com/office/powerpoint/2010/main" val="2393796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Binary Search</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lnSpcReduction="10000"/>
          </a:bodyPr>
          <a:lstStyle/>
          <a:p>
            <a:r>
              <a:rPr lang="en-US" dirty="0"/>
              <a:t>A Binary Search (a.k.a. half-interval search) is another common algorithm used to find elements within a </a:t>
            </a:r>
            <a:r>
              <a:rPr lang="en-US" b="1" u="sng" dirty="0"/>
              <a:t>sorted</a:t>
            </a:r>
            <a:r>
              <a:rPr lang="en-US" dirty="0"/>
              <a:t> collection.</a:t>
            </a:r>
          </a:p>
          <a:p>
            <a:r>
              <a:rPr lang="en-US" dirty="0"/>
              <a:t>Binary search finds the position of an element by looking at the element halfway between the recognized minimum and maximum value and eliminating half of the remaining elements if the target value is less than or greater than this halfway point.</a:t>
            </a:r>
          </a:p>
          <a:p>
            <a:r>
              <a:rPr lang="en-US" dirty="0"/>
              <a:t>The algorithm ends after finding the target value is found or all elements have been eliminated.</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9</a:t>
            </a:fld>
            <a:endParaRPr lang="en-US" dirty="0"/>
          </a:p>
        </p:txBody>
      </p:sp>
    </p:spTree>
    <p:extLst>
      <p:ext uri="{BB962C8B-B14F-4D97-AF65-F5344CB8AC3E}">
        <p14:creationId xmlns:p14="http://schemas.microsoft.com/office/powerpoint/2010/main" val="393511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Binary Search</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10</a:t>
            </a:fld>
            <a:endParaRPr lang="en-US" dirty="0"/>
          </a:p>
        </p:txBody>
      </p:sp>
      <p:sp>
        <p:nvSpPr>
          <p:cNvPr id="6" name="Google Shape;219;p16">
            <a:extLst>
              <a:ext uri="{FF2B5EF4-FFF2-40B4-BE49-F238E27FC236}">
                <a16:creationId xmlns:a16="http://schemas.microsoft.com/office/drawing/2014/main" id="{67FF274D-A4D6-4376-AD54-0F49C413B8FD}"/>
              </a:ext>
            </a:extLst>
          </p:cNvPr>
          <p:cNvSpPr txBox="1">
            <a:spLocks/>
          </p:cNvSpPr>
          <p:nvPr/>
        </p:nvSpPr>
        <p:spPr>
          <a:xfrm>
            <a:off x="977317" y="1635854"/>
            <a:ext cx="7189365" cy="4488110"/>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solidFill>
                  <a:srgbClr val="9966FF"/>
                </a:solidFill>
                <a:latin typeface="Courier New" panose="02070309020205020404" pitchFamily="49" charset="0"/>
                <a:cs typeface="Courier New" panose="02070309020205020404" pitchFamily="49" charset="0"/>
              </a:rPr>
              <a:t>public int</a:t>
            </a: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binarySearch</a:t>
            </a:r>
            <a:r>
              <a:rPr lang="en-US" sz="1400" dirty="0">
                <a:latin typeface="Courier New" panose="02070309020205020404" pitchFamily="49" charset="0"/>
                <a:cs typeface="Courier New" panose="02070309020205020404" pitchFamily="49" charset="0"/>
              </a:rPr>
              <a:t>(</a:t>
            </a:r>
            <a:r>
              <a:rPr lang="en-US" sz="1400" dirty="0">
                <a:solidFill>
                  <a:schemeClr val="tx1"/>
                </a:solidFill>
                <a:latin typeface="Courier New" panose="02070309020205020404" pitchFamily="49" charset="0"/>
                <a:cs typeface="Courier New" panose="02070309020205020404" pitchFamily="49" charset="0"/>
              </a:rPr>
              <a:t>Integer</a:t>
            </a:r>
            <a:r>
              <a:rPr lang="en-US" sz="1400" dirty="0">
                <a:latin typeface="Courier New" panose="02070309020205020404" pitchFamily="49" charset="0"/>
                <a:cs typeface="Courier New" panose="02070309020205020404" pitchFamily="49" charset="0"/>
              </a:rPr>
              <a:t> target, </a:t>
            </a:r>
            <a:r>
              <a:rPr lang="en-US" sz="1400" dirty="0">
                <a:solidFill>
                  <a:schemeClr val="tx1"/>
                </a:solidFill>
                <a:latin typeface="Courier New" panose="02070309020205020404" pitchFamily="49" charset="0"/>
                <a:cs typeface="Courier New" panose="02070309020205020404" pitchFamily="49" charset="0"/>
              </a:rPr>
              <a:t>Integer</a:t>
            </a:r>
            <a:r>
              <a:rPr lang="en-US" sz="1400" dirty="0">
                <a:latin typeface="Courier New" panose="02070309020205020404" pitchFamily="49" charset="0"/>
                <a:cs typeface="Courier New" panose="02070309020205020404" pitchFamily="49" charset="0"/>
              </a:rPr>
              <a:t>[] collection)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left = 0;</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right = collection.length-1;</a:t>
            </a:r>
          </a:p>
          <a:p>
            <a:pPr marL="182880" lvl="1" indent="0" defTabSz="457200">
              <a:lnSpc>
                <a:spcPct val="90000"/>
              </a:lnSpc>
              <a:spcBef>
                <a:spcPts val="480"/>
              </a:spcBef>
              <a:buSzPts val="2400"/>
              <a:buFont typeface="Arial" panose="020B0604020202020204" pitchFamily="34" charset="0"/>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while</a:t>
            </a:r>
            <a:r>
              <a:rPr lang="en-US" sz="1400" dirty="0">
                <a:latin typeface="Courier New" panose="02070309020205020404" pitchFamily="49" charset="0"/>
                <a:cs typeface="Courier New" panose="02070309020205020404" pitchFamily="49" charset="0"/>
              </a:rPr>
              <a:t> (left &lt;= right)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mid = (</a:t>
            </a:r>
            <a:r>
              <a:rPr lang="en-US" sz="1400" dirty="0" err="1">
                <a:latin typeface="Courier New" panose="02070309020205020404" pitchFamily="49" charset="0"/>
                <a:cs typeface="Courier New" panose="02070309020205020404" pitchFamily="49" charset="0"/>
              </a:rPr>
              <a:t>right+left</a:t>
            </a:r>
            <a:r>
              <a:rPr lang="en-US" sz="1400" dirty="0">
                <a:latin typeface="Courier New" panose="02070309020205020404" pitchFamily="49" charset="0"/>
                <a:cs typeface="Courier New" panose="02070309020205020404" pitchFamily="49" charset="0"/>
              </a:rPr>
              <a:t>)/2</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(target &lt; collection[mid])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right = mid - 1;</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 </a:t>
            </a:r>
            <a:r>
              <a:rPr lang="en-US" sz="1400" b="1" dirty="0">
                <a:solidFill>
                  <a:srgbClr val="9966FF"/>
                </a:solidFill>
                <a:latin typeface="Courier New" panose="02070309020205020404" pitchFamily="49" charset="0"/>
                <a:cs typeface="Courier New" panose="02070309020205020404" pitchFamily="49" charset="0"/>
              </a:rPr>
              <a:t>else</a:t>
            </a:r>
            <a:r>
              <a:rPr lang="en-US" sz="1400" dirty="0">
                <a:solidFill>
                  <a:srgbClr val="9966FF"/>
                </a:solidFill>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if</a:t>
            </a:r>
            <a:r>
              <a:rPr lang="en-US" sz="1400" dirty="0">
                <a:solidFill>
                  <a:srgbClr val="9966FF"/>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(target &gt; collection[mid])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left = mid + 1;</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 </a:t>
            </a:r>
            <a:r>
              <a:rPr lang="en-US" sz="1400" b="1" dirty="0">
                <a:solidFill>
                  <a:srgbClr val="9966FF"/>
                </a:solidFill>
                <a:latin typeface="Courier New" panose="02070309020205020404" pitchFamily="49" charset="0"/>
                <a:cs typeface="Courier New" panose="02070309020205020404" pitchFamily="49" charset="0"/>
              </a:rPr>
              <a:t>else</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mid;</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-1; </a:t>
            </a:r>
            <a:r>
              <a:rPr lang="en-US" sz="1400" b="1" dirty="0">
                <a:solidFill>
                  <a:srgbClr val="00B050"/>
                </a:solidFill>
                <a:latin typeface="Courier New" panose="02070309020205020404" pitchFamily="49" charset="0"/>
                <a:cs typeface="Courier New" panose="02070309020205020404" pitchFamily="49" charset="0"/>
              </a:rPr>
              <a:t>// target number doesn’t exist</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27476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Binary Search (visualization)</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11</a:t>
            </a:fld>
            <a:endParaRPr lang="en-US" dirty="0"/>
          </a:p>
        </p:txBody>
      </p:sp>
      <p:sp>
        <p:nvSpPr>
          <p:cNvPr id="3" name="Rectangle: Rounded Corners 2">
            <a:extLst>
              <a:ext uri="{FF2B5EF4-FFF2-40B4-BE49-F238E27FC236}">
                <a16:creationId xmlns:a16="http://schemas.microsoft.com/office/drawing/2014/main" id="{A75D1DF7-A85E-A869-A892-CE1D5EF54C01}"/>
              </a:ext>
            </a:extLst>
          </p:cNvPr>
          <p:cNvSpPr/>
          <p:nvPr/>
        </p:nvSpPr>
        <p:spPr>
          <a:xfrm>
            <a:off x="380010" y="3204593"/>
            <a:ext cx="8372212" cy="1325461"/>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p>
        </p:txBody>
      </p:sp>
      <p:sp>
        <p:nvSpPr>
          <p:cNvPr id="7" name="Rectangle: Rounded Corners 6">
            <a:extLst>
              <a:ext uri="{FF2B5EF4-FFF2-40B4-BE49-F238E27FC236}">
                <a16:creationId xmlns:a16="http://schemas.microsoft.com/office/drawing/2014/main" id="{86D65655-2218-62F3-2C95-344C2C444310}"/>
              </a:ext>
            </a:extLst>
          </p:cNvPr>
          <p:cNvSpPr/>
          <p:nvPr/>
        </p:nvSpPr>
        <p:spPr>
          <a:xfrm>
            <a:off x="719763"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10</a:t>
            </a:r>
          </a:p>
        </p:txBody>
      </p:sp>
      <p:sp>
        <p:nvSpPr>
          <p:cNvPr id="8" name="Rectangle: Rounded Corners 7">
            <a:extLst>
              <a:ext uri="{FF2B5EF4-FFF2-40B4-BE49-F238E27FC236}">
                <a16:creationId xmlns:a16="http://schemas.microsoft.com/office/drawing/2014/main" id="{4062C34C-7660-DD0D-1AD8-827AC9608DBF}"/>
              </a:ext>
            </a:extLst>
          </p:cNvPr>
          <p:cNvSpPr/>
          <p:nvPr/>
        </p:nvSpPr>
        <p:spPr>
          <a:xfrm>
            <a:off x="1592218"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15</a:t>
            </a:r>
          </a:p>
        </p:txBody>
      </p:sp>
      <p:sp>
        <p:nvSpPr>
          <p:cNvPr id="9" name="Rectangle: Rounded Corners 8">
            <a:extLst>
              <a:ext uri="{FF2B5EF4-FFF2-40B4-BE49-F238E27FC236}">
                <a16:creationId xmlns:a16="http://schemas.microsoft.com/office/drawing/2014/main" id="{4E49746E-ADB4-4361-119F-199F4AC1EF89}"/>
              </a:ext>
            </a:extLst>
          </p:cNvPr>
          <p:cNvSpPr/>
          <p:nvPr/>
        </p:nvSpPr>
        <p:spPr>
          <a:xfrm>
            <a:off x="2464673"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19</a:t>
            </a:r>
          </a:p>
        </p:txBody>
      </p:sp>
      <p:sp>
        <p:nvSpPr>
          <p:cNvPr id="10" name="Rectangle: Rounded Corners 9">
            <a:extLst>
              <a:ext uri="{FF2B5EF4-FFF2-40B4-BE49-F238E27FC236}">
                <a16:creationId xmlns:a16="http://schemas.microsoft.com/office/drawing/2014/main" id="{680D5B45-9F4A-2780-3893-A51B9AE0247B}"/>
              </a:ext>
            </a:extLst>
          </p:cNvPr>
          <p:cNvSpPr/>
          <p:nvPr/>
        </p:nvSpPr>
        <p:spPr>
          <a:xfrm>
            <a:off x="3337128"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23</a:t>
            </a:r>
          </a:p>
        </p:txBody>
      </p:sp>
      <p:sp>
        <p:nvSpPr>
          <p:cNvPr id="11" name="Rectangle: Rounded Corners 10">
            <a:extLst>
              <a:ext uri="{FF2B5EF4-FFF2-40B4-BE49-F238E27FC236}">
                <a16:creationId xmlns:a16="http://schemas.microsoft.com/office/drawing/2014/main" id="{2F370C9A-344E-3386-3EAB-7D0B1C28F4C9}"/>
              </a:ext>
            </a:extLst>
          </p:cNvPr>
          <p:cNvSpPr/>
          <p:nvPr/>
        </p:nvSpPr>
        <p:spPr>
          <a:xfrm>
            <a:off x="4209583"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28</a:t>
            </a:r>
          </a:p>
        </p:txBody>
      </p:sp>
      <p:sp>
        <p:nvSpPr>
          <p:cNvPr id="12" name="Rectangle: Rounded Corners 11">
            <a:extLst>
              <a:ext uri="{FF2B5EF4-FFF2-40B4-BE49-F238E27FC236}">
                <a16:creationId xmlns:a16="http://schemas.microsoft.com/office/drawing/2014/main" id="{6805E105-159C-261A-B820-3DB75A5DFA44}"/>
              </a:ext>
            </a:extLst>
          </p:cNvPr>
          <p:cNvSpPr/>
          <p:nvPr/>
        </p:nvSpPr>
        <p:spPr>
          <a:xfrm>
            <a:off x="5082038"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35</a:t>
            </a:r>
          </a:p>
        </p:txBody>
      </p:sp>
      <p:sp>
        <p:nvSpPr>
          <p:cNvPr id="13" name="Rectangle: Rounded Corners 12">
            <a:extLst>
              <a:ext uri="{FF2B5EF4-FFF2-40B4-BE49-F238E27FC236}">
                <a16:creationId xmlns:a16="http://schemas.microsoft.com/office/drawing/2014/main" id="{086013E1-1923-4D13-8147-584142FDC66F}"/>
              </a:ext>
            </a:extLst>
          </p:cNvPr>
          <p:cNvSpPr/>
          <p:nvPr/>
        </p:nvSpPr>
        <p:spPr>
          <a:xfrm>
            <a:off x="5954493"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41</a:t>
            </a:r>
          </a:p>
        </p:txBody>
      </p:sp>
      <p:sp>
        <p:nvSpPr>
          <p:cNvPr id="14" name="Rectangle: Rounded Corners 13">
            <a:extLst>
              <a:ext uri="{FF2B5EF4-FFF2-40B4-BE49-F238E27FC236}">
                <a16:creationId xmlns:a16="http://schemas.microsoft.com/office/drawing/2014/main" id="{9E5A1E3E-E07C-AAB4-9EAC-EF6323034B56}"/>
              </a:ext>
            </a:extLst>
          </p:cNvPr>
          <p:cNvSpPr/>
          <p:nvPr/>
        </p:nvSpPr>
        <p:spPr>
          <a:xfrm>
            <a:off x="6826948"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49</a:t>
            </a:r>
          </a:p>
        </p:txBody>
      </p:sp>
      <p:sp>
        <p:nvSpPr>
          <p:cNvPr id="15" name="Rectangle: Rounded Corners 14">
            <a:extLst>
              <a:ext uri="{FF2B5EF4-FFF2-40B4-BE49-F238E27FC236}">
                <a16:creationId xmlns:a16="http://schemas.microsoft.com/office/drawing/2014/main" id="{8DE14A9F-A316-A963-AA86-1AE91FE001FC}"/>
              </a:ext>
            </a:extLst>
          </p:cNvPr>
          <p:cNvSpPr/>
          <p:nvPr/>
        </p:nvSpPr>
        <p:spPr>
          <a:xfrm>
            <a:off x="7699403"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62</a:t>
            </a:r>
          </a:p>
        </p:txBody>
      </p:sp>
      <p:grpSp>
        <p:nvGrpSpPr>
          <p:cNvPr id="27" name="Group 26">
            <a:extLst>
              <a:ext uri="{FF2B5EF4-FFF2-40B4-BE49-F238E27FC236}">
                <a16:creationId xmlns:a16="http://schemas.microsoft.com/office/drawing/2014/main" id="{CF221BE1-0351-3AD8-7343-00C4C3F2EBEB}"/>
              </a:ext>
            </a:extLst>
          </p:cNvPr>
          <p:cNvGrpSpPr/>
          <p:nvPr/>
        </p:nvGrpSpPr>
        <p:grpSpPr>
          <a:xfrm>
            <a:off x="4295188" y="1965004"/>
            <a:ext cx="680956" cy="1078421"/>
            <a:chOff x="751872" y="2017117"/>
            <a:chExt cx="680956" cy="1078421"/>
          </a:xfrm>
        </p:grpSpPr>
        <p:sp>
          <p:nvSpPr>
            <p:cNvPr id="18" name="TextBox 17">
              <a:extLst>
                <a:ext uri="{FF2B5EF4-FFF2-40B4-BE49-F238E27FC236}">
                  <a16:creationId xmlns:a16="http://schemas.microsoft.com/office/drawing/2014/main" id="{FD8BE93B-E500-88AB-F7F6-CEB53CDA4677}"/>
                </a:ext>
              </a:extLst>
            </p:cNvPr>
            <p:cNvSpPr txBox="1"/>
            <p:nvPr/>
          </p:nvSpPr>
          <p:spPr>
            <a:xfrm>
              <a:off x="751872" y="2017117"/>
              <a:ext cx="680956" cy="738664"/>
            </a:xfrm>
            <a:prstGeom prst="rect">
              <a:avLst/>
            </a:prstGeom>
            <a:noFill/>
          </p:spPr>
          <p:txBody>
            <a:bodyPr wrap="none" rtlCol="0">
              <a:spAutoFit/>
            </a:bodyPr>
            <a:lstStyle/>
            <a:p>
              <a:r>
                <a:rPr lang="en-US" sz="1400" dirty="0"/>
                <a:t>Target</a:t>
              </a:r>
            </a:p>
            <a:p>
              <a:endParaRPr lang="en-US" sz="1400" dirty="0"/>
            </a:p>
            <a:p>
              <a:pPr algn="ctr"/>
              <a:r>
                <a:rPr lang="en-US" sz="1400" dirty="0"/>
                <a:t>35</a:t>
              </a:r>
            </a:p>
          </p:txBody>
        </p:sp>
        <p:cxnSp>
          <p:nvCxnSpPr>
            <p:cNvPr id="20" name="Straight Arrow Connector 19">
              <a:extLst>
                <a:ext uri="{FF2B5EF4-FFF2-40B4-BE49-F238E27FC236}">
                  <a16:creationId xmlns:a16="http://schemas.microsoft.com/office/drawing/2014/main" id="{95738061-BC2E-42AC-638E-D607B18C4E9B}"/>
                </a:ext>
              </a:extLst>
            </p:cNvPr>
            <p:cNvCxnSpPr>
              <a:cxnSpLocks/>
              <a:stCxn id="18" idx="2"/>
            </p:cNvCxnSpPr>
            <p:nvPr/>
          </p:nvCxnSpPr>
          <p:spPr>
            <a:xfrm>
              <a:off x="1092350" y="2755781"/>
              <a:ext cx="0" cy="339757"/>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72099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0.38663 0.00023 L -4.44444E-6 3.7037E-6 " pathEditMode="relative" rAng="0" ptsTypes="AA">
                                      <p:cBhvr>
                                        <p:cTn id="8" dur="2000" fill="hold"/>
                                        <p:tgtEl>
                                          <p:spTgt spid="27"/>
                                        </p:tgtEl>
                                        <p:attrNameLst>
                                          <p:attrName>ppt_x</p:attrName>
                                          <p:attrName>ppt_y</p:attrName>
                                        </p:attrNameLst>
                                      </p:cBhvr>
                                      <p:rCtr x="19323" y="-23"/>
                                    </p:animMotion>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500" fill="hold"/>
                                        <p:tgtEl>
                                          <p:spTgt spid="7"/>
                                        </p:tgtEl>
                                        <p:attrNameLst>
                                          <p:attrName>fillcolor</p:attrName>
                                        </p:attrNameLst>
                                      </p:cBhvr>
                                      <p:to>
                                        <a:schemeClr val="accent2"/>
                                      </p:to>
                                    </p:animClr>
                                    <p:set>
                                      <p:cBhvr>
                                        <p:cTn id="13" dur="500" fill="hold"/>
                                        <p:tgtEl>
                                          <p:spTgt spid="7"/>
                                        </p:tgtEl>
                                        <p:attrNameLst>
                                          <p:attrName>fill.type</p:attrName>
                                        </p:attrNameLst>
                                      </p:cBhvr>
                                      <p:to>
                                        <p:strVal val="solid"/>
                                      </p:to>
                                    </p:set>
                                    <p:set>
                                      <p:cBhvr>
                                        <p:cTn id="14" dur="500" fill="hold"/>
                                        <p:tgtEl>
                                          <p:spTgt spid="7"/>
                                        </p:tgtEl>
                                        <p:attrNameLst>
                                          <p:attrName>fill.on</p:attrName>
                                        </p:attrNameLst>
                                      </p:cBhvr>
                                      <p:to>
                                        <p:strVal val="true"/>
                                      </p:to>
                                    </p:set>
                                  </p:childTnLst>
                                </p:cTn>
                              </p:par>
                              <p:par>
                                <p:cTn id="15" presetID="1" presetClass="emph" presetSubtype="2" fill="hold" nodeType="withEffect">
                                  <p:stCondLst>
                                    <p:cond delay="0"/>
                                  </p:stCondLst>
                                  <p:childTnLst>
                                    <p:animClr clrSpc="rgb" dir="cw">
                                      <p:cBhvr>
                                        <p:cTn id="16" dur="500" fill="hold"/>
                                        <p:tgtEl>
                                          <p:spTgt spid="8"/>
                                        </p:tgtEl>
                                        <p:attrNameLst>
                                          <p:attrName>fillcolor</p:attrName>
                                        </p:attrNameLst>
                                      </p:cBhvr>
                                      <p:to>
                                        <a:schemeClr val="accent2"/>
                                      </p:to>
                                    </p:animClr>
                                    <p:set>
                                      <p:cBhvr>
                                        <p:cTn id="17" dur="500" fill="hold"/>
                                        <p:tgtEl>
                                          <p:spTgt spid="8"/>
                                        </p:tgtEl>
                                        <p:attrNameLst>
                                          <p:attrName>fill.type</p:attrName>
                                        </p:attrNameLst>
                                      </p:cBhvr>
                                      <p:to>
                                        <p:strVal val="solid"/>
                                      </p:to>
                                    </p:set>
                                    <p:set>
                                      <p:cBhvr>
                                        <p:cTn id="18" dur="500" fill="hold"/>
                                        <p:tgtEl>
                                          <p:spTgt spid="8"/>
                                        </p:tgtEl>
                                        <p:attrNameLst>
                                          <p:attrName>fill.on</p:attrName>
                                        </p:attrNameLst>
                                      </p:cBhvr>
                                      <p:to>
                                        <p:strVal val="true"/>
                                      </p:to>
                                    </p:set>
                                  </p:childTnLst>
                                </p:cTn>
                              </p:par>
                              <p:par>
                                <p:cTn id="19" presetID="1" presetClass="emph" presetSubtype="2" fill="hold" nodeType="withEffect">
                                  <p:stCondLst>
                                    <p:cond delay="0"/>
                                  </p:stCondLst>
                                  <p:childTnLst>
                                    <p:animClr clrSpc="rgb" dir="cw">
                                      <p:cBhvr>
                                        <p:cTn id="20" dur="500" fill="hold"/>
                                        <p:tgtEl>
                                          <p:spTgt spid="9"/>
                                        </p:tgtEl>
                                        <p:attrNameLst>
                                          <p:attrName>fillcolor</p:attrName>
                                        </p:attrNameLst>
                                      </p:cBhvr>
                                      <p:to>
                                        <a:schemeClr val="accent2"/>
                                      </p:to>
                                    </p:animClr>
                                    <p:set>
                                      <p:cBhvr>
                                        <p:cTn id="21" dur="500" fill="hold"/>
                                        <p:tgtEl>
                                          <p:spTgt spid="9"/>
                                        </p:tgtEl>
                                        <p:attrNameLst>
                                          <p:attrName>fill.type</p:attrName>
                                        </p:attrNameLst>
                                      </p:cBhvr>
                                      <p:to>
                                        <p:strVal val="solid"/>
                                      </p:to>
                                    </p:set>
                                    <p:set>
                                      <p:cBhvr>
                                        <p:cTn id="22" dur="500" fill="hold"/>
                                        <p:tgtEl>
                                          <p:spTgt spid="9"/>
                                        </p:tgtEl>
                                        <p:attrNameLst>
                                          <p:attrName>fill.on</p:attrName>
                                        </p:attrNameLst>
                                      </p:cBhvr>
                                      <p:to>
                                        <p:strVal val="true"/>
                                      </p:to>
                                    </p:set>
                                  </p:childTnLst>
                                </p:cTn>
                              </p:par>
                              <p:par>
                                <p:cTn id="23" presetID="1" presetClass="emph" presetSubtype="2" fill="hold" nodeType="withEffect">
                                  <p:stCondLst>
                                    <p:cond delay="0"/>
                                  </p:stCondLst>
                                  <p:childTnLst>
                                    <p:animClr clrSpc="rgb" dir="cw">
                                      <p:cBhvr>
                                        <p:cTn id="24" dur="500" fill="hold"/>
                                        <p:tgtEl>
                                          <p:spTgt spid="10"/>
                                        </p:tgtEl>
                                        <p:attrNameLst>
                                          <p:attrName>fillcolor</p:attrName>
                                        </p:attrNameLst>
                                      </p:cBhvr>
                                      <p:to>
                                        <a:schemeClr val="accent2"/>
                                      </p:to>
                                    </p:animClr>
                                    <p:set>
                                      <p:cBhvr>
                                        <p:cTn id="25" dur="500" fill="hold"/>
                                        <p:tgtEl>
                                          <p:spTgt spid="10"/>
                                        </p:tgtEl>
                                        <p:attrNameLst>
                                          <p:attrName>fill.type</p:attrName>
                                        </p:attrNameLst>
                                      </p:cBhvr>
                                      <p:to>
                                        <p:strVal val="solid"/>
                                      </p:to>
                                    </p:set>
                                    <p:set>
                                      <p:cBhvr>
                                        <p:cTn id="26" dur="500" fill="hold"/>
                                        <p:tgtEl>
                                          <p:spTgt spid="10"/>
                                        </p:tgtEl>
                                        <p:attrNameLst>
                                          <p:attrName>fill.on</p:attrName>
                                        </p:attrNameLst>
                                      </p:cBhvr>
                                      <p:to>
                                        <p:strVal val="true"/>
                                      </p:to>
                                    </p:set>
                                  </p:childTnLst>
                                </p:cTn>
                              </p:par>
                              <p:par>
                                <p:cTn id="27" presetID="1" presetClass="emph" presetSubtype="2" fill="hold" nodeType="withEffect">
                                  <p:stCondLst>
                                    <p:cond delay="0"/>
                                  </p:stCondLst>
                                  <p:childTnLst>
                                    <p:animClr clrSpc="rgb" dir="cw">
                                      <p:cBhvr>
                                        <p:cTn id="28" dur="500" fill="hold"/>
                                        <p:tgtEl>
                                          <p:spTgt spid="11"/>
                                        </p:tgtEl>
                                        <p:attrNameLst>
                                          <p:attrName>fillcolor</p:attrName>
                                        </p:attrNameLst>
                                      </p:cBhvr>
                                      <p:to>
                                        <a:schemeClr val="accent2"/>
                                      </p:to>
                                    </p:animClr>
                                    <p:set>
                                      <p:cBhvr>
                                        <p:cTn id="29" dur="500" fill="hold"/>
                                        <p:tgtEl>
                                          <p:spTgt spid="11"/>
                                        </p:tgtEl>
                                        <p:attrNameLst>
                                          <p:attrName>fill.type</p:attrName>
                                        </p:attrNameLst>
                                      </p:cBhvr>
                                      <p:to>
                                        <p:strVal val="solid"/>
                                      </p:to>
                                    </p:set>
                                    <p:set>
                                      <p:cBhvr>
                                        <p:cTn id="30" dur="500" fill="hold"/>
                                        <p:tgtEl>
                                          <p:spTgt spid="11"/>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63" presetClass="path" presetSubtype="0" accel="50000" decel="50000" fill="hold" nodeType="clickEffect">
                                  <p:stCondLst>
                                    <p:cond delay="0"/>
                                  </p:stCondLst>
                                  <p:childTnLst>
                                    <p:animMotion origin="layout" path="M -4.44444E-6 -0.0007 L 0.18264 -0.00255 " pathEditMode="relative" rAng="0" ptsTypes="AA">
                                      <p:cBhvr>
                                        <p:cTn id="34" dur="1250" fill="hold"/>
                                        <p:tgtEl>
                                          <p:spTgt spid="27"/>
                                        </p:tgtEl>
                                        <p:attrNameLst>
                                          <p:attrName>ppt_x</p:attrName>
                                          <p:attrName>ppt_y</p:attrName>
                                        </p:attrNameLst>
                                      </p:cBhvr>
                                      <p:rCtr x="9132" y="-93"/>
                                    </p:animMotion>
                                  </p:childTnLst>
                                </p:cTn>
                              </p:par>
                            </p:childTnLst>
                          </p:cTn>
                        </p:par>
                        <p:par>
                          <p:cTn id="35" fill="hold">
                            <p:stCondLst>
                              <p:cond delay="1250"/>
                            </p:stCondLst>
                            <p:childTnLst>
                              <p:par>
                                <p:cTn id="36" presetID="1" presetClass="emph" presetSubtype="2" fill="hold" nodeType="afterEffect">
                                  <p:stCondLst>
                                    <p:cond delay="0"/>
                                  </p:stCondLst>
                                  <p:childTnLst>
                                    <p:animClr clrSpc="rgb" dir="cw">
                                      <p:cBhvr>
                                        <p:cTn id="37" dur="500" fill="hold"/>
                                        <p:tgtEl>
                                          <p:spTgt spid="13"/>
                                        </p:tgtEl>
                                        <p:attrNameLst>
                                          <p:attrName>fillcolor</p:attrName>
                                        </p:attrNameLst>
                                      </p:cBhvr>
                                      <p:to>
                                        <a:schemeClr val="accent2"/>
                                      </p:to>
                                    </p:animClr>
                                    <p:set>
                                      <p:cBhvr>
                                        <p:cTn id="38" dur="500" fill="hold"/>
                                        <p:tgtEl>
                                          <p:spTgt spid="13"/>
                                        </p:tgtEl>
                                        <p:attrNameLst>
                                          <p:attrName>fill.type</p:attrName>
                                        </p:attrNameLst>
                                      </p:cBhvr>
                                      <p:to>
                                        <p:strVal val="solid"/>
                                      </p:to>
                                    </p:set>
                                    <p:set>
                                      <p:cBhvr>
                                        <p:cTn id="39" dur="500" fill="hold"/>
                                        <p:tgtEl>
                                          <p:spTgt spid="13"/>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500" fill="hold"/>
                                        <p:tgtEl>
                                          <p:spTgt spid="14"/>
                                        </p:tgtEl>
                                        <p:attrNameLst>
                                          <p:attrName>fillcolor</p:attrName>
                                        </p:attrNameLst>
                                      </p:cBhvr>
                                      <p:to>
                                        <a:schemeClr val="accent2"/>
                                      </p:to>
                                    </p:animClr>
                                    <p:set>
                                      <p:cBhvr>
                                        <p:cTn id="42" dur="500" fill="hold"/>
                                        <p:tgtEl>
                                          <p:spTgt spid="14"/>
                                        </p:tgtEl>
                                        <p:attrNameLst>
                                          <p:attrName>fill.type</p:attrName>
                                        </p:attrNameLst>
                                      </p:cBhvr>
                                      <p:to>
                                        <p:strVal val="solid"/>
                                      </p:to>
                                    </p:set>
                                    <p:set>
                                      <p:cBhvr>
                                        <p:cTn id="43" dur="500" fill="hold"/>
                                        <p:tgtEl>
                                          <p:spTgt spid="14"/>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500" fill="hold"/>
                                        <p:tgtEl>
                                          <p:spTgt spid="15"/>
                                        </p:tgtEl>
                                        <p:attrNameLst>
                                          <p:attrName>fillcolor</p:attrName>
                                        </p:attrNameLst>
                                      </p:cBhvr>
                                      <p:to>
                                        <a:schemeClr val="accent2"/>
                                      </p:to>
                                    </p:animClr>
                                    <p:set>
                                      <p:cBhvr>
                                        <p:cTn id="46" dur="500" fill="hold"/>
                                        <p:tgtEl>
                                          <p:spTgt spid="15"/>
                                        </p:tgtEl>
                                        <p:attrNameLst>
                                          <p:attrName>fill.type</p:attrName>
                                        </p:attrNameLst>
                                      </p:cBhvr>
                                      <p:to>
                                        <p:strVal val="solid"/>
                                      </p:to>
                                    </p:set>
                                    <p:set>
                                      <p:cBhvr>
                                        <p:cTn id="47" dur="500" fill="hold"/>
                                        <p:tgtEl>
                                          <p:spTgt spid="15"/>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35" presetClass="path" presetSubtype="0" accel="50000" decel="50000" fill="hold" nodeType="clickEffect">
                                  <p:stCondLst>
                                    <p:cond delay="0"/>
                                  </p:stCondLst>
                                  <p:childTnLst>
                                    <p:animMotion origin="layout" path="M 0.18264 -0.00255 L 0.08855 -0.00162 " pathEditMode="relative" rAng="0" ptsTypes="AA">
                                      <p:cBhvr>
                                        <p:cTn id="51" dur="1250" fill="hold"/>
                                        <p:tgtEl>
                                          <p:spTgt spid="27"/>
                                        </p:tgtEl>
                                        <p:attrNameLst>
                                          <p:attrName>ppt_x</p:attrName>
                                          <p:attrName>ppt_y</p:attrName>
                                        </p:attrNameLst>
                                      </p:cBhvr>
                                      <p:rCtr x="-4705" y="46"/>
                                    </p:animMotion>
                                  </p:childTnLst>
                                </p:cTn>
                              </p:par>
                            </p:childTnLst>
                          </p:cTn>
                        </p:par>
                        <p:par>
                          <p:cTn id="52" fill="hold">
                            <p:stCondLst>
                              <p:cond delay="1250"/>
                            </p:stCondLst>
                            <p:childTnLst>
                              <p:par>
                                <p:cTn id="53" presetID="1" presetClass="emph" presetSubtype="2" fill="hold" nodeType="afterEffect">
                                  <p:stCondLst>
                                    <p:cond delay="0"/>
                                  </p:stCondLst>
                                  <p:childTnLst>
                                    <p:animClr clrSpc="rgb" dir="cw">
                                      <p:cBhvr>
                                        <p:cTn id="54" dur="500" fill="hold"/>
                                        <p:tgtEl>
                                          <p:spTgt spid="12"/>
                                        </p:tgtEl>
                                        <p:attrNameLst>
                                          <p:attrName>fillcolor</p:attrName>
                                        </p:attrNameLst>
                                      </p:cBhvr>
                                      <p:to>
                                        <a:srgbClr val="92D050"/>
                                      </p:to>
                                    </p:animClr>
                                    <p:set>
                                      <p:cBhvr>
                                        <p:cTn id="55" dur="500" fill="hold"/>
                                        <p:tgtEl>
                                          <p:spTgt spid="12"/>
                                        </p:tgtEl>
                                        <p:attrNameLst>
                                          <p:attrName>fill.type</p:attrName>
                                        </p:attrNameLst>
                                      </p:cBhvr>
                                      <p:to>
                                        <p:strVal val="solid"/>
                                      </p:to>
                                    </p:set>
                                    <p:set>
                                      <p:cBhvr>
                                        <p:cTn id="56" dur="500" fill="hold"/>
                                        <p:tgtEl>
                                          <p:spTgt spid="1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024A2A-F7B6-4638-BF65-EA4E49002D3D}"/>
              </a:ext>
            </a:extLst>
          </p:cNvPr>
          <p:cNvSpPr>
            <a:spLocks noGrp="1"/>
          </p:cNvSpPr>
          <p:nvPr>
            <p:ph type="sldNum" sz="quarter" idx="12"/>
          </p:nvPr>
        </p:nvSpPr>
        <p:spPr/>
        <p:txBody>
          <a:bodyPr/>
          <a:lstStyle/>
          <a:p>
            <a:fld id="{F6728BC2-ACA3-447C-A909-F3F49211C066}" type="slidenum">
              <a:rPr lang="en-US" smtClean="0"/>
              <a:pPr/>
              <a:t>12</a:t>
            </a:fld>
            <a:endParaRPr lang="en-US" dirty="0"/>
          </a:p>
        </p:txBody>
      </p:sp>
      <p:sp>
        <p:nvSpPr>
          <p:cNvPr id="8" name="Content Placeholder 7">
            <a:extLst>
              <a:ext uri="{FF2B5EF4-FFF2-40B4-BE49-F238E27FC236}">
                <a16:creationId xmlns:a16="http://schemas.microsoft.com/office/drawing/2014/main" id="{17F952FD-B524-449D-BCA9-02674D0411D5}"/>
              </a:ext>
            </a:extLst>
          </p:cNvPr>
          <p:cNvSpPr>
            <a:spLocks noGrp="1"/>
          </p:cNvSpPr>
          <p:nvPr>
            <p:ph sz="quarter" idx="13"/>
          </p:nvPr>
        </p:nvSpPr>
        <p:spPr>
          <a:xfrm>
            <a:off x="157928" y="1795244"/>
            <a:ext cx="8826500" cy="3925564"/>
          </a:xfrm>
        </p:spPr>
        <p:txBody>
          <a:bodyPr>
            <a:normAutofit/>
          </a:bodyPr>
          <a:lstStyle/>
          <a:p>
            <a:pPr algn="ctr"/>
            <a:r>
              <a:rPr lang="en-US" sz="8800" dirty="0"/>
              <a:t>Iterative Sort</a:t>
            </a:r>
          </a:p>
        </p:txBody>
      </p:sp>
    </p:spTree>
    <p:extLst>
      <p:ext uri="{BB962C8B-B14F-4D97-AF65-F5344CB8AC3E}">
        <p14:creationId xmlns:p14="http://schemas.microsoft.com/office/powerpoint/2010/main" val="6316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Swapping Elements</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a:xfrm>
            <a:off x="380009" y="1379089"/>
            <a:ext cx="8383980" cy="1962762"/>
          </a:xfrm>
        </p:spPr>
        <p:txBody>
          <a:bodyPr>
            <a:normAutofit/>
          </a:bodyPr>
          <a:lstStyle/>
          <a:p>
            <a:r>
              <a:rPr lang="en-US" dirty="0"/>
              <a:t>When sorting data in any programming language, a ‘swap’ is a typical algorithm to perform and is often performed multiple times as elements are moved into order.</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13</a:t>
            </a:fld>
            <a:endParaRPr lang="en-US" dirty="0"/>
          </a:p>
        </p:txBody>
      </p:sp>
      <p:sp>
        <p:nvSpPr>
          <p:cNvPr id="5" name="Google Shape;219;p16">
            <a:extLst>
              <a:ext uri="{FF2B5EF4-FFF2-40B4-BE49-F238E27FC236}">
                <a16:creationId xmlns:a16="http://schemas.microsoft.com/office/drawing/2014/main" id="{1A110E6A-8F27-1F18-747D-6DC7B7DA1821}"/>
              </a:ext>
            </a:extLst>
          </p:cNvPr>
          <p:cNvSpPr txBox="1">
            <a:spLocks/>
          </p:cNvSpPr>
          <p:nvPr/>
        </p:nvSpPr>
        <p:spPr>
          <a:xfrm>
            <a:off x="1529951" y="3871400"/>
            <a:ext cx="6084096" cy="1962762"/>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solidFill>
                  <a:srgbClr val="00B050"/>
                </a:solidFill>
                <a:latin typeface="Courier New" panose="02070309020205020404" pitchFamily="49" charset="0"/>
                <a:cs typeface="Courier New" panose="02070309020205020404" pitchFamily="49" charset="0"/>
              </a:rPr>
              <a:t>/* Swap position of two indexes of an array */</a:t>
            </a:r>
          </a:p>
          <a:p>
            <a:pPr marL="182880" lvl="1" indent="0" defTabSz="457200">
              <a:lnSpc>
                <a:spcPct val="90000"/>
              </a:lnSpc>
              <a:spcBef>
                <a:spcPts val="480"/>
              </a:spcBef>
              <a:buSzPts val="2400"/>
              <a:buFont typeface="Arial" panose="020B0604020202020204" pitchFamily="34" charset="0"/>
              <a:buNone/>
            </a:pPr>
            <a:r>
              <a:rPr lang="en-US" sz="1400" b="1" dirty="0">
                <a:solidFill>
                  <a:srgbClr val="9966FF"/>
                </a:solidFill>
                <a:latin typeface="Courier New" panose="02070309020205020404" pitchFamily="49" charset="0"/>
                <a:cs typeface="Courier New" panose="02070309020205020404" pitchFamily="49" charset="0"/>
              </a:rPr>
              <a:t>void</a:t>
            </a:r>
            <a:r>
              <a:rPr lang="en-US" sz="1400" dirty="0">
                <a:solidFill>
                  <a:schemeClr val="tx1"/>
                </a:solidFill>
                <a:latin typeface="Courier New" panose="02070309020205020404" pitchFamily="49" charset="0"/>
                <a:cs typeface="Courier New" panose="02070309020205020404" pitchFamily="49" charset="0"/>
              </a:rPr>
              <a:t> swap (Object[] </a:t>
            </a:r>
            <a:r>
              <a:rPr lang="en-US" sz="1400" dirty="0" err="1">
                <a:solidFill>
                  <a:schemeClr val="tx1"/>
                </a:solidFill>
                <a:latin typeface="Courier New" panose="02070309020205020404" pitchFamily="49" charset="0"/>
                <a:cs typeface="Courier New" panose="02070309020205020404" pitchFamily="49" charset="0"/>
              </a:rPr>
              <a:t>arr</a:t>
            </a:r>
            <a:r>
              <a:rPr lang="en-US" sz="1400" dirty="0">
                <a:solidFill>
                  <a:schemeClr val="tx1"/>
                </a:solidFill>
                <a:latin typeface="Courier New" panose="02070309020205020404" pitchFamily="49" charset="0"/>
                <a:cs typeface="Courier New" panose="02070309020205020404" pitchFamily="49" charset="0"/>
              </a:rPr>
              <a:t>, int </a:t>
            </a:r>
            <a:r>
              <a:rPr lang="en-US" sz="1400" dirty="0" err="1">
                <a:solidFill>
                  <a:schemeClr val="tx1"/>
                </a:solidFill>
                <a:latin typeface="Courier New" panose="02070309020205020404" pitchFamily="49" charset="0"/>
                <a:cs typeface="Courier New" panose="02070309020205020404" pitchFamily="49" charset="0"/>
              </a:rPr>
              <a:t>l_index</a:t>
            </a:r>
            <a:r>
              <a:rPr lang="en-US" sz="1400" dirty="0">
                <a:solidFill>
                  <a:schemeClr val="tx1"/>
                </a:solidFill>
                <a:latin typeface="Courier New" panose="02070309020205020404" pitchFamily="49" charset="0"/>
                <a:cs typeface="Courier New" panose="02070309020205020404" pitchFamily="49" charset="0"/>
              </a:rPr>
              <a:t>, int </a:t>
            </a:r>
            <a:r>
              <a:rPr lang="en-US" sz="1400" dirty="0" err="1">
                <a:solidFill>
                  <a:schemeClr val="tx1"/>
                </a:solidFill>
                <a:latin typeface="Courier New" panose="02070309020205020404" pitchFamily="49" charset="0"/>
                <a:cs typeface="Courier New" panose="02070309020205020404" pitchFamily="49" charset="0"/>
              </a:rPr>
              <a:t>r_index</a:t>
            </a:r>
            <a:r>
              <a:rPr lang="en-US" sz="1400" dirty="0">
                <a:solidFill>
                  <a:schemeClr val="tx1"/>
                </a:solidFill>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solidFill>
                  <a:schemeClr val="tx1"/>
                </a:solidFill>
                <a:latin typeface="Courier New" panose="02070309020205020404" pitchFamily="49" charset="0"/>
                <a:cs typeface="Courier New" panose="02070309020205020404" pitchFamily="49" charset="0"/>
              </a:rPr>
              <a:t>	Object temp = </a:t>
            </a:r>
            <a:r>
              <a:rPr lang="en-US" sz="1400" dirty="0" err="1">
                <a:solidFill>
                  <a:schemeClr val="tx1"/>
                </a:solidFill>
                <a:latin typeface="Courier New" panose="02070309020205020404" pitchFamily="49" charset="0"/>
                <a:cs typeface="Courier New" panose="02070309020205020404" pitchFamily="49" charset="0"/>
              </a:rPr>
              <a:t>arr</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l_index</a:t>
            </a:r>
            <a:r>
              <a:rPr lang="en-US" sz="1400" dirty="0">
                <a:solidFill>
                  <a:schemeClr val="tx1"/>
                </a:solidFill>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Font typeface="Arial" panose="020B0604020202020204" pitchFamily="34" charset="0"/>
              <a:buNone/>
            </a:pP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arr</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l_index</a:t>
            </a:r>
            <a:r>
              <a:rPr lang="en-US" sz="1400" dirty="0">
                <a:solidFill>
                  <a:schemeClr val="tx1"/>
                </a:solidFill>
                <a:latin typeface="Courier New" panose="02070309020205020404" pitchFamily="49" charset="0"/>
                <a:cs typeface="Courier New" panose="02070309020205020404" pitchFamily="49" charset="0"/>
              </a:rPr>
              <a:t>] = </a:t>
            </a:r>
            <a:r>
              <a:rPr lang="en-US" sz="1400" dirty="0" err="1">
                <a:solidFill>
                  <a:schemeClr val="tx1"/>
                </a:solidFill>
                <a:latin typeface="Courier New" panose="02070309020205020404" pitchFamily="49" charset="0"/>
                <a:cs typeface="Courier New" panose="02070309020205020404" pitchFamily="49" charset="0"/>
              </a:rPr>
              <a:t>arr</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r_index</a:t>
            </a:r>
            <a:r>
              <a:rPr lang="en-US" sz="1400" dirty="0">
                <a:solidFill>
                  <a:schemeClr val="tx1"/>
                </a:solidFill>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Font typeface="Arial" panose="020B0604020202020204" pitchFamily="34" charset="0"/>
              <a:buNone/>
            </a:pP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arr</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r_index</a:t>
            </a:r>
            <a:r>
              <a:rPr lang="en-US" sz="1400" dirty="0">
                <a:solidFill>
                  <a:schemeClr val="tx1"/>
                </a:solidFill>
                <a:latin typeface="Courier New" panose="02070309020205020404" pitchFamily="49" charset="0"/>
                <a:cs typeface="Courier New" panose="02070309020205020404" pitchFamily="49" charset="0"/>
              </a:rPr>
              <a:t>] = temp;</a:t>
            </a:r>
          </a:p>
          <a:p>
            <a:pPr marL="182880" lvl="1" indent="0" defTabSz="457200">
              <a:lnSpc>
                <a:spcPct val="90000"/>
              </a:lnSpc>
              <a:spcBef>
                <a:spcPts val="480"/>
              </a:spcBef>
              <a:buSzPts val="2400"/>
              <a:buFont typeface="Arial" panose="020B0604020202020204" pitchFamily="34" charset="0"/>
              <a:buNone/>
            </a:pPr>
            <a:r>
              <a:rPr lang="en-US" sz="14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74076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Swap (visualization) - TODO</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14</a:t>
            </a:fld>
            <a:endParaRPr lang="en-US" dirty="0"/>
          </a:p>
        </p:txBody>
      </p:sp>
      <p:sp>
        <p:nvSpPr>
          <p:cNvPr id="3" name="Rectangle: Rounded Corners 2">
            <a:extLst>
              <a:ext uri="{FF2B5EF4-FFF2-40B4-BE49-F238E27FC236}">
                <a16:creationId xmlns:a16="http://schemas.microsoft.com/office/drawing/2014/main" id="{A75D1DF7-A85E-A869-A892-CE1D5EF54C01}"/>
              </a:ext>
            </a:extLst>
          </p:cNvPr>
          <p:cNvSpPr/>
          <p:nvPr/>
        </p:nvSpPr>
        <p:spPr>
          <a:xfrm>
            <a:off x="2194560" y="3282170"/>
            <a:ext cx="4625835" cy="2759695"/>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p>
        </p:txBody>
      </p:sp>
      <p:sp>
        <p:nvSpPr>
          <p:cNvPr id="38" name="Google Shape;219;p16">
            <a:extLst>
              <a:ext uri="{FF2B5EF4-FFF2-40B4-BE49-F238E27FC236}">
                <a16:creationId xmlns:a16="http://schemas.microsoft.com/office/drawing/2014/main" id="{93F3D00C-3C40-D778-7C89-658FFC35892D}"/>
              </a:ext>
            </a:extLst>
          </p:cNvPr>
          <p:cNvSpPr txBox="1">
            <a:spLocks/>
          </p:cNvSpPr>
          <p:nvPr/>
        </p:nvSpPr>
        <p:spPr>
          <a:xfrm>
            <a:off x="1890248" y="1633401"/>
            <a:ext cx="5234457" cy="1224149"/>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rmAutofit fontScale="85000" lnSpcReduction="10000"/>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solidFill>
                  <a:srgbClr val="9966FF"/>
                </a:solidFill>
                <a:latin typeface="Courier New" panose="02070309020205020404" pitchFamily="49" charset="0"/>
                <a:cs typeface="Courier New" panose="02070309020205020404" pitchFamily="49" charset="0"/>
              </a:rPr>
              <a:t>void</a:t>
            </a:r>
            <a:r>
              <a:rPr lang="en-US" sz="1400" b="1" dirty="0">
                <a:solidFill>
                  <a:schemeClr val="tx1"/>
                </a:solidFill>
                <a:latin typeface="Courier New" panose="02070309020205020404" pitchFamily="49" charset="0"/>
                <a:cs typeface="Courier New" panose="02070309020205020404" pitchFamily="49" charset="0"/>
              </a:rPr>
              <a:t> </a:t>
            </a:r>
            <a:r>
              <a:rPr lang="en-US" sz="1400" dirty="0">
                <a:solidFill>
                  <a:schemeClr val="tx1"/>
                </a:solidFill>
                <a:latin typeface="Courier New" panose="02070309020205020404" pitchFamily="49" charset="0"/>
                <a:cs typeface="Courier New" panose="02070309020205020404" pitchFamily="49" charset="0"/>
              </a:rPr>
              <a:t>swap (Object[] </a:t>
            </a:r>
            <a:r>
              <a:rPr lang="en-US" sz="1400" dirty="0" err="1">
                <a:solidFill>
                  <a:schemeClr val="tx1"/>
                </a:solidFill>
                <a:latin typeface="Courier New" panose="02070309020205020404" pitchFamily="49" charset="0"/>
                <a:cs typeface="Courier New" panose="02070309020205020404" pitchFamily="49" charset="0"/>
              </a:rPr>
              <a:t>arr</a:t>
            </a:r>
            <a:r>
              <a:rPr lang="en-US" sz="1400" dirty="0">
                <a:solidFill>
                  <a:schemeClr val="tx1"/>
                </a:solidFill>
                <a:latin typeface="Courier New" panose="02070309020205020404" pitchFamily="49" charset="0"/>
                <a:cs typeface="Courier New" panose="02070309020205020404" pitchFamily="49" charset="0"/>
              </a:rPr>
              <a:t>, int </a:t>
            </a:r>
            <a:r>
              <a:rPr lang="en-US" sz="1400" dirty="0" err="1">
                <a:solidFill>
                  <a:schemeClr val="tx1"/>
                </a:solidFill>
                <a:latin typeface="Courier New" panose="02070309020205020404" pitchFamily="49" charset="0"/>
                <a:cs typeface="Courier New" panose="02070309020205020404" pitchFamily="49" charset="0"/>
              </a:rPr>
              <a:t>l_index</a:t>
            </a:r>
            <a:r>
              <a:rPr lang="en-US" sz="1400" dirty="0">
                <a:solidFill>
                  <a:schemeClr val="tx1"/>
                </a:solidFill>
                <a:latin typeface="Courier New" panose="02070309020205020404" pitchFamily="49" charset="0"/>
                <a:cs typeface="Courier New" panose="02070309020205020404" pitchFamily="49" charset="0"/>
              </a:rPr>
              <a:t>, int </a:t>
            </a:r>
            <a:r>
              <a:rPr lang="en-US" sz="1400" dirty="0" err="1">
                <a:solidFill>
                  <a:schemeClr val="tx1"/>
                </a:solidFill>
                <a:latin typeface="Courier New" panose="02070309020205020404" pitchFamily="49" charset="0"/>
                <a:cs typeface="Courier New" panose="02070309020205020404" pitchFamily="49" charset="0"/>
              </a:rPr>
              <a:t>r_index</a:t>
            </a:r>
            <a:r>
              <a:rPr lang="en-US" sz="1400" dirty="0">
                <a:solidFill>
                  <a:schemeClr val="tx1"/>
                </a:solidFill>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solidFill>
                  <a:schemeClr val="tx1"/>
                </a:solidFill>
                <a:latin typeface="Courier New" panose="02070309020205020404" pitchFamily="49" charset="0"/>
                <a:cs typeface="Courier New" panose="02070309020205020404" pitchFamily="49" charset="0"/>
              </a:rPr>
              <a:t>	Object temp = </a:t>
            </a:r>
            <a:r>
              <a:rPr lang="en-US" sz="1400" dirty="0" err="1">
                <a:solidFill>
                  <a:schemeClr val="tx1"/>
                </a:solidFill>
                <a:latin typeface="Courier New" panose="02070309020205020404" pitchFamily="49" charset="0"/>
                <a:cs typeface="Courier New" panose="02070309020205020404" pitchFamily="49" charset="0"/>
              </a:rPr>
              <a:t>arr</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l_index</a:t>
            </a:r>
            <a:r>
              <a:rPr lang="en-US" sz="1400" dirty="0">
                <a:solidFill>
                  <a:schemeClr val="tx1"/>
                </a:solidFill>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Font typeface="Arial" panose="020B0604020202020204" pitchFamily="34" charset="0"/>
              <a:buNone/>
            </a:pP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arr</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l_index</a:t>
            </a:r>
            <a:r>
              <a:rPr lang="en-US" sz="1400" dirty="0">
                <a:solidFill>
                  <a:schemeClr val="tx1"/>
                </a:solidFill>
                <a:latin typeface="Courier New" panose="02070309020205020404" pitchFamily="49" charset="0"/>
                <a:cs typeface="Courier New" panose="02070309020205020404" pitchFamily="49" charset="0"/>
              </a:rPr>
              <a:t>] = </a:t>
            </a:r>
            <a:r>
              <a:rPr lang="en-US" sz="1400" dirty="0" err="1">
                <a:solidFill>
                  <a:schemeClr val="tx1"/>
                </a:solidFill>
                <a:latin typeface="Courier New" panose="02070309020205020404" pitchFamily="49" charset="0"/>
                <a:cs typeface="Courier New" panose="02070309020205020404" pitchFamily="49" charset="0"/>
              </a:rPr>
              <a:t>arr</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r_index</a:t>
            </a:r>
            <a:r>
              <a:rPr lang="en-US" sz="1400" dirty="0">
                <a:solidFill>
                  <a:schemeClr val="tx1"/>
                </a:solidFill>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Font typeface="Arial" panose="020B0604020202020204" pitchFamily="34" charset="0"/>
              <a:buNone/>
            </a:pP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arr</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r_index</a:t>
            </a:r>
            <a:r>
              <a:rPr lang="en-US" sz="1400" dirty="0">
                <a:solidFill>
                  <a:schemeClr val="tx1"/>
                </a:solidFill>
                <a:latin typeface="Courier New" panose="02070309020205020404" pitchFamily="49" charset="0"/>
                <a:cs typeface="Courier New" panose="02070309020205020404" pitchFamily="49" charset="0"/>
              </a:rPr>
              <a:t>] = temp;</a:t>
            </a:r>
          </a:p>
          <a:p>
            <a:pPr marL="182880" lvl="1" indent="0" defTabSz="457200">
              <a:lnSpc>
                <a:spcPct val="90000"/>
              </a:lnSpc>
              <a:spcBef>
                <a:spcPts val="480"/>
              </a:spcBef>
              <a:buSzPts val="2400"/>
              <a:buFont typeface="Arial" panose="020B0604020202020204" pitchFamily="34" charset="0"/>
              <a:buNone/>
            </a:pPr>
            <a:r>
              <a:rPr lang="en-US" sz="1400" dirty="0">
                <a:solidFill>
                  <a:schemeClr val="tx1"/>
                </a:solidFill>
                <a:latin typeface="Courier New" panose="02070309020205020404" pitchFamily="49" charset="0"/>
                <a:cs typeface="Courier New" panose="02070309020205020404" pitchFamily="49" charset="0"/>
              </a:rPr>
              <a:t>}</a:t>
            </a:r>
          </a:p>
        </p:txBody>
      </p:sp>
      <p:grpSp>
        <p:nvGrpSpPr>
          <p:cNvPr id="43" name="Group 42">
            <a:extLst>
              <a:ext uri="{FF2B5EF4-FFF2-40B4-BE49-F238E27FC236}">
                <a16:creationId xmlns:a16="http://schemas.microsoft.com/office/drawing/2014/main" id="{DA5C04CE-2C5A-DAD7-29ED-2D4C407268D2}"/>
              </a:ext>
            </a:extLst>
          </p:cNvPr>
          <p:cNvGrpSpPr/>
          <p:nvPr/>
        </p:nvGrpSpPr>
        <p:grpSpPr>
          <a:xfrm>
            <a:off x="3071026" y="4602770"/>
            <a:ext cx="1456868" cy="1015284"/>
            <a:chOff x="2853312" y="4152509"/>
            <a:chExt cx="1456868" cy="1015284"/>
          </a:xfrm>
        </p:grpSpPr>
        <p:sp>
          <p:nvSpPr>
            <p:cNvPr id="14" name="Rectangle: Rounded Corners 13">
              <a:extLst>
                <a:ext uri="{FF2B5EF4-FFF2-40B4-BE49-F238E27FC236}">
                  <a16:creationId xmlns:a16="http://schemas.microsoft.com/office/drawing/2014/main" id="{9E5A1E3E-E07C-AAB4-9EAC-EF6323034B56}"/>
                </a:ext>
              </a:extLst>
            </p:cNvPr>
            <p:cNvSpPr/>
            <p:nvPr/>
          </p:nvSpPr>
          <p:spPr>
            <a:xfrm>
              <a:off x="3225214" y="4521841"/>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A</a:t>
              </a:r>
            </a:p>
          </p:txBody>
        </p:sp>
        <p:sp>
          <p:nvSpPr>
            <p:cNvPr id="40" name="TextBox 39">
              <a:extLst>
                <a:ext uri="{FF2B5EF4-FFF2-40B4-BE49-F238E27FC236}">
                  <a16:creationId xmlns:a16="http://schemas.microsoft.com/office/drawing/2014/main" id="{5057A3FC-1393-1362-6FF9-E66365C3EEFC}"/>
                </a:ext>
              </a:extLst>
            </p:cNvPr>
            <p:cNvSpPr txBox="1"/>
            <p:nvPr/>
          </p:nvSpPr>
          <p:spPr>
            <a:xfrm>
              <a:off x="2853312" y="4152509"/>
              <a:ext cx="1456868" cy="276999"/>
            </a:xfrm>
            <a:prstGeom prst="rect">
              <a:avLst/>
            </a:prstGeom>
            <a:noFill/>
          </p:spPr>
          <p:txBody>
            <a:bodyPr wrap="square" rtlCol="0">
              <a:spAutoFit/>
            </a:bodyPr>
            <a:lstStyle/>
            <a:p>
              <a:pPr algn="ctr"/>
              <a:endParaRPr lang="en-US" sz="1200" dirty="0"/>
            </a:p>
          </p:txBody>
        </p:sp>
      </p:grpSp>
      <p:grpSp>
        <p:nvGrpSpPr>
          <p:cNvPr id="45" name="Group 44">
            <a:extLst>
              <a:ext uri="{FF2B5EF4-FFF2-40B4-BE49-F238E27FC236}">
                <a16:creationId xmlns:a16="http://schemas.microsoft.com/office/drawing/2014/main" id="{71377B34-CE8C-495E-19C7-899256EF83F6}"/>
              </a:ext>
            </a:extLst>
          </p:cNvPr>
          <p:cNvGrpSpPr/>
          <p:nvPr/>
        </p:nvGrpSpPr>
        <p:grpSpPr>
          <a:xfrm>
            <a:off x="3071026" y="3359666"/>
            <a:ext cx="1456868" cy="1015284"/>
            <a:chOff x="2853312" y="4152509"/>
            <a:chExt cx="1456868" cy="1015284"/>
          </a:xfrm>
        </p:grpSpPr>
        <p:sp>
          <p:nvSpPr>
            <p:cNvPr id="46" name="Rectangle: Rounded Corners 45">
              <a:extLst>
                <a:ext uri="{FF2B5EF4-FFF2-40B4-BE49-F238E27FC236}">
                  <a16:creationId xmlns:a16="http://schemas.microsoft.com/office/drawing/2014/main" id="{1E9A8BCE-0630-2B41-D49A-8B51D7FE1C22}"/>
                </a:ext>
              </a:extLst>
            </p:cNvPr>
            <p:cNvSpPr/>
            <p:nvPr/>
          </p:nvSpPr>
          <p:spPr>
            <a:xfrm>
              <a:off x="3225214" y="4521841"/>
              <a:ext cx="713065" cy="645952"/>
            </a:xfrm>
            <a:prstGeom prst="roundRect">
              <a:avLst/>
            </a:prstGeom>
            <a:solidFill>
              <a:schemeClr val="bg1"/>
            </a:solidFill>
            <a:ln w="38100" cap="flat" cmpd="sng" algn="ctr">
              <a:solidFill>
                <a:schemeClr val="accent3"/>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A</a:t>
              </a:r>
            </a:p>
          </p:txBody>
        </p:sp>
        <p:sp>
          <p:nvSpPr>
            <p:cNvPr id="47" name="TextBox 46">
              <a:extLst>
                <a:ext uri="{FF2B5EF4-FFF2-40B4-BE49-F238E27FC236}">
                  <a16:creationId xmlns:a16="http://schemas.microsoft.com/office/drawing/2014/main" id="{F219E82E-E5EE-A027-A1FA-1A51C72A1D7F}"/>
                </a:ext>
              </a:extLst>
            </p:cNvPr>
            <p:cNvSpPr txBox="1"/>
            <p:nvPr/>
          </p:nvSpPr>
          <p:spPr>
            <a:xfrm>
              <a:off x="2853312" y="4152509"/>
              <a:ext cx="1456868" cy="276999"/>
            </a:xfrm>
            <a:prstGeom prst="rect">
              <a:avLst/>
            </a:prstGeom>
            <a:noFill/>
          </p:spPr>
          <p:txBody>
            <a:bodyPr wrap="square" rtlCol="0">
              <a:spAutoFit/>
            </a:bodyPr>
            <a:lstStyle/>
            <a:p>
              <a:pPr algn="ctr"/>
              <a:r>
                <a:rPr lang="en-US" sz="1200" dirty="0"/>
                <a:t>Temp</a:t>
              </a:r>
            </a:p>
          </p:txBody>
        </p:sp>
      </p:grpSp>
      <p:grpSp>
        <p:nvGrpSpPr>
          <p:cNvPr id="48" name="Group 47">
            <a:extLst>
              <a:ext uri="{FF2B5EF4-FFF2-40B4-BE49-F238E27FC236}">
                <a16:creationId xmlns:a16="http://schemas.microsoft.com/office/drawing/2014/main" id="{10CDE299-403A-6A12-83B2-6D7B7A66F9DB}"/>
              </a:ext>
            </a:extLst>
          </p:cNvPr>
          <p:cNvGrpSpPr/>
          <p:nvPr/>
        </p:nvGrpSpPr>
        <p:grpSpPr>
          <a:xfrm>
            <a:off x="3071026" y="4611624"/>
            <a:ext cx="1456868" cy="1015284"/>
            <a:chOff x="2853312" y="4152509"/>
            <a:chExt cx="1456868" cy="1015284"/>
          </a:xfrm>
        </p:grpSpPr>
        <p:sp>
          <p:nvSpPr>
            <p:cNvPr id="49" name="Rectangle: Rounded Corners 48">
              <a:extLst>
                <a:ext uri="{FF2B5EF4-FFF2-40B4-BE49-F238E27FC236}">
                  <a16:creationId xmlns:a16="http://schemas.microsoft.com/office/drawing/2014/main" id="{86172AA9-06A9-8104-C64B-301022A0E7F6}"/>
                </a:ext>
              </a:extLst>
            </p:cNvPr>
            <p:cNvSpPr/>
            <p:nvPr/>
          </p:nvSpPr>
          <p:spPr>
            <a:xfrm>
              <a:off x="3225214" y="4521841"/>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A</a:t>
              </a:r>
            </a:p>
          </p:txBody>
        </p:sp>
        <p:sp>
          <p:nvSpPr>
            <p:cNvPr id="50" name="TextBox 49">
              <a:extLst>
                <a:ext uri="{FF2B5EF4-FFF2-40B4-BE49-F238E27FC236}">
                  <a16:creationId xmlns:a16="http://schemas.microsoft.com/office/drawing/2014/main" id="{2081BECC-B486-A18C-73C0-EDD0D9A31E78}"/>
                </a:ext>
              </a:extLst>
            </p:cNvPr>
            <p:cNvSpPr txBox="1"/>
            <p:nvPr/>
          </p:nvSpPr>
          <p:spPr>
            <a:xfrm>
              <a:off x="2853312" y="4152509"/>
              <a:ext cx="1456868" cy="276999"/>
            </a:xfrm>
            <a:prstGeom prst="rect">
              <a:avLst/>
            </a:prstGeom>
            <a:noFill/>
          </p:spPr>
          <p:txBody>
            <a:bodyPr wrap="square" rtlCol="0">
              <a:spAutoFit/>
            </a:bodyPr>
            <a:lstStyle/>
            <a:p>
              <a:pPr algn="ctr"/>
              <a:r>
                <a:rPr lang="en-US" sz="1200" dirty="0" err="1"/>
                <a:t>arr</a:t>
              </a:r>
              <a:r>
                <a:rPr lang="en-US" sz="1200" dirty="0"/>
                <a:t>[</a:t>
              </a:r>
              <a:r>
                <a:rPr lang="en-US" sz="1200" dirty="0" err="1"/>
                <a:t>l_index</a:t>
              </a:r>
              <a:r>
                <a:rPr lang="en-US" sz="1200" dirty="0"/>
                <a:t>]</a:t>
              </a:r>
            </a:p>
          </p:txBody>
        </p:sp>
      </p:grpSp>
      <p:sp>
        <p:nvSpPr>
          <p:cNvPr id="55" name="Rectangle: Rounded Corners 54">
            <a:extLst>
              <a:ext uri="{FF2B5EF4-FFF2-40B4-BE49-F238E27FC236}">
                <a16:creationId xmlns:a16="http://schemas.microsoft.com/office/drawing/2014/main" id="{CBF39BF9-D41C-1DD3-DEA6-DA2FE2B23977}"/>
              </a:ext>
            </a:extLst>
          </p:cNvPr>
          <p:cNvSpPr/>
          <p:nvPr/>
        </p:nvSpPr>
        <p:spPr>
          <a:xfrm>
            <a:off x="3438128" y="4980956"/>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B</a:t>
            </a:r>
          </a:p>
        </p:txBody>
      </p:sp>
      <p:grpSp>
        <p:nvGrpSpPr>
          <p:cNvPr id="56" name="Group 55">
            <a:extLst>
              <a:ext uri="{FF2B5EF4-FFF2-40B4-BE49-F238E27FC236}">
                <a16:creationId xmlns:a16="http://schemas.microsoft.com/office/drawing/2014/main" id="{FE808762-D4CC-A8C9-09B4-84185AABD4D2}"/>
              </a:ext>
            </a:extLst>
          </p:cNvPr>
          <p:cNvGrpSpPr/>
          <p:nvPr/>
        </p:nvGrpSpPr>
        <p:grpSpPr>
          <a:xfrm>
            <a:off x="4634492" y="4602770"/>
            <a:ext cx="1456868" cy="1015284"/>
            <a:chOff x="2853312" y="4152509"/>
            <a:chExt cx="1456868" cy="1015284"/>
          </a:xfrm>
        </p:grpSpPr>
        <p:sp>
          <p:nvSpPr>
            <p:cNvPr id="57" name="Rectangle: Rounded Corners 56">
              <a:extLst>
                <a:ext uri="{FF2B5EF4-FFF2-40B4-BE49-F238E27FC236}">
                  <a16:creationId xmlns:a16="http://schemas.microsoft.com/office/drawing/2014/main" id="{6AFA32A9-E964-7749-BA5E-149BB457553F}"/>
                </a:ext>
              </a:extLst>
            </p:cNvPr>
            <p:cNvSpPr/>
            <p:nvPr/>
          </p:nvSpPr>
          <p:spPr>
            <a:xfrm>
              <a:off x="3225214" y="4521841"/>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B</a:t>
              </a:r>
            </a:p>
          </p:txBody>
        </p:sp>
        <p:sp>
          <p:nvSpPr>
            <p:cNvPr id="58" name="TextBox 57">
              <a:extLst>
                <a:ext uri="{FF2B5EF4-FFF2-40B4-BE49-F238E27FC236}">
                  <a16:creationId xmlns:a16="http://schemas.microsoft.com/office/drawing/2014/main" id="{3B5F0699-9114-7658-96C9-95C593AC6C97}"/>
                </a:ext>
              </a:extLst>
            </p:cNvPr>
            <p:cNvSpPr txBox="1"/>
            <p:nvPr/>
          </p:nvSpPr>
          <p:spPr>
            <a:xfrm>
              <a:off x="2853312" y="4152509"/>
              <a:ext cx="1456868" cy="276999"/>
            </a:xfrm>
            <a:prstGeom prst="rect">
              <a:avLst/>
            </a:prstGeom>
            <a:noFill/>
          </p:spPr>
          <p:txBody>
            <a:bodyPr wrap="square" rtlCol="0">
              <a:spAutoFit/>
            </a:bodyPr>
            <a:lstStyle/>
            <a:p>
              <a:pPr algn="ctr"/>
              <a:endParaRPr lang="en-US" sz="1200" dirty="0"/>
            </a:p>
          </p:txBody>
        </p:sp>
      </p:grpSp>
      <p:grpSp>
        <p:nvGrpSpPr>
          <p:cNvPr id="51" name="Group 50">
            <a:extLst>
              <a:ext uri="{FF2B5EF4-FFF2-40B4-BE49-F238E27FC236}">
                <a16:creationId xmlns:a16="http://schemas.microsoft.com/office/drawing/2014/main" id="{FCC1D338-025A-BC0D-60F2-337A347FB5C1}"/>
              </a:ext>
            </a:extLst>
          </p:cNvPr>
          <p:cNvGrpSpPr/>
          <p:nvPr/>
        </p:nvGrpSpPr>
        <p:grpSpPr>
          <a:xfrm>
            <a:off x="4643840" y="4603579"/>
            <a:ext cx="1456868" cy="1009639"/>
            <a:chOff x="4204410" y="4158154"/>
            <a:chExt cx="1456868" cy="1009639"/>
          </a:xfrm>
        </p:grpSpPr>
        <p:sp>
          <p:nvSpPr>
            <p:cNvPr id="52" name="Rectangle: Rounded Corners 51">
              <a:extLst>
                <a:ext uri="{FF2B5EF4-FFF2-40B4-BE49-F238E27FC236}">
                  <a16:creationId xmlns:a16="http://schemas.microsoft.com/office/drawing/2014/main" id="{4D9DE21D-7C3F-7493-F5E3-8AADA96250E7}"/>
                </a:ext>
              </a:extLst>
            </p:cNvPr>
            <p:cNvSpPr/>
            <p:nvPr/>
          </p:nvSpPr>
          <p:spPr>
            <a:xfrm>
              <a:off x="4566116" y="4521841"/>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B</a:t>
              </a:r>
            </a:p>
          </p:txBody>
        </p:sp>
        <p:sp>
          <p:nvSpPr>
            <p:cNvPr id="53" name="TextBox 52">
              <a:extLst>
                <a:ext uri="{FF2B5EF4-FFF2-40B4-BE49-F238E27FC236}">
                  <a16:creationId xmlns:a16="http://schemas.microsoft.com/office/drawing/2014/main" id="{893BF080-5D32-056C-EE3C-D87BBF730584}"/>
                </a:ext>
              </a:extLst>
            </p:cNvPr>
            <p:cNvSpPr txBox="1"/>
            <p:nvPr/>
          </p:nvSpPr>
          <p:spPr>
            <a:xfrm>
              <a:off x="4204410" y="4158154"/>
              <a:ext cx="1456868" cy="276999"/>
            </a:xfrm>
            <a:prstGeom prst="rect">
              <a:avLst/>
            </a:prstGeom>
            <a:noFill/>
          </p:spPr>
          <p:txBody>
            <a:bodyPr wrap="square" rtlCol="0">
              <a:spAutoFit/>
            </a:bodyPr>
            <a:lstStyle/>
            <a:p>
              <a:pPr algn="ctr"/>
              <a:r>
                <a:rPr lang="en-US" sz="1200" dirty="0" err="1"/>
                <a:t>arr</a:t>
              </a:r>
              <a:r>
                <a:rPr lang="en-US" sz="1200" dirty="0"/>
                <a:t>[</a:t>
              </a:r>
              <a:r>
                <a:rPr lang="en-US" sz="1200" dirty="0" err="1"/>
                <a:t>r_index</a:t>
              </a:r>
              <a:r>
                <a:rPr lang="en-US" sz="1200" dirty="0"/>
                <a:t>]</a:t>
              </a:r>
            </a:p>
          </p:txBody>
        </p:sp>
      </p:grpSp>
      <p:sp>
        <p:nvSpPr>
          <p:cNvPr id="54" name="Rectangle: Rounded Corners 53">
            <a:extLst>
              <a:ext uri="{FF2B5EF4-FFF2-40B4-BE49-F238E27FC236}">
                <a16:creationId xmlns:a16="http://schemas.microsoft.com/office/drawing/2014/main" id="{48E56FD8-4E9C-6BEF-A351-2F1E61C9F128}"/>
              </a:ext>
            </a:extLst>
          </p:cNvPr>
          <p:cNvSpPr/>
          <p:nvPr/>
        </p:nvSpPr>
        <p:spPr>
          <a:xfrm>
            <a:off x="5002093" y="4971293"/>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A</a:t>
            </a:r>
          </a:p>
        </p:txBody>
      </p:sp>
      <p:sp>
        <p:nvSpPr>
          <p:cNvPr id="61" name="Rectangle: Rounded Corners 60">
            <a:extLst>
              <a:ext uri="{FF2B5EF4-FFF2-40B4-BE49-F238E27FC236}">
                <a16:creationId xmlns:a16="http://schemas.microsoft.com/office/drawing/2014/main" id="{569D1564-A725-FA1E-A7A7-51B37F56C3EB}"/>
              </a:ext>
            </a:extLst>
          </p:cNvPr>
          <p:cNvSpPr/>
          <p:nvPr/>
        </p:nvSpPr>
        <p:spPr>
          <a:xfrm>
            <a:off x="3438127" y="3725270"/>
            <a:ext cx="713065" cy="645952"/>
          </a:xfrm>
          <a:prstGeom prst="roundRect">
            <a:avLst/>
          </a:prstGeom>
          <a:solidFill>
            <a:schemeClr val="bg1"/>
          </a:solidFill>
          <a:ln w="38100" cap="flat" cmpd="sng" algn="ctr">
            <a:solidFill>
              <a:schemeClr val="accent3"/>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A</a:t>
            </a:r>
          </a:p>
        </p:txBody>
      </p:sp>
    </p:spTree>
    <p:extLst>
      <p:ext uri="{BB962C8B-B14F-4D97-AF65-F5344CB8AC3E}">
        <p14:creationId xmlns:p14="http://schemas.microsoft.com/office/powerpoint/2010/main" val="354434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1.38889E-6 1.11111E-6 L 0.00018 -0.1794 " pathEditMode="relative" rAng="0" ptsTypes="AA">
                                      <p:cBhvr>
                                        <p:cTn id="6" dur="2000" fill="hold"/>
                                        <p:tgtEl>
                                          <p:spTgt spid="43"/>
                                        </p:tgtEl>
                                        <p:attrNameLst>
                                          <p:attrName>ppt_x</p:attrName>
                                          <p:attrName>ppt_y</p:attrName>
                                        </p:attrNameLst>
                                      </p:cBhvr>
                                      <p:rCtr x="0" y="-8981"/>
                                    </p:animMotion>
                                  </p:childTnLst>
                                </p:cTn>
                              </p:par>
                              <p:par>
                                <p:cTn id="7" presetID="10" presetClass="exit" presetSubtype="0" fill="hold" nodeType="withEffect">
                                  <p:stCondLst>
                                    <p:cond delay="750"/>
                                  </p:stCondLst>
                                  <p:childTnLst>
                                    <p:animEffect transition="out" filter="fade">
                                      <p:cBhvr>
                                        <p:cTn id="8" dur="1250"/>
                                        <p:tgtEl>
                                          <p:spTgt spid="43"/>
                                        </p:tgtEl>
                                      </p:cBhvr>
                                    </p:animEffect>
                                    <p:set>
                                      <p:cBhvr>
                                        <p:cTn id="9" dur="1" fill="hold">
                                          <p:stCondLst>
                                            <p:cond delay="1249"/>
                                          </p:stCondLst>
                                        </p:cTn>
                                        <p:tgtEl>
                                          <p:spTgt spid="43"/>
                                        </p:tgtEl>
                                        <p:attrNameLst>
                                          <p:attrName>style.visibility</p:attrName>
                                        </p:attrNameLst>
                                      </p:cBhvr>
                                      <p:to>
                                        <p:strVal val="hidden"/>
                                      </p:to>
                                    </p:set>
                                  </p:childTnLst>
                                </p:cTn>
                              </p:par>
                              <p:par>
                                <p:cTn id="10" presetID="10" presetClass="entr" presetSubtype="0" fill="hold" nodeType="withEffect">
                                  <p:stCondLst>
                                    <p:cond delay="150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35" presetClass="path" presetSubtype="0" accel="50000" decel="50000" fill="hold" nodeType="clickEffect">
                                  <p:stCondLst>
                                    <p:cond delay="0"/>
                                  </p:stCondLst>
                                  <p:childTnLst>
                                    <p:animMotion origin="layout" path="M 1.66667E-6 1.11111E-6 L -0.17101 1.11111E-6 " pathEditMode="relative" rAng="0" ptsTypes="AA">
                                      <p:cBhvr>
                                        <p:cTn id="16" dur="2000" fill="hold"/>
                                        <p:tgtEl>
                                          <p:spTgt spid="56"/>
                                        </p:tgtEl>
                                        <p:attrNameLst>
                                          <p:attrName>ppt_x</p:attrName>
                                          <p:attrName>ppt_y</p:attrName>
                                        </p:attrNameLst>
                                      </p:cBhvr>
                                      <p:rCtr x="-8559" y="0"/>
                                    </p:animMotion>
                                  </p:childTnLst>
                                </p:cTn>
                              </p:par>
                              <p:par>
                                <p:cTn id="17" presetID="10" presetClass="exit" presetSubtype="0" fill="hold" nodeType="withEffect">
                                  <p:stCondLst>
                                    <p:cond delay="750"/>
                                  </p:stCondLst>
                                  <p:childTnLst>
                                    <p:animEffect transition="out" filter="fade">
                                      <p:cBhvr>
                                        <p:cTn id="18" dur="1250"/>
                                        <p:tgtEl>
                                          <p:spTgt spid="56"/>
                                        </p:tgtEl>
                                      </p:cBhvr>
                                    </p:animEffect>
                                    <p:set>
                                      <p:cBhvr>
                                        <p:cTn id="19" dur="1" fill="hold">
                                          <p:stCondLst>
                                            <p:cond delay="1249"/>
                                          </p:stCondLst>
                                        </p:cTn>
                                        <p:tgtEl>
                                          <p:spTgt spid="56"/>
                                        </p:tgtEl>
                                        <p:attrNameLst>
                                          <p:attrName>style.visibility</p:attrName>
                                        </p:attrNameLst>
                                      </p:cBhvr>
                                      <p:to>
                                        <p:strVal val="hidden"/>
                                      </p:to>
                                    </p:set>
                                  </p:childTnLst>
                                </p:cTn>
                              </p:par>
                              <p:par>
                                <p:cTn id="20" presetID="10" presetClass="entr" presetSubtype="0" fill="hold" grpId="0" nodeType="withEffect">
                                  <p:stCondLst>
                                    <p:cond delay="150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1000"/>
                                        <p:tgtEl>
                                          <p:spTgt spid="5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2" nodeType="click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childTnLst>
                          </p:cTn>
                        </p:par>
                        <p:par>
                          <p:cTn id="27" fill="hold">
                            <p:stCondLst>
                              <p:cond delay="0"/>
                            </p:stCondLst>
                            <p:childTnLst>
                              <p:par>
                                <p:cTn id="28" presetID="42" presetClass="path" presetSubtype="0" accel="50000" decel="50000" fill="hold" grpId="0" nodeType="afterEffect">
                                  <p:stCondLst>
                                    <p:cond delay="0"/>
                                  </p:stCondLst>
                                  <p:childTnLst>
                                    <p:animMotion origin="layout" path="M -5.55556E-7 2.22222E-6 L 0.17274 0.18194 " pathEditMode="relative" rAng="0" ptsTypes="AA">
                                      <p:cBhvr>
                                        <p:cTn id="29" dur="2000" fill="hold"/>
                                        <p:tgtEl>
                                          <p:spTgt spid="61"/>
                                        </p:tgtEl>
                                        <p:attrNameLst>
                                          <p:attrName>ppt_x</p:attrName>
                                          <p:attrName>ppt_y</p:attrName>
                                        </p:attrNameLst>
                                      </p:cBhvr>
                                      <p:rCtr x="8628" y="9097"/>
                                    </p:animMotion>
                                  </p:childTnLst>
                                </p:cTn>
                              </p:par>
                              <p:par>
                                <p:cTn id="30" presetID="10" presetClass="exit" presetSubtype="0" fill="hold" grpId="1" nodeType="withEffect">
                                  <p:stCondLst>
                                    <p:cond delay="750"/>
                                  </p:stCondLst>
                                  <p:childTnLst>
                                    <p:animEffect transition="out" filter="fade">
                                      <p:cBhvr>
                                        <p:cTn id="31" dur="1250"/>
                                        <p:tgtEl>
                                          <p:spTgt spid="61"/>
                                        </p:tgtEl>
                                      </p:cBhvr>
                                    </p:animEffect>
                                    <p:set>
                                      <p:cBhvr>
                                        <p:cTn id="32" dur="1" fill="hold">
                                          <p:stCondLst>
                                            <p:cond delay="1249"/>
                                          </p:stCondLst>
                                        </p:cTn>
                                        <p:tgtEl>
                                          <p:spTgt spid="61"/>
                                        </p:tgtEl>
                                        <p:attrNameLst>
                                          <p:attrName>style.visibility</p:attrName>
                                        </p:attrNameLst>
                                      </p:cBhvr>
                                      <p:to>
                                        <p:strVal val="hidden"/>
                                      </p:to>
                                    </p:set>
                                  </p:childTnLst>
                                </p:cTn>
                              </p:par>
                              <p:par>
                                <p:cTn id="33" presetID="10" presetClass="entr" presetSubtype="0" fill="hold" grpId="0" nodeType="withEffect">
                                  <p:stCondLst>
                                    <p:cond delay="1500"/>
                                  </p:stCondLst>
                                  <p:childTnLst>
                                    <p:set>
                                      <p:cBhvr>
                                        <p:cTn id="34" dur="1" fill="hold">
                                          <p:stCondLst>
                                            <p:cond delay="0"/>
                                          </p:stCondLst>
                                        </p:cTn>
                                        <p:tgtEl>
                                          <p:spTgt spid="54"/>
                                        </p:tgtEl>
                                        <p:attrNameLst>
                                          <p:attrName>style.visibility</p:attrName>
                                        </p:attrNameLst>
                                      </p:cBhvr>
                                      <p:to>
                                        <p:strVal val="visible"/>
                                      </p:to>
                                    </p:set>
                                    <p:animEffect transition="in" filter="fade">
                                      <p:cBhvr>
                                        <p:cTn id="35" dur="1000"/>
                                        <p:tgtEl>
                                          <p:spTgt spid="54"/>
                                        </p:tgtEl>
                                      </p:cBhvr>
                                    </p:animEffect>
                                  </p:childTnLst>
                                </p:cTn>
                              </p:par>
                            </p:childTnLst>
                          </p:cTn>
                        </p:par>
                        <p:par>
                          <p:cTn id="36" fill="hold">
                            <p:stCondLst>
                              <p:cond delay="2500"/>
                            </p:stCondLst>
                            <p:childTnLst>
                              <p:par>
                                <p:cTn id="37" presetID="10" presetClass="exit" presetSubtype="0" fill="hold" nodeType="afterEffect">
                                  <p:stCondLst>
                                    <p:cond delay="0"/>
                                  </p:stCondLst>
                                  <p:childTnLst>
                                    <p:animEffect transition="out" filter="fade">
                                      <p:cBhvr>
                                        <p:cTn id="38" dur="500"/>
                                        <p:tgtEl>
                                          <p:spTgt spid="45"/>
                                        </p:tgtEl>
                                      </p:cBhvr>
                                    </p:animEffect>
                                    <p:set>
                                      <p:cBhvr>
                                        <p:cTn id="39" dur="1" fill="hold">
                                          <p:stCondLst>
                                            <p:cond delay="499"/>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4" grpId="0" animBg="1"/>
      <p:bldP spid="61" grpId="0" animBg="1"/>
      <p:bldP spid="61" grpId="1" animBg="1"/>
      <p:bldP spid="61" grpId="2"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Bubble Sort</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Bubble Sort is one of the simplest sorting algorithms, used to organize elements of a collection into a particular order.</a:t>
            </a:r>
          </a:p>
          <a:p>
            <a:r>
              <a:rPr lang="en-US" dirty="0"/>
              <a:t>Bubble Sort organizes elements by repeatedly comparing and swapping adjacent elements if they are in the wrong order.</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15</a:t>
            </a:fld>
            <a:endParaRPr lang="en-US" dirty="0"/>
          </a:p>
        </p:txBody>
      </p:sp>
    </p:spTree>
    <p:extLst>
      <p:ext uri="{BB962C8B-B14F-4D97-AF65-F5344CB8AC3E}">
        <p14:creationId xmlns:p14="http://schemas.microsoft.com/office/powerpoint/2010/main" val="324585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Bubble Sort</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16</a:t>
            </a:fld>
            <a:endParaRPr lang="en-US" dirty="0"/>
          </a:p>
        </p:txBody>
      </p:sp>
      <p:sp>
        <p:nvSpPr>
          <p:cNvPr id="5" name="Google Shape;219;p16">
            <a:extLst>
              <a:ext uri="{FF2B5EF4-FFF2-40B4-BE49-F238E27FC236}">
                <a16:creationId xmlns:a16="http://schemas.microsoft.com/office/drawing/2014/main" id="{F0D3A583-2923-4AC2-898C-2A70B7A6F4BB}"/>
              </a:ext>
            </a:extLst>
          </p:cNvPr>
          <p:cNvSpPr txBox="1">
            <a:spLocks/>
          </p:cNvSpPr>
          <p:nvPr/>
        </p:nvSpPr>
        <p:spPr>
          <a:xfrm>
            <a:off x="977317" y="1772174"/>
            <a:ext cx="7189365" cy="3937510"/>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800" b="1" dirty="0">
                <a:solidFill>
                  <a:srgbClr val="9966FF"/>
                </a:solidFill>
                <a:latin typeface="Courier New" panose="02070309020205020404" pitchFamily="49" charset="0"/>
                <a:cs typeface="Courier New" panose="02070309020205020404" pitchFamily="49" charset="0"/>
              </a:rPr>
              <a:t>public void</a:t>
            </a:r>
            <a:r>
              <a:rPr lang="en-US" sz="1800" b="1"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bubbleSort</a:t>
            </a:r>
            <a:r>
              <a:rPr lang="en-US" sz="1800" dirty="0">
                <a:latin typeface="Courier New" panose="02070309020205020404" pitchFamily="49" charset="0"/>
                <a:cs typeface="Courier New" panose="02070309020205020404" pitchFamily="49" charset="0"/>
              </a:rPr>
              <a:t>(</a:t>
            </a:r>
            <a:r>
              <a:rPr lang="en-US" sz="1800" dirty="0">
                <a:solidFill>
                  <a:schemeClr val="tx1"/>
                </a:solidFill>
                <a:latin typeface="Courier New" panose="02070309020205020404" pitchFamily="49" charset="0"/>
                <a:cs typeface="Courier New" panose="02070309020205020404" pitchFamily="49" charset="0"/>
              </a:rPr>
              <a:t>Integer</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arr</a:t>
            </a:r>
            <a:r>
              <a:rPr lang="en-US" sz="18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800" dirty="0">
                <a:latin typeface="Courier New" panose="02070309020205020404" pitchFamily="49" charset="0"/>
                <a:cs typeface="Courier New" panose="02070309020205020404" pitchFamily="49" charset="0"/>
              </a:rPr>
              <a:t>	</a:t>
            </a:r>
            <a:r>
              <a:rPr lang="en-US" sz="1800" b="1" dirty="0">
                <a:solidFill>
                  <a:srgbClr val="9966FF"/>
                </a:solidFill>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n = </a:t>
            </a:r>
            <a:r>
              <a:rPr lang="en-US" sz="1800" dirty="0" err="1">
                <a:latin typeface="Courier New" panose="02070309020205020404" pitchFamily="49" charset="0"/>
                <a:cs typeface="Courier New" panose="02070309020205020404" pitchFamily="49" charset="0"/>
              </a:rPr>
              <a:t>arr.length</a:t>
            </a:r>
            <a:r>
              <a:rPr lang="en-US" sz="18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Font typeface="Arial" panose="020B0604020202020204" pitchFamily="34" charset="0"/>
              <a:buNone/>
            </a:pPr>
            <a:r>
              <a:rPr lang="en-US" sz="1800" dirty="0">
                <a:latin typeface="Courier New" panose="02070309020205020404" pitchFamily="49" charset="0"/>
                <a:cs typeface="Courier New" panose="02070309020205020404" pitchFamily="49" charset="0"/>
              </a:rPr>
              <a:t>	</a:t>
            </a:r>
            <a:r>
              <a:rPr lang="en-US" sz="1800" b="1" dirty="0">
                <a:solidFill>
                  <a:srgbClr val="9966FF"/>
                </a:solidFill>
                <a:latin typeface="Courier New" panose="02070309020205020404" pitchFamily="49" charset="0"/>
                <a:cs typeface="Courier New" panose="02070309020205020404" pitchFamily="49" charset="0"/>
              </a:rPr>
              <a:t>for</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t>
            </a:r>
            <a:r>
              <a:rPr lang="en-US" sz="1800" b="1" dirty="0">
                <a:solidFill>
                  <a:srgbClr val="9966FF"/>
                </a:solidFill>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 0;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&lt; n – 1;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800" dirty="0">
                <a:latin typeface="Courier New" panose="02070309020205020404" pitchFamily="49" charset="0"/>
                <a:cs typeface="Courier New" panose="02070309020205020404" pitchFamily="49" charset="0"/>
              </a:rPr>
              <a:t>		</a:t>
            </a:r>
            <a:r>
              <a:rPr lang="en-US" sz="1800" b="1" dirty="0">
                <a:solidFill>
                  <a:srgbClr val="9966FF"/>
                </a:solidFill>
                <a:latin typeface="Courier New" panose="02070309020205020404" pitchFamily="49" charset="0"/>
                <a:cs typeface="Courier New" panose="02070309020205020404" pitchFamily="49" charset="0"/>
              </a:rPr>
              <a:t>for</a:t>
            </a:r>
            <a:r>
              <a:rPr lang="en-US" sz="1800" dirty="0">
                <a:latin typeface="Courier New" panose="02070309020205020404" pitchFamily="49" charset="0"/>
                <a:cs typeface="Courier New" panose="02070309020205020404" pitchFamily="49" charset="0"/>
              </a:rPr>
              <a:t> (</a:t>
            </a:r>
            <a:r>
              <a:rPr lang="en-US" sz="1800" b="1" dirty="0">
                <a:solidFill>
                  <a:srgbClr val="9966FF"/>
                </a:solidFill>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j = 0; j &lt; n - 1; </a:t>
            </a:r>
            <a:r>
              <a:rPr lang="en-US" sz="1800" dirty="0" err="1">
                <a:latin typeface="Courier New" panose="02070309020205020404" pitchFamily="49" charset="0"/>
                <a:cs typeface="Courier New" panose="02070309020205020404" pitchFamily="49" charset="0"/>
              </a:rPr>
              <a:t>j++</a:t>
            </a:r>
            <a:r>
              <a:rPr lang="en-US" sz="18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800" dirty="0">
                <a:latin typeface="Courier New" panose="02070309020205020404" pitchFamily="49" charset="0"/>
                <a:cs typeface="Courier New" panose="02070309020205020404" pitchFamily="49" charset="0"/>
              </a:rPr>
              <a:t>			</a:t>
            </a:r>
            <a:r>
              <a:rPr lang="en-US" sz="1800" b="1" dirty="0">
                <a:solidFill>
                  <a:srgbClr val="9966FF"/>
                </a:solidFill>
                <a:latin typeface="Courier New" panose="02070309020205020404" pitchFamily="49" charset="0"/>
                <a:cs typeface="Courier New" panose="02070309020205020404" pitchFamily="49" charset="0"/>
              </a:rPr>
              <a:t>if</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arr</a:t>
            </a:r>
            <a:r>
              <a:rPr lang="en-US" sz="1800" dirty="0">
                <a:latin typeface="Courier New" panose="02070309020205020404" pitchFamily="49" charset="0"/>
                <a:cs typeface="Courier New" panose="02070309020205020404" pitchFamily="49" charset="0"/>
              </a:rPr>
              <a:t>[j] &gt; </a:t>
            </a:r>
            <a:r>
              <a:rPr lang="en-US" sz="1800" dirty="0" err="1">
                <a:latin typeface="Courier New" panose="02070309020205020404" pitchFamily="49" charset="0"/>
                <a:cs typeface="Courier New" panose="02070309020205020404" pitchFamily="49" charset="0"/>
              </a:rPr>
              <a:t>arr</a:t>
            </a:r>
            <a:r>
              <a:rPr lang="en-US" sz="1800" dirty="0">
                <a:latin typeface="Courier New" panose="02070309020205020404" pitchFamily="49" charset="0"/>
                <a:cs typeface="Courier New" panose="02070309020205020404" pitchFamily="49" charset="0"/>
              </a:rPr>
              <a:t>[j+1]) {</a:t>
            </a:r>
          </a:p>
          <a:p>
            <a:pPr marL="182880" lvl="1" indent="0" defTabSz="457200">
              <a:lnSpc>
                <a:spcPct val="90000"/>
              </a:lnSpc>
              <a:spcBef>
                <a:spcPts val="480"/>
              </a:spcBef>
              <a:buSzPts val="2400"/>
              <a:buNone/>
            </a:pPr>
            <a:r>
              <a:rPr lang="en-US" sz="1800" dirty="0">
                <a:latin typeface="Courier New" panose="02070309020205020404" pitchFamily="49" charset="0"/>
                <a:cs typeface="Courier New" panose="02070309020205020404" pitchFamily="49" charset="0"/>
              </a:rPr>
              <a:t>				</a:t>
            </a:r>
            <a:r>
              <a:rPr lang="en-US" sz="1800" b="1" dirty="0">
                <a:solidFill>
                  <a:srgbClr val="9966FF"/>
                </a:solidFill>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temp = </a:t>
            </a:r>
            <a:r>
              <a:rPr lang="en-US" sz="1800" dirty="0" err="1">
                <a:latin typeface="Courier New" panose="02070309020205020404" pitchFamily="49" charset="0"/>
                <a:cs typeface="Courier New" panose="02070309020205020404" pitchFamily="49" charset="0"/>
              </a:rPr>
              <a:t>arr</a:t>
            </a:r>
            <a:r>
              <a:rPr lang="en-US" sz="1800" dirty="0">
                <a:latin typeface="Courier New" panose="02070309020205020404" pitchFamily="49" charset="0"/>
                <a:cs typeface="Courier New" panose="02070309020205020404" pitchFamily="49" charset="0"/>
              </a:rPr>
              <a:t>[j];</a:t>
            </a:r>
          </a:p>
          <a:p>
            <a:pPr marL="182880" lvl="1" indent="0" defTabSz="457200">
              <a:lnSpc>
                <a:spcPct val="90000"/>
              </a:lnSpc>
              <a:spcBef>
                <a:spcPts val="480"/>
              </a:spcBef>
              <a:buSzPts val="240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arr</a:t>
            </a:r>
            <a:r>
              <a:rPr lang="en-US" sz="1800" dirty="0">
                <a:latin typeface="Courier New" panose="02070309020205020404" pitchFamily="49" charset="0"/>
                <a:cs typeface="Courier New" panose="02070309020205020404" pitchFamily="49" charset="0"/>
              </a:rPr>
              <a:t>[j] = </a:t>
            </a:r>
            <a:r>
              <a:rPr lang="en-US" sz="1800" dirty="0" err="1">
                <a:latin typeface="Courier New" panose="02070309020205020404" pitchFamily="49" charset="0"/>
                <a:cs typeface="Courier New" panose="02070309020205020404" pitchFamily="49" charset="0"/>
              </a:rPr>
              <a:t>arr</a:t>
            </a:r>
            <a:r>
              <a:rPr lang="en-US" sz="1800" dirty="0">
                <a:latin typeface="Courier New" panose="02070309020205020404" pitchFamily="49" charset="0"/>
                <a:cs typeface="Courier New" panose="02070309020205020404" pitchFamily="49" charset="0"/>
              </a:rPr>
              <a:t>[j+1];</a:t>
            </a:r>
          </a:p>
          <a:p>
            <a:pPr marL="182880" lvl="1" indent="0" defTabSz="457200">
              <a:lnSpc>
                <a:spcPct val="90000"/>
              </a:lnSpc>
              <a:spcBef>
                <a:spcPts val="480"/>
              </a:spcBef>
              <a:buSzPts val="240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arr</a:t>
            </a:r>
            <a:r>
              <a:rPr lang="en-US" sz="1800" dirty="0">
                <a:latin typeface="Courier New" panose="02070309020205020404" pitchFamily="49" charset="0"/>
                <a:cs typeface="Courier New" panose="02070309020205020404" pitchFamily="49" charset="0"/>
              </a:rPr>
              <a:t>[j+1] = temp;</a:t>
            </a:r>
          </a:p>
          <a:p>
            <a:pPr marL="182880" lvl="1" indent="0" defTabSz="457200">
              <a:lnSpc>
                <a:spcPct val="90000"/>
              </a:lnSpc>
              <a:spcBef>
                <a:spcPts val="480"/>
              </a:spcBef>
              <a:buSzPts val="2400"/>
              <a:buNone/>
            </a:pPr>
            <a:r>
              <a:rPr lang="en-US" sz="18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8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8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11771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Bubble Sort (visualization)</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17</a:t>
            </a:fld>
            <a:endParaRPr lang="en-US" dirty="0"/>
          </a:p>
        </p:txBody>
      </p:sp>
      <p:sp>
        <p:nvSpPr>
          <p:cNvPr id="3" name="Rectangle: Rounded Corners 2">
            <a:extLst>
              <a:ext uri="{FF2B5EF4-FFF2-40B4-BE49-F238E27FC236}">
                <a16:creationId xmlns:a16="http://schemas.microsoft.com/office/drawing/2014/main" id="{A75D1DF7-A85E-A869-A892-CE1D5EF54C01}"/>
              </a:ext>
            </a:extLst>
          </p:cNvPr>
          <p:cNvSpPr/>
          <p:nvPr/>
        </p:nvSpPr>
        <p:spPr>
          <a:xfrm>
            <a:off x="380010" y="3204593"/>
            <a:ext cx="8372212" cy="156743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p>
        </p:txBody>
      </p:sp>
      <p:sp>
        <p:nvSpPr>
          <p:cNvPr id="7" name="Rectangle: Rounded Corners 6">
            <a:extLst>
              <a:ext uri="{FF2B5EF4-FFF2-40B4-BE49-F238E27FC236}">
                <a16:creationId xmlns:a16="http://schemas.microsoft.com/office/drawing/2014/main" id="{86D65655-2218-62F3-2C95-344C2C444310}"/>
              </a:ext>
            </a:extLst>
          </p:cNvPr>
          <p:cNvSpPr/>
          <p:nvPr/>
        </p:nvSpPr>
        <p:spPr>
          <a:xfrm>
            <a:off x="719763"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10</a:t>
            </a:r>
          </a:p>
        </p:txBody>
      </p:sp>
      <p:sp>
        <p:nvSpPr>
          <p:cNvPr id="8" name="Rectangle: Rounded Corners 7">
            <a:extLst>
              <a:ext uri="{FF2B5EF4-FFF2-40B4-BE49-F238E27FC236}">
                <a16:creationId xmlns:a16="http://schemas.microsoft.com/office/drawing/2014/main" id="{4062C34C-7660-DD0D-1AD8-827AC9608DBF}"/>
              </a:ext>
            </a:extLst>
          </p:cNvPr>
          <p:cNvSpPr/>
          <p:nvPr/>
        </p:nvSpPr>
        <p:spPr>
          <a:xfrm>
            <a:off x="1592218"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62</a:t>
            </a:r>
          </a:p>
        </p:txBody>
      </p:sp>
      <p:sp>
        <p:nvSpPr>
          <p:cNvPr id="9" name="Rectangle: Rounded Corners 8">
            <a:extLst>
              <a:ext uri="{FF2B5EF4-FFF2-40B4-BE49-F238E27FC236}">
                <a16:creationId xmlns:a16="http://schemas.microsoft.com/office/drawing/2014/main" id="{4E49746E-ADB4-4361-119F-199F4AC1EF89}"/>
              </a:ext>
            </a:extLst>
          </p:cNvPr>
          <p:cNvSpPr/>
          <p:nvPr/>
        </p:nvSpPr>
        <p:spPr>
          <a:xfrm>
            <a:off x="2464673"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19</a:t>
            </a:r>
          </a:p>
        </p:txBody>
      </p:sp>
      <p:sp>
        <p:nvSpPr>
          <p:cNvPr id="10" name="Rectangle: Rounded Corners 9">
            <a:extLst>
              <a:ext uri="{FF2B5EF4-FFF2-40B4-BE49-F238E27FC236}">
                <a16:creationId xmlns:a16="http://schemas.microsoft.com/office/drawing/2014/main" id="{680D5B45-9F4A-2780-3893-A51B9AE0247B}"/>
              </a:ext>
            </a:extLst>
          </p:cNvPr>
          <p:cNvSpPr/>
          <p:nvPr/>
        </p:nvSpPr>
        <p:spPr>
          <a:xfrm>
            <a:off x="3337128"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15</a:t>
            </a:r>
          </a:p>
        </p:txBody>
      </p:sp>
      <p:sp>
        <p:nvSpPr>
          <p:cNvPr id="11" name="Rectangle: Rounded Corners 10">
            <a:extLst>
              <a:ext uri="{FF2B5EF4-FFF2-40B4-BE49-F238E27FC236}">
                <a16:creationId xmlns:a16="http://schemas.microsoft.com/office/drawing/2014/main" id="{2F370C9A-344E-3386-3EAB-7D0B1C28F4C9}"/>
              </a:ext>
            </a:extLst>
          </p:cNvPr>
          <p:cNvSpPr/>
          <p:nvPr/>
        </p:nvSpPr>
        <p:spPr>
          <a:xfrm>
            <a:off x="4209583"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28</a:t>
            </a:r>
          </a:p>
        </p:txBody>
      </p:sp>
      <p:sp>
        <p:nvSpPr>
          <p:cNvPr id="12" name="Rectangle: Rounded Corners 11">
            <a:extLst>
              <a:ext uri="{FF2B5EF4-FFF2-40B4-BE49-F238E27FC236}">
                <a16:creationId xmlns:a16="http://schemas.microsoft.com/office/drawing/2014/main" id="{6805E105-159C-261A-B820-3DB75A5DFA44}"/>
              </a:ext>
            </a:extLst>
          </p:cNvPr>
          <p:cNvSpPr/>
          <p:nvPr/>
        </p:nvSpPr>
        <p:spPr>
          <a:xfrm>
            <a:off x="5082038"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35</a:t>
            </a:r>
          </a:p>
        </p:txBody>
      </p:sp>
      <p:sp>
        <p:nvSpPr>
          <p:cNvPr id="13" name="Rectangle: Rounded Corners 12">
            <a:extLst>
              <a:ext uri="{FF2B5EF4-FFF2-40B4-BE49-F238E27FC236}">
                <a16:creationId xmlns:a16="http://schemas.microsoft.com/office/drawing/2014/main" id="{086013E1-1923-4D13-8147-584142FDC66F}"/>
              </a:ext>
            </a:extLst>
          </p:cNvPr>
          <p:cNvSpPr/>
          <p:nvPr/>
        </p:nvSpPr>
        <p:spPr>
          <a:xfrm>
            <a:off x="5954493"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23</a:t>
            </a:r>
          </a:p>
        </p:txBody>
      </p:sp>
      <p:sp>
        <p:nvSpPr>
          <p:cNvPr id="14" name="Rectangle: Rounded Corners 13">
            <a:extLst>
              <a:ext uri="{FF2B5EF4-FFF2-40B4-BE49-F238E27FC236}">
                <a16:creationId xmlns:a16="http://schemas.microsoft.com/office/drawing/2014/main" id="{9E5A1E3E-E07C-AAB4-9EAC-EF6323034B56}"/>
              </a:ext>
            </a:extLst>
          </p:cNvPr>
          <p:cNvSpPr/>
          <p:nvPr/>
        </p:nvSpPr>
        <p:spPr>
          <a:xfrm>
            <a:off x="6826948"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49</a:t>
            </a:r>
          </a:p>
        </p:txBody>
      </p:sp>
      <p:sp>
        <p:nvSpPr>
          <p:cNvPr id="15" name="Rectangle: Rounded Corners 14">
            <a:extLst>
              <a:ext uri="{FF2B5EF4-FFF2-40B4-BE49-F238E27FC236}">
                <a16:creationId xmlns:a16="http://schemas.microsoft.com/office/drawing/2014/main" id="{8DE14A9F-A316-A963-AA86-1AE91FE001FC}"/>
              </a:ext>
            </a:extLst>
          </p:cNvPr>
          <p:cNvSpPr/>
          <p:nvPr/>
        </p:nvSpPr>
        <p:spPr>
          <a:xfrm>
            <a:off x="7699403"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41</a:t>
            </a:r>
          </a:p>
        </p:txBody>
      </p:sp>
      <p:sp>
        <p:nvSpPr>
          <p:cNvPr id="32" name="Rectangle 31">
            <a:extLst>
              <a:ext uri="{FF2B5EF4-FFF2-40B4-BE49-F238E27FC236}">
                <a16:creationId xmlns:a16="http://schemas.microsoft.com/office/drawing/2014/main" id="{ACE534C0-59BA-2FB3-CE88-CAD8CF605DF2}"/>
              </a:ext>
            </a:extLst>
          </p:cNvPr>
          <p:cNvSpPr/>
          <p:nvPr/>
        </p:nvSpPr>
        <p:spPr>
          <a:xfrm>
            <a:off x="628650" y="3449623"/>
            <a:ext cx="1756328" cy="1077372"/>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rPr>
              <a:t>compare</a:t>
            </a:r>
          </a:p>
        </p:txBody>
      </p:sp>
      <p:sp>
        <p:nvSpPr>
          <p:cNvPr id="33" name="Rectangle 32">
            <a:extLst>
              <a:ext uri="{FF2B5EF4-FFF2-40B4-BE49-F238E27FC236}">
                <a16:creationId xmlns:a16="http://schemas.microsoft.com/office/drawing/2014/main" id="{28B0499A-0012-4BFE-4636-90792EC62BA0}"/>
              </a:ext>
            </a:extLst>
          </p:cNvPr>
          <p:cNvSpPr/>
          <p:nvPr/>
        </p:nvSpPr>
        <p:spPr>
          <a:xfrm>
            <a:off x="622941" y="3449623"/>
            <a:ext cx="1756328" cy="1077372"/>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rPr>
              <a:t>compare</a:t>
            </a:r>
          </a:p>
        </p:txBody>
      </p:sp>
      <p:sp>
        <p:nvSpPr>
          <p:cNvPr id="34" name="Rectangle 33">
            <a:extLst>
              <a:ext uri="{FF2B5EF4-FFF2-40B4-BE49-F238E27FC236}">
                <a16:creationId xmlns:a16="http://schemas.microsoft.com/office/drawing/2014/main" id="{450CFA9C-8972-80A6-DBDA-12FE9E4DEADD}"/>
              </a:ext>
            </a:extLst>
          </p:cNvPr>
          <p:cNvSpPr/>
          <p:nvPr/>
        </p:nvSpPr>
        <p:spPr>
          <a:xfrm>
            <a:off x="617232" y="3449623"/>
            <a:ext cx="1756328" cy="1077372"/>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rPr>
              <a:t>compare</a:t>
            </a:r>
          </a:p>
        </p:txBody>
      </p:sp>
      <p:sp>
        <p:nvSpPr>
          <p:cNvPr id="35" name="Rectangle 34">
            <a:extLst>
              <a:ext uri="{FF2B5EF4-FFF2-40B4-BE49-F238E27FC236}">
                <a16:creationId xmlns:a16="http://schemas.microsoft.com/office/drawing/2014/main" id="{13DCA29D-403A-B949-E3BE-0CAF03FE5216}"/>
              </a:ext>
            </a:extLst>
          </p:cNvPr>
          <p:cNvSpPr/>
          <p:nvPr/>
        </p:nvSpPr>
        <p:spPr>
          <a:xfrm>
            <a:off x="622941" y="3449623"/>
            <a:ext cx="1756328" cy="1077372"/>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rPr>
              <a:t>compare</a:t>
            </a:r>
          </a:p>
        </p:txBody>
      </p:sp>
    </p:spTree>
    <p:extLst>
      <p:ext uri="{BB962C8B-B14F-4D97-AF65-F5344CB8AC3E}">
        <p14:creationId xmlns:p14="http://schemas.microsoft.com/office/powerpoint/2010/main" val="1520839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3.05556E-6 -1.48148E-6 L 0.096 0.00046 " pathEditMode="relative" rAng="0" ptsTypes="AA">
                                      <p:cBhvr>
                                        <p:cTn id="6" dur="1000" fill="hold"/>
                                        <p:tgtEl>
                                          <p:spTgt spid="32"/>
                                        </p:tgtEl>
                                        <p:attrNameLst>
                                          <p:attrName>ppt_x</p:attrName>
                                          <p:attrName>ppt_y</p:attrName>
                                        </p:attrNameLst>
                                      </p:cBhvr>
                                      <p:rCtr x="4792" y="23"/>
                                    </p:animMotion>
                                  </p:childTnLst>
                                </p:cTn>
                              </p:par>
                            </p:childTnLst>
                          </p:cTn>
                        </p:par>
                        <p:par>
                          <p:cTn id="7" fill="hold">
                            <p:stCondLst>
                              <p:cond delay="1000"/>
                            </p:stCondLst>
                            <p:childTnLst>
                              <p:par>
                                <p:cTn id="8" presetID="44" presetClass="path" presetSubtype="0" accel="50000" decel="50000" fill="hold" grpId="0" nodeType="afterEffect">
                                  <p:stCondLst>
                                    <p:cond delay="0"/>
                                  </p:stCondLst>
                                  <p:childTnLst>
                                    <p:animMotion origin="layout" path="M 0.00035 -0.0007 L 0.02552 -0.04028 C 0.03091 -0.04931 0.03889 -0.05394 0.04705 -0.05394 C 0.0566 -0.05394 0.06407 -0.04931 0.06945 -0.04028 L 0.0948 -0.0007 " pathEditMode="relative" rAng="0" ptsTypes="AAAAA">
                                      <p:cBhvr>
                                        <p:cTn id="9" dur="1000" fill="hold"/>
                                        <p:tgtEl>
                                          <p:spTgt spid="8"/>
                                        </p:tgtEl>
                                        <p:attrNameLst>
                                          <p:attrName>ppt_x</p:attrName>
                                          <p:attrName>ppt_y</p:attrName>
                                        </p:attrNameLst>
                                      </p:cBhvr>
                                      <p:rCtr x="4722" y="-2662"/>
                                    </p:animMotion>
                                  </p:childTnLst>
                                </p:cTn>
                              </p:par>
                              <p:par>
                                <p:cTn id="10" presetID="44" presetClass="path" presetSubtype="0" accel="50000" decel="50000" fill="hold" grpId="0" nodeType="withEffect">
                                  <p:stCondLst>
                                    <p:cond delay="0"/>
                                  </p:stCondLst>
                                  <p:childTnLst>
                                    <p:animMotion origin="layout" path="M -0.00069 -0.00069 L -0.02673 -0.0419 C -0.03212 -0.05116 -0.04028 -0.05602 -0.04861 -0.05602 C -0.05833 -0.05602 -0.06597 -0.05116 -0.07135 -0.0419 L -0.09722 -0.00069 " pathEditMode="relative" rAng="0" ptsTypes="AAAAA">
                                      <p:cBhvr>
                                        <p:cTn id="11" dur="1000" fill="hold"/>
                                        <p:tgtEl>
                                          <p:spTgt spid="9"/>
                                        </p:tgtEl>
                                        <p:attrNameLst>
                                          <p:attrName>ppt_x</p:attrName>
                                          <p:attrName>ppt_y</p:attrName>
                                        </p:attrNameLst>
                                      </p:cBhvr>
                                      <p:rCtr x="-4826" y="-2778"/>
                                    </p:animMotion>
                                  </p:childTnLst>
                                </p:cTn>
                              </p:par>
                            </p:childTnLst>
                          </p:cTn>
                        </p:par>
                        <p:par>
                          <p:cTn id="12" fill="hold">
                            <p:stCondLst>
                              <p:cond delay="2000"/>
                            </p:stCondLst>
                            <p:childTnLst>
                              <p:par>
                                <p:cTn id="13" presetID="63" presetClass="path" presetSubtype="0" accel="50000" decel="50000" fill="hold" grpId="1" nodeType="afterEffect">
                                  <p:stCondLst>
                                    <p:cond delay="0"/>
                                  </p:stCondLst>
                                  <p:childTnLst>
                                    <p:animMotion origin="layout" path="M 0.096 0.00046 L 0.19201 -0.00092 " pathEditMode="relative" rAng="0" ptsTypes="AA">
                                      <p:cBhvr>
                                        <p:cTn id="14" dur="1000" fill="hold"/>
                                        <p:tgtEl>
                                          <p:spTgt spid="32"/>
                                        </p:tgtEl>
                                        <p:attrNameLst>
                                          <p:attrName>ppt_x</p:attrName>
                                          <p:attrName>ppt_y</p:attrName>
                                        </p:attrNameLst>
                                      </p:cBhvr>
                                      <p:rCtr x="4792" y="-69"/>
                                    </p:animMotion>
                                  </p:childTnLst>
                                </p:cTn>
                              </p:par>
                            </p:childTnLst>
                          </p:cTn>
                        </p:par>
                        <p:par>
                          <p:cTn id="15" fill="hold">
                            <p:stCondLst>
                              <p:cond delay="3000"/>
                            </p:stCondLst>
                            <p:childTnLst>
                              <p:par>
                                <p:cTn id="16" presetID="44" presetClass="path" presetSubtype="0" accel="50000" decel="50000" fill="hold" grpId="1" nodeType="afterEffect">
                                  <p:stCondLst>
                                    <p:cond delay="0"/>
                                  </p:stCondLst>
                                  <p:childTnLst>
                                    <p:animMotion origin="layout" path="M 0.09479 -0.00069 L 0.12014 -0.04051 C 0.12552 -0.0493 0.13351 -0.05393 0.14184 -0.05393 C 0.15139 -0.05393 0.15903 -0.0493 0.16441 -0.04051 L 0.19011 -0.00069 " pathEditMode="relative" rAng="0" ptsTypes="AAAAA">
                                      <p:cBhvr>
                                        <p:cTn id="17" dur="1000" fill="hold"/>
                                        <p:tgtEl>
                                          <p:spTgt spid="8"/>
                                        </p:tgtEl>
                                        <p:attrNameLst>
                                          <p:attrName>ppt_x</p:attrName>
                                          <p:attrName>ppt_y</p:attrName>
                                        </p:attrNameLst>
                                      </p:cBhvr>
                                      <p:rCtr x="4757" y="-2662"/>
                                    </p:animMotion>
                                  </p:childTnLst>
                                </p:cTn>
                              </p:par>
                              <p:par>
                                <p:cTn id="18" presetID="44" presetClass="path" presetSubtype="0" accel="50000" decel="50000" fill="hold" grpId="0" nodeType="withEffect">
                                  <p:stCondLst>
                                    <p:cond delay="0"/>
                                  </p:stCondLst>
                                  <p:childTnLst>
                                    <p:animMotion origin="layout" path="M -0.00069 -0.00069 L -0.02673 -0.04074 C -0.03211 -0.04977 -0.04027 -0.05463 -0.04861 -0.05463 C -0.05833 -0.05463 -0.06597 -0.04977 -0.07135 -0.04074 L -0.09722 -0.00069 " pathEditMode="relative" rAng="0" ptsTypes="AAAAA">
                                      <p:cBhvr>
                                        <p:cTn id="19" dur="1000" fill="hold"/>
                                        <p:tgtEl>
                                          <p:spTgt spid="10"/>
                                        </p:tgtEl>
                                        <p:attrNameLst>
                                          <p:attrName>ppt_x</p:attrName>
                                          <p:attrName>ppt_y</p:attrName>
                                        </p:attrNameLst>
                                      </p:cBhvr>
                                      <p:rCtr x="-4826" y="-2708"/>
                                    </p:animMotion>
                                  </p:childTnLst>
                                </p:cTn>
                              </p:par>
                            </p:childTnLst>
                          </p:cTn>
                        </p:par>
                        <p:par>
                          <p:cTn id="20" fill="hold">
                            <p:stCondLst>
                              <p:cond delay="4000"/>
                            </p:stCondLst>
                            <p:childTnLst>
                              <p:par>
                                <p:cTn id="21" presetID="63" presetClass="path" presetSubtype="0" accel="50000" decel="50000" fill="hold" grpId="2" nodeType="afterEffect">
                                  <p:stCondLst>
                                    <p:cond delay="0"/>
                                  </p:stCondLst>
                                  <p:childTnLst>
                                    <p:animMotion origin="layout" path="M 0.19201 -0.00092 L 0.28732 0.00046 " pathEditMode="relative" rAng="0" ptsTypes="AA">
                                      <p:cBhvr>
                                        <p:cTn id="22" dur="1000" fill="hold"/>
                                        <p:tgtEl>
                                          <p:spTgt spid="32"/>
                                        </p:tgtEl>
                                        <p:attrNameLst>
                                          <p:attrName>ppt_x</p:attrName>
                                          <p:attrName>ppt_y</p:attrName>
                                        </p:attrNameLst>
                                      </p:cBhvr>
                                      <p:rCtr x="4792" y="69"/>
                                    </p:animMotion>
                                  </p:childTnLst>
                                </p:cTn>
                              </p:par>
                            </p:childTnLst>
                          </p:cTn>
                        </p:par>
                        <p:par>
                          <p:cTn id="23" fill="hold">
                            <p:stCondLst>
                              <p:cond delay="5000"/>
                            </p:stCondLst>
                            <p:childTnLst>
                              <p:par>
                                <p:cTn id="24" presetID="44" presetClass="path" presetSubtype="0" accel="50000" decel="50000" fill="hold" grpId="2" nodeType="afterEffect">
                                  <p:stCondLst>
                                    <p:cond delay="0"/>
                                  </p:stCondLst>
                                  <p:childTnLst>
                                    <p:animMotion origin="layout" path="M 0.19011 -0.00069 L 0.2158 -0.04027 C 0.22118 -0.0493 0.22951 -0.05393 0.23802 -0.05393 C 0.2474 -0.05393 0.25538 -0.0493 0.26094 -0.04027 L 0.28698 -0.00069 " pathEditMode="relative" rAng="0" ptsTypes="AAAAA">
                                      <p:cBhvr>
                                        <p:cTn id="25" dur="1000" fill="hold"/>
                                        <p:tgtEl>
                                          <p:spTgt spid="8"/>
                                        </p:tgtEl>
                                        <p:attrNameLst>
                                          <p:attrName>ppt_x</p:attrName>
                                          <p:attrName>ppt_y</p:attrName>
                                        </p:attrNameLst>
                                      </p:cBhvr>
                                      <p:rCtr x="4844" y="-2662"/>
                                    </p:animMotion>
                                  </p:childTnLst>
                                </p:cTn>
                              </p:par>
                              <p:par>
                                <p:cTn id="26" presetID="44" presetClass="path" presetSubtype="0" accel="50000" decel="50000" fill="hold" grpId="0" nodeType="withEffect">
                                  <p:stCondLst>
                                    <p:cond delay="0"/>
                                  </p:stCondLst>
                                  <p:childTnLst>
                                    <p:animMotion origin="layout" path="M 0.0007 -0.00069 L -0.02483 -0.04074 C -0.03021 -0.04977 -0.03819 -0.05463 -0.04653 -0.05463 C -0.05608 -0.05463 -0.06371 -0.04977 -0.0691 -0.04074 L -0.09444 -0.00069 " pathEditMode="relative" rAng="0" ptsTypes="AAAAA">
                                      <p:cBhvr>
                                        <p:cTn id="27" dur="1000" fill="hold"/>
                                        <p:tgtEl>
                                          <p:spTgt spid="11"/>
                                        </p:tgtEl>
                                        <p:attrNameLst>
                                          <p:attrName>ppt_x</p:attrName>
                                          <p:attrName>ppt_y</p:attrName>
                                        </p:attrNameLst>
                                      </p:cBhvr>
                                      <p:rCtr x="-4757" y="-2708"/>
                                    </p:animMotion>
                                  </p:childTnLst>
                                </p:cTn>
                              </p:par>
                            </p:childTnLst>
                          </p:cTn>
                        </p:par>
                        <p:par>
                          <p:cTn id="28" fill="hold">
                            <p:stCondLst>
                              <p:cond delay="6000"/>
                            </p:stCondLst>
                            <p:childTnLst>
                              <p:par>
                                <p:cTn id="29" presetID="63" presetClass="path" presetSubtype="0" accel="50000" decel="50000" fill="hold" grpId="3" nodeType="afterEffect">
                                  <p:stCondLst>
                                    <p:cond delay="0"/>
                                  </p:stCondLst>
                                  <p:childTnLst>
                                    <p:animMotion origin="layout" path="M 0.28733 0.00047 L 0.38316 0.00046 " pathEditMode="relative" rAng="0" ptsTypes="AA">
                                      <p:cBhvr>
                                        <p:cTn id="30" dur="1000" fill="hold"/>
                                        <p:tgtEl>
                                          <p:spTgt spid="32"/>
                                        </p:tgtEl>
                                        <p:attrNameLst>
                                          <p:attrName>ppt_x</p:attrName>
                                          <p:attrName>ppt_y</p:attrName>
                                        </p:attrNameLst>
                                      </p:cBhvr>
                                      <p:rCtr x="5174" y="139"/>
                                    </p:animMotion>
                                  </p:childTnLst>
                                </p:cTn>
                              </p:par>
                            </p:childTnLst>
                          </p:cTn>
                        </p:par>
                        <p:par>
                          <p:cTn id="31" fill="hold">
                            <p:stCondLst>
                              <p:cond delay="7000"/>
                            </p:stCondLst>
                            <p:childTnLst>
                              <p:par>
                                <p:cTn id="32" presetID="44" presetClass="path" presetSubtype="0" accel="50000" decel="50000" fill="hold" grpId="3" nodeType="afterEffect">
                                  <p:stCondLst>
                                    <p:cond delay="0"/>
                                  </p:stCondLst>
                                  <p:childTnLst>
                                    <p:animMotion origin="layout" path="M 0.28698 -0.00069 L 0.31181 -0.04143 C 0.31701 -0.05046 0.32483 -0.05532 0.33299 -0.05532 C 0.34236 -0.05532 0.34965 -0.05046 0.35504 -0.04143 L 0.38004 -0.00069 " pathEditMode="relative" rAng="0" ptsTypes="AAAAA">
                                      <p:cBhvr>
                                        <p:cTn id="33" dur="1000" fill="hold"/>
                                        <p:tgtEl>
                                          <p:spTgt spid="8"/>
                                        </p:tgtEl>
                                        <p:attrNameLst>
                                          <p:attrName>ppt_x</p:attrName>
                                          <p:attrName>ppt_y</p:attrName>
                                        </p:attrNameLst>
                                      </p:cBhvr>
                                      <p:rCtr x="4653" y="-2731"/>
                                    </p:animMotion>
                                  </p:childTnLst>
                                </p:cTn>
                              </p:par>
                              <p:par>
                                <p:cTn id="34" presetID="44" presetClass="path" presetSubtype="0" accel="50000" decel="50000" fill="hold" grpId="0" nodeType="withEffect">
                                  <p:stCondLst>
                                    <p:cond delay="0"/>
                                  </p:stCondLst>
                                  <p:childTnLst>
                                    <p:animMotion origin="layout" path="M -0.00156 -0.00069 L -0.02708 -0.04074 C -0.03229 -0.04977 -0.04028 -0.05463 -0.04861 -0.05463 C -0.05799 -0.05463 -0.06562 -0.04977 -0.07083 -0.04074 L -0.09618 -0.00069 " pathEditMode="relative" rAng="0" ptsTypes="AAAAA">
                                      <p:cBhvr>
                                        <p:cTn id="35" dur="1000" fill="hold"/>
                                        <p:tgtEl>
                                          <p:spTgt spid="12"/>
                                        </p:tgtEl>
                                        <p:attrNameLst>
                                          <p:attrName>ppt_x</p:attrName>
                                          <p:attrName>ppt_y</p:attrName>
                                        </p:attrNameLst>
                                      </p:cBhvr>
                                      <p:rCtr x="-4740" y="-2708"/>
                                    </p:animMotion>
                                  </p:childTnLst>
                                </p:cTn>
                              </p:par>
                            </p:childTnLst>
                          </p:cTn>
                        </p:par>
                        <p:par>
                          <p:cTn id="36" fill="hold">
                            <p:stCondLst>
                              <p:cond delay="8000"/>
                            </p:stCondLst>
                            <p:childTnLst>
                              <p:par>
                                <p:cTn id="37" presetID="63" presetClass="path" presetSubtype="0" accel="50000" decel="50000" fill="hold" grpId="4" nodeType="afterEffect">
                                  <p:stCondLst>
                                    <p:cond delay="0"/>
                                  </p:stCondLst>
                                  <p:childTnLst>
                                    <p:animMotion origin="layout" path="M 0.38316 0.00047 L 0.4783 0.00093 " pathEditMode="relative" rAng="0" ptsTypes="AA">
                                      <p:cBhvr>
                                        <p:cTn id="38" dur="1000" fill="hold"/>
                                        <p:tgtEl>
                                          <p:spTgt spid="32"/>
                                        </p:tgtEl>
                                        <p:attrNameLst>
                                          <p:attrName>ppt_x</p:attrName>
                                          <p:attrName>ppt_y</p:attrName>
                                        </p:attrNameLst>
                                      </p:cBhvr>
                                      <p:rCtr x="4688" y="0"/>
                                    </p:animMotion>
                                  </p:childTnLst>
                                </p:cTn>
                              </p:par>
                            </p:childTnLst>
                          </p:cTn>
                        </p:par>
                        <p:par>
                          <p:cTn id="39" fill="hold">
                            <p:stCondLst>
                              <p:cond delay="9000"/>
                            </p:stCondLst>
                            <p:childTnLst>
                              <p:par>
                                <p:cTn id="40" presetID="44" presetClass="path" presetSubtype="0" accel="50000" decel="50000" fill="hold" grpId="4" nodeType="afterEffect">
                                  <p:stCondLst>
                                    <p:cond delay="0"/>
                                  </p:stCondLst>
                                  <p:childTnLst>
                                    <p:animMotion origin="layout" path="M 0.38004 -0.00069 L 0.40608 -0.04421 C 0.41129 -0.05324 0.41979 -0.0581 0.42865 -0.0581 C 0.4382 -0.0581 0.44636 -0.05324 0.45139 -0.04421 L 0.47865 -0.00069 " pathEditMode="relative" rAng="0" ptsTypes="AAAAA">
                                      <p:cBhvr>
                                        <p:cTn id="41" dur="1000" fill="hold"/>
                                        <p:tgtEl>
                                          <p:spTgt spid="8"/>
                                        </p:tgtEl>
                                        <p:attrNameLst>
                                          <p:attrName>ppt_x</p:attrName>
                                          <p:attrName>ppt_y</p:attrName>
                                        </p:attrNameLst>
                                      </p:cBhvr>
                                      <p:rCtr x="4931" y="-2870"/>
                                    </p:animMotion>
                                  </p:childTnLst>
                                </p:cTn>
                              </p:par>
                              <p:par>
                                <p:cTn id="42" presetID="44" presetClass="path" presetSubtype="0" accel="50000" decel="50000" fill="hold" grpId="0" nodeType="withEffect">
                                  <p:stCondLst>
                                    <p:cond delay="0"/>
                                  </p:stCondLst>
                                  <p:childTnLst>
                                    <p:animMotion origin="layout" path="M 0.00156 -0.00069 L -0.02413 -0.04074 C -0.02951 -0.04977 -0.0375 -0.05463 -0.04583 -0.05463 C -0.05538 -0.05463 -0.06285 -0.04977 -0.06823 -0.04074 L -0.09375 -0.00069 " pathEditMode="relative" rAng="0" ptsTypes="AAAAA">
                                      <p:cBhvr>
                                        <p:cTn id="43" dur="1000" fill="hold"/>
                                        <p:tgtEl>
                                          <p:spTgt spid="13"/>
                                        </p:tgtEl>
                                        <p:attrNameLst>
                                          <p:attrName>ppt_x</p:attrName>
                                          <p:attrName>ppt_y</p:attrName>
                                        </p:attrNameLst>
                                      </p:cBhvr>
                                      <p:rCtr x="-4774" y="-2708"/>
                                    </p:animMotion>
                                  </p:childTnLst>
                                </p:cTn>
                              </p:par>
                            </p:childTnLst>
                          </p:cTn>
                        </p:par>
                        <p:par>
                          <p:cTn id="44" fill="hold">
                            <p:stCondLst>
                              <p:cond delay="10000"/>
                            </p:stCondLst>
                            <p:childTnLst>
                              <p:par>
                                <p:cTn id="45" presetID="63" presetClass="path" presetSubtype="0" accel="50000" decel="50000" fill="hold" grpId="5" nodeType="afterEffect">
                                  <p:stCondLst>
                                    <p:cond delay="0"/>
                                  </p:stCondLst>
                                  <p:childTnLst>
                                    <p:animMotion origin="layout" path="M 0.4783 0.00093 L 0.57448 0.00185 " pathEditMode="relative" rAng="0" ptsTypes="AA">
                                      <p:cBhvr>
                                        <p:cTn id="46" dur="1000" fill="hold"/>
                                        <p:tgtEl>
                                          <p:spTgt spid="32"/>
                                        </p:tgtEl>
                                        <p:attrNameLst>
                                          <p:attrName>ppt_x</p:attrName>
                                          <p:attrName>ppt_y</p:attrName>
                                        </p:attrNameLst>
                                      </p:cBhvr>
                                      <p:rCtr x="4774" y="46"/>
                                    </p:animMotion>
                                  </p:childTnLst>
                                </p:cTn>
                              </p:par>
                            </p:childTnLst>
                          </p:cTn>
                        </p:par>
                        <p:par>
                          <p:cTn id="47" fill="hold">
                            <p:stCondLst>
                              <p:cond delay="11000"/>
                            </p:stCondLst>
                            <p:childTnLst>
                              <p:par>
                                <p:cTn id="48" presetID="44" presetClass="path" presetSubtype="0" accel="50000" decel="50000" fill="hold" grpId="5" nodeType="afterEffect">
                                  <p:stCondLst>
                                    <p:cond delay="0"/>
                                  </p:stCondLst>
                                  <p:childTnLst>
                                    <p:animMotion origin="layout" path="M 0.47864 -0.00069 L 0.50399 -0.04143 C 0.50937 -0.05046 0.51736 -0.05532 0.52569 -0.05532 C 0.53524 -0.05532 0.54288 -0.05046 0.54826 -0.04143 L 0.57378 -0.00069 " pathEditMode="relative" rAng="0" ptsTypes="AAAAA">
                                      <p:cBhvr>
                                        <p:cTn id="49" dur="1000" fill="hold"/>
                                        <p:tgtEl>
                                          <p:spTgt spid="8"/>
                                        </p:tgtEl>
                                        <p:attrNameLst>
                                          <p:attrName>ppt_x</p:attrName>
                                          <p:attrName>ppt_y</p:attrName>
                                        </p:attrNameLst>
                                      </p:cBhvr>
                                      <p:rCtr x="4757" y="-2731"/>
                                    </p:animMotion>
                                  </p:childTnLst>
                                </p:cTn>
                              </p:par>
                              <p:par>
                                <p:cTn id="50" presetID="44" presetClass="path" presetSubtype="0" accel="50000" decel="50000" fill="hold" grpId="0" nodeType="withEffect">
                                  <p:stCondLst>
                                    <p:cond delay="0"/>
                                  </p:stCondLst>
                                  <p:childTnLst>
                                    <p:animMotion origin="layout" path="M 0.00122 -0.00069 L -0.02465 -0.0419 C -0.03003 -0.05116 -0.03802 -0.05602 -0.04652 -0.05602 C -0.05607 -0.05602 -0.06371 -0.05116 -0.0691 -0.0419 L -0.09479 -0.00069 " pathEditMode="relative" rAng="0" ptsTypes="AAAAA">
                                      <p:cBhvr>
                                        <p:cTn id="51" dur="1000" fill="hold"/>
                                        <p:tgtEl>
                                          <p:spTgt spid="14"/>
                                        </p:tgtEl>
                                        <p:attrNameLst>
                                          <p:attrName>ppt_x</p:attrName>
                                          <p:attrName>ppt_y</p:attrName>
                                        </p:attrNameLst>
                                      </p:cBhvr>
                                      <p:rCtr x="-4809" y="-2778"/>
                                    </p:animMotion>
                                  </p:childTnLst>
                                </p:cTn>
                              </p:par>
                            </p:childTnLst>
                          </p:cTn>
                        </p:par>
                        <p:par>
                          <p:cTn id="52" fill="hold">
                            <p:stCondLst>
                              <p:cond delay="12000"/>
                            </p:stCondLst>
                            <p:childTnLst>
                              <p:par>
                                <p:cTn id="53" presetID="63" presetClass="path" presetSubtype="0" accel="50000" decel="50000" fill="hold" grpId="6" nodeType="afterEffect">
                                  <p:stCondLst>
                                    <p:cond delay="0"/>
                                  </p:stCondLst>
                                  <p:childTnLst>
                                    <p:animMotion origin="layout" path="M 0.57448 0.00185 L 0.66857 0.00093 " pathEditMode="relative" rAng="0" ptsTypes="AA">
                                      <p:cBhvr>
                                        <p:cTn id="54" dur="1000" fill="hold"/>
                                        <p:tgtEl>
                                          <p:spTgt spid="32"/>
                                        </p:tgtEl>
                                        <p:attrNameLst>
                                          <p:attrName>ppt_x</p:attrName>
                                          <p:attrName>ppt_y</p:attrName>
                                        </p:attrNameLst>
                                      </p:cBhvr>
                                      <p:rCtr x="4722" y="0"/>
                                    </p:animMotion>
                                  </p:childTnLst>
                                </p:cTn>
                              </p:par>
                            </p:childTnLst>
                          </p:cTn>
                        </p:par>
                        <p:par>
                          <p:cTn id="55" fill="hold">
                            <p:stCondLst>
                              <p:cond delay="13000"/>
                            </p:stCondLst>
                            <p:childTnLst>
                              <p:par>
                                <p:cTn id="56" presetID="44" presetClass="path" presetSubtype="0" accel="50000" decel="50000" fill="hold" grpId="6" nodeType="afterEffect">
                                  <p:stCondLst>
                                    <p:cond delay="0"/>
                                  </p:stCondLst>
                                  <p:childTnLst>
                                    <p:animMotion origin="layout" path="M 0.57379 -0.00069 L 0.59861 -0.04305 C 0.60382 -0.05254 0.61181 -0.05741 0.61979 -0.05741 C 0.62917 -0.05741 0.63663 -0.05254 0.64201 -0.04305 L 0.66719 -0.00069 " pathEditMode="relative" rAng="0" ptsTypes="AAAAA">
                                      <p:cBhvr>
                                        <p:cTn id="57" dur="1000" fill="hold"/>
                                        <p:tgtEl>
                                          <p:spTgt spid="8"/>
                                        </p:tgtEl>
                                        <p:attrNameLst>
                                          <p:attrName>ppt_x</p:attrName>
                                          <p:attrName>ppt_y</p:attrName>
                                        </p:attrNameLst>
                                      </p:cBhvr>
                                      <p:rCtr x="4670" y="-2847"/>
                                    </p:animMotion>
                                  </p:childTnLst>
                                </p:cTn>
                              </p:par>
                              <p:par>
                                <p:cTn id="58" presetID="44" presetClass="path" presetSubtype="0" accel="50000" decel="50000" fill="hold" grpId="0" nodeType="withEffect">
                                  <p:stCondLst>
                                    <p:cond delay="0"/>
                                  </p:stCondLst>
                                  <p:childTnLst>
                                    <p:animMotion origin="layout" path="M -0.0007 -0.00069 L -0.02639 -0.04074 C -0.03177 -0.04977 -0.03976 -0.05463 -0.04809 -0.05463 C -0.05764 -0.05463 -0.06528 -0.04977 -0.07066 -0.04074 L -0.09618 -0.00069 " pathEditMode="relative" rAng="0" ptsTypes="AAAAA">
                                      <p:cBhvr>
                                        <p:cTn id="59" dur="1000" fill="hold"/>
                                        <p:tgtEl>
                                          <p:spTgt spid="15"/>
                                        </p:tgtEl>
                                        <p:attrNameLst>
                                          <p:attrName>ppt_x</p:attrName>
                                          <p:attrName>ppt_y</p:attrName>
                                        </p:attrNameLst>
                                      </p:cBhvr>
                                      <p:rCtr x="-4774" y="-2708"/>
                                    </p:animMotion>
                                  </p:childTnLst>
                                </p:cTn>
                              </p:par>
                            </p:childTnLst>
                          </p:cTn>
                        </p:par>
                        <p:par>
                          <p:cTn id="60" fill="hold">
                            <p:stCondLst>
                              <p:cond delay="14000"/>
                            </p:stCondLst>
                            <p:childTnLst>
                              <p:par>
                                <p:cTn id="61" presetID="10" presetClass="exit" presetSubtype="0" fill="hold" grpId="7" nodeType="afterEffect">
                                  <p:stCondLst>
                                    <p:cond delay="0"/>
                                  </p:stCondLst>
                                  <p:childTnLst>
                                    <p:animEffect transition="out" filter="fade">
                                      <p:cBhvr>
                                        <p:cTn id="62" dur="500"/>
                                        <p:tgtEl>
                                          <p:spTgt spid="32"/>
                                        </p:tgtEl>
                                      </p:cBhvr>
                                    </p:animEffect>
                                    <p:set>
                                      <p:cBhvr>
                                        <p:cTn id="63" dur="1" fill="hold">
                                          <p:stCondLst>
                                            <p:cond delay="499"/>
                                          </p:stCondLst>
                                        </p:cTn>
                                        <p:tgtEl>
                                          <p:spTgt spid="32"/>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7" nodeType="click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fade">
                                      <p:cBhvr>
                                        <p:cTn id="68" dur="500"/>
                                        <p:tgtEl>
                                          <p:spTgt spid="33"/>
                                        </p:tgtEl>
                                      </p:cBhvr>
                                    </p:animEffect>
                                  </p:childTnLst>
                                </p:cTn>
                              </p:par>
                            </p:childTnLst>
                          </p:cTn>
                        </p:par>
                        <p:par>
                          <p:cTn id="69" fill="hold">
                            <p:stCondLst>
                              <p:cond delay="500"/>
                            </p:stCondLst>
                            <p:childTnLst>
                              <p:par>
                                <p:cTn id="70" presetID="63" presetClass="path" presetSubtype="0" accel="50000" decel="50000" fill="hold" grpId="0" nodeType="afterEffect">
                                  <p:stCondLst>
                                    <p:cond delay="0"/>
                                  </p:stCondLst>
                                  <p:childTnLst>
                                    <p:animMotion origin="layout" path="M -2.5E-6 -1.48148E-6 L 0.09601 0.00046 " pathEditMode="relative" rAng="0" ptsTypes="AA">
                                      <p:cBhvr>
                                        <p:cTn id="71" dur="1000" fill="hold"/>
                                        <p:tgtEl>
                                          <p:spTgt spid="33"/>
                                        </p:tgtEl>
                                        <p:attrNameLst>
                                          <p:attrName>ppt_x</p:attrName>
                                          <p:attrName>ppt_y</p:attrName>
                                        </p:attrNameLst>
                                      </p:cBhvr>
                                      <p:rCtr x="4792" y="23"/>
                                    </p:animMotion>
                                  </p:childTnLst>
                                </p:cTn>
                              </p:par>
                            </p:childTnLst>
                          </p:cTn>
                        </p:par>
                        <p:par>
                          <p:cTn id="72" fill="hold">
                            <p:stCondLst>
                              <p:cond delay="1500"/>
                            </p:stCondLst>
                            <p:childTnLst>
                              <p:par>
                                <p:cTn id="73" presetID="44" presetClass="path" presetSubtype="0" accel="50000" decel="50000" fill="hold" grpId="1" nodeType="afterEffect">
                                  <p:stCondLst>
                                    <p:cond delay="0"/>
                                  </p:stCondLst>
                                  <p:childTnLst>
                                    <p:animMotion origin="layout" path="M -0.09723 -0.00069 L -0.07136 -0.04143 C -0.0658 -0.05046 -0.05764 -0.05532 -0.04913 -0.05532 C -0.03941 -0.05532 -0.03177 -0.05046 -0.02622 -0.04143 L -0.00018 -0.00069 " pathEditMode="relative" rAng="0" ptsTypes="AAAAA">
                                      <p:cBhvr>
                                        <p:cTn id="74" dur="1000" fill="hold"/>
                                        <p:tgtEl>
                                          <p:spTgt spid="9"/>
                                        </p:tgtEl>
                                        <p:attrNameLst>
                                          <p:attrName>ppt_x</p:attrName>
                                          <p:attrName>ppt_y</p:attrName>
                                        </p:attrNameLst>
                                      </p:cBhvr>
                                      <p:rCtr x="4844" y="-2731"/>
                                    </p:animMotion>
                                  </p:childTnLst>
                                </p:cTn>
                              </p:par>
                              <p:par>
                                <p:cTn id="75" presetID="44" presetClass="path" presetSubtype="0" accel="50000" decel="50000" fill="hold" grpId="1" nodeType="withEffect">
                                  <p:stCondLst>
                                    <p:cond delay="0"/>
                                  </p:stCondLst>
                                  <p:childTnLst>
                                    <p:animMotion origin="layout" path="M -0.09601 -0.00069 L -0.12205 -0.04143 C -0.12743 -0.05046 -0.13559 -0.05532 -0.14392 -0.05532 C -0.15365 -0.05532 -0.16128 -0.05046 -0.16684 -0.04143 L -0.19253 -0.00069 " pathEditMode="relative" rAng="0" ptsTypes="AAAAA">
                                      <p:cBhvr>
                                        <p:cTn id="76" dur="1000" fill="hold"/>
                                        <p:tgtEl>
                                          <p:spTgt spid="10"/>
                                        </p:tgtEl>
                                        <p:attrNameLst>
                                          <p:attrName>ppt_x</p:attrName>
                                          <p:attrName>ppt_y</p:attrName>
                                        </p:attrNameLst>
                                      </p:cBhvr>
                                      <p:rCtr x="-4826" y="-2731"/>
                                    </p:animMotion>
                                  </p:childTnLst>
                                </p:cTn>
                              </p:par>
                            </p:childTnLst>
                          </p:cTn>
                        </p:par>
                        <p:par>
                          <p:cTn id="77" fill="hold">
                            <p:stCondLst>
                              <p:cond delay="2500"/>
                            </p:stCondLst>
                            <p:childTnLst>
                              <p:par>
                                <p:cTn id="78" presetID="63" presetClass="path" presetSubtype="0" accel="50000" decel="50000" fill="hold" grpId="1" nodeType="afterEffect">
                                  <p:stCondLst>
                                    <p:cond delay="0"/>
                                  </p:stCondLst>
                                  <p:childTnLst>
                                    <p:animMotion origin="layout" path="M 0.09601 0.00046 L 0.19202 -0.00092 " pathEditMode="relative" rAng="0" ptsTypes="AA">
                                      <p:cBhvr>
                                        <p:cTn id="79" dur="1000" fill="hold"/>
                                        <p:tgtEl>
                                          <p:spTgt spid="33"/>
                                        </p:tgtEl>
                                        <p:attrNameLst>
                                          <p:attrName>ppt_x</p:attrName>
                                          <p:attrName>ppt_y</p:attrName>
                                        </p:attrNameLst>
                                      </p:cBhvr>
                                      <p:rCtr x="4792" y="-69"/>
                                    </p:animMotion>
                                  </p:childTnLst>
                                </p:cTn>
                              </p:par>
                            </p:childTnLst>
                          </p:cTn>
                        </p:par>
                        <p:par>
                          <p:cTn id="80" fill="hold">
                            <p:stCondLst>
                              <p:cond delay="3500"/>
                            </p:stCondLst>
                            <p:childTnLst>
                              <p:par>
                                <p:cTn id="81" presetID="63" presetClass="path" presetSubtype="0" accel="50000" decel="50000" fill="hold" grpId="2" nodeType="afterEffect">
                                  <p:stCondLst>
                                    <p:cond delay="0"/>
                                  </p:stCondLst>
                                  <p:childTnLst>
                                    <p:animMotion origin="layout" path="M 0.19202 -0.00092 L 0.28733 0.00046 " pathEditMode="relative" rAng="0" ptsTypes="AA">
                                      <p:cBhvr>
                                        <p:cTn id="82" dur="1000" fill="hold"/>
                                        <p:tgtEl>
                                          <p:spTgt spid="33"/>
                                        </p:tgtEl>
                                        <p:attrNameLst>
                                          <p:attrName>ppt_x</p:attrName>
                                          <p:attrName>ppt_y</p:attrName>
                                        </p:attrNameLst>
                                      </p:cBhvr>
                                      <p:rCtr x="4757" y="69"/>
                                    </p:animMotion>
                                  </p:childTnLst>
                                </p:cTn>
                              </p:par>
                            </p:childTnLst>
                          </p:cTn>
                        </p:par>
                        <p:par>
                          <p:cTn id="83" fill="hold">
                            <p:stCondLst>
                              <p:cond delay="4500"/>
                            </p:stCondLst>
                            <p:childTnLst>
                              <p:par>
                                <p:cTn id="84" presetID="63" presetClass="path" presetSubtype="0" accel="50000" decel="50000" fill="hold" grpId="3" nodeType="afterEffect">
                                  <p:stCondLst>
                                    <p:cond delay="0"/>
                                  </p:stCondLst>
                                  <p:childTnLst>
                                    <p:animMotion origin="layout" path="M 0.28733 0.00046 L 0.38316 0.00046 " pathEditMode="relative" rAng="0" ptsTypes="AA">
                                      <p:cBhvr>
                                        <p:cTn id="85" dur="1000" fill="hold"/>
                                        <p:tgtEl>
                                          <p:spTgt spid="33"/>
                                        </p:tgtEl>
                                        <p:attrNameLst>
                                          <p:attrName>ppt_x</p:attrName>
                                          <p:attrName>ppt_y</p:attrName>
                                        </p:attrNameLst>
                                      </p:cBhvr>
                                      <p:rCtr x="4792" y="0"/>
                                    </p:animMotion>
                                  </p:childTnLst>
                                </p:cTn>
                              </p:par>
                            </p:childTnLst>
                          </p:cTn>
                        </p:par>
                        <p:par>
                          <p:cTn id="86" fill="hold">
                            <p:stCondLst>
                              <p:cond delay="5500"/>
                            </p:stCondLst>
                            <p:childTnLst>
                              <p:par>
                                <p:cTn id="87" presetID="44" presetClass="path" presetSubtype="0" accel="50000" decel="50000" fill="hold" grpId="1" nodeType="afterEffect">
                                  <p:stCondLst>
                                    <p:cond delay="0"/>
                                  </p:stCondLst>
                                  <p:childTnLst>
                                    <p:animMotion origin="layout" path="M -0.09462 -0.0007 L -0.06945 -0.04213 C -0.06406 -0.05139 -0.05625 -0.05625 -0.04792 -0.05625 C -0.03854 -0.05625 -0.0309 -0.05139 -0.0257 -0.04213 L -0.00018 -0.0007 " pathEditMode="relative" rAng="0" ptsTypes="AAAAA">
                                      <p:cBhvr>
                                        <p:cTn id="88" dur="1000" fill="hold"/>
                                        <p:tgtEl>
                                          <p:spTgt spid="12"/>
                                        </p:tgtEl>
                                        <p:attrNameLst>
                                          <p:attrName>ppt_x</p:attrName>
                                          <p:attrName>ppt_y</p:attrName>
                                        </p:attrNameLst>
                                      </p:cBhvr>
                                      <p:rCtr x="4722" y="-2778"/>
                                    </p:animMotion>
                                  </p:childTnLst>
                                </p:cTn>
                              </p:par>
                              <p:par>
                                <p:cTn id="89" presetID="44" presetClass="path" presetSubtype="0" accel="50000" decel="50000" fill="hold" grpId="1" nodeType="withEffect">
                                  <p:stCondLst>
                                    <p:cond delay="0"/>
                                  </p:stCondLst>
                                  <p:childTnLst>
                                    <p:animMotion origin="layout" path="M -0.09705 -0.00069 L -0.12257 -0.04143 C -0.12795 -0.05046 -0.13593 -0.05532 -0.14427 -0.05532 C -0.15364 -0.05532 -0.16128 -0.05046 -0.16649 -0.04143 L -0.19184 -0.00069 " pathEditMode="relative" rAng="0" ptsTypes="AAAAA">
                                      <p:cBhvr>
                                        <p:cTn id="90" dur="1000" fill="hold"/>
                                        <p:tgtEl>
                                          <p:spTgt spid="13"/>
                                        </p:tgtEl>
                                        <p:attrNameLst>
                                          <p:attrName>ppt_x</p:attrName>
                                          <p:attrName>ppt_y</p:attrName>
                                        </p:attrNameLst>
                                      </p:cBhvr>
                                      <p:rCtr x="-4740" y="-2731"/>
                                    </p:animMotion>
                                  </p:childTnLst>
                                </p:cTn>
                              </p:par>
                            </p:childTnLst>
                          </p:cTn>
                        </p:par>
                        <p:par>
                          <p:cTn id="91" fill="hold">
                            <p:stCondLst>
                              <p:cond delay="6500"/>
                            </p:stCondLst>
                            <p:childTnLst>
                              <p:par>
                                <p:cTn id="92" presetID="63" presetClass="path" presetSubtype="0" accel="50000" decel="50000" fill="hold" grpId="4" nodeType="afterEffect">
                                  <p:stCondLst>
                                    <p:cond delay="0"/>
                                  </p:stCondLst>
                                  <p:childTnLst>
                                    <p:animMotion origin="layout" path="M 0.38316 0.00046 L 0.4783 0.00093 " pathEditMode="relative" rAng="0" ptsTypes="AA">
                                      <p:cBhvr>
                                        <p:cTn id="93" dur="1000" fill="hold"/>
                                        <p:tgtEl>
                                          <p:spTgt spid="33"/>
                                        </p:tgtEl>
                                        <p:attrNameLst>
                                          <p:attrName>ppt_x</p:attrName>
                                          <p:attrName>ppt_y</p:attrName>
                                        </p:attrNameLst>
                                      </p:cBhvr>
                                      <p:rCtr x="4757" y="23"/>
                                    </p:animMotion>
                                  </p:childTnLst>
                                </p:cTn>
                              </p:par>
                            </p:childTnLst>
                          </p:cTn>
                        </p:par>
                        <p:par>
                          <p:cTn id="94" fill="hold">
                            <p:stCondLst>
                              <p:cond delay="7500"/>
                            </p:stCondLst>
                            <p:childTnLst>
                              <p:par>
                                <p:cTn id="95" presetID="63" presetClass="path" presetSubtype="0" accel="50000" decel="50000" fill="hold" grpId="5" nodeType="afterEffect">
                                  <p:stCondLst>
                                    <p:cond delay="0"/>
                                  </p:stCondLst>
                                  <p:childTnLst>
                                    <p:animMotion origin="layout" path="M 0.4783 0.00093 L 0.57448 0.00185 " pathEditMode="relative" rAng="0" ptsTypes="AA">
                                      <p:cBhvr>
                                        <p:cTn id="96" dur="1000" fill="hold"/>
                                        <p:tgtEl>
                                          <p:spTgt spid="33"/>
                                        </p:tgtEl>
                                        <p:attrNameLst>
                                          <p:attrName>ppt_x</p:attrName>
                                          <p:attrName>ppt_y</p:attrName>
                                        </p:attrNameLst>
                                      </p:cBhvr>
                                      <p:rCtr x="4809" y="46"/>
                                    </p:animMotion>
                                  </p:childTnLst>
                                </p:cTn>
                              </p:par>
                            </p:childTnLst>
                          </p:cTn>
                        </p:par>
                        <p:par>
                          <p:cTn id="97" fill="hold">
                            <p:stCondLst>
                              <p:cond delay="8500"/>
                            </p:stCondLst>
                            <p:childTnLst>
                              <p:par>
                                <p:cTn id="98" presetID="44" presetClass="path" presetSubtype="0" accel="50000" decel="50000" fill="hold" grpId="1" nodeType="afterEffect">
                                  <p:stCondLst>
                                    <p:cond delay="0"/>
                                  </p:stCondLst>
                                  <p:childTnLst>
                                    <p:animMotion origin="layout" path="M -0.09392 -0.00069 L -0.06858 -0.04097 C -0.06319 -0.05 -0.05521 -0.05463 -0.04687 -0.05463 C -0.03733 -0.05463 -0.02969 -0.05 -0.02448 -0.04097 L 0.00122 -0.00069 " pathEditMode="relative" rAng="0" ptsTypes="AAAAA">
                                      <p:cBhvr>
                                        <p:cTn id="99" dur="1000" fill="hold"/>
                                        <p:tgtEl>
                                          <p:spTgt spid="14"/>
                                        </p:tgtEl>
                                        <p:attrNameLst>
                                          <p:attrName>ppt_x</p:attrName>
                                          <p:attrName>ppt_y</p:attrName>
                                        </p:attrNameLst>
                                      </p:cBhvr>
                                      <p:rCtr x="4757" y="-2708"/>
                                    </p:animMotion>
                                  </p:childTnLst>
                                </p:cTn>
                              </p:par>
                              <p:par>
                                <p:cTn id="100" presetID="44" presetClass="path" presetSubtype="0" accel="50000" decel="50000" fill="hold" grpId="1" nodeType="withEffect">
                                  <p:stCondLst>
                                    <p:cond delay="0"/>
                                  </p:stCondLst>
                                  <p:childTnLst>
                                    <p:animMotion origin="layout" path="M -0.09409 -0.00069 L -0.12066 -0.04143 C -0.12621 -0.05046 -0.13455 -0.05532 -0.14305 -0.05532 C -0.15295 -0.05532 -0.16093 -0.05046 -0.16632 -0.04143 L -0.19271 -0.00069 " pathEditMode="relative" rAng="0" ptsTypes="AAAAA">
                                      <p:cBhvr>
                                        <p:cTn id="101" dur="1000" fill="hold"/>
                                        <p:tgtEl>
                                          <p:spTgt spid="15"/>
                                        </p:tgtEl>
                                        <p:attrNameLst>
                                          <p:attrName>ppt_x</p:attrName>
                                          <p:attrName>ppt_y</p:attrName>
                                        </p:attrNameLst>
                                      </p:cBhvr>
                                      <p:rCtr x="-4931" y="-2731"/>
                                    </p:animMotion>
                                  </p:childTnLst>
                                </p:cTn>
                              </p:par>
                            </p:childTnLst>
                          </p:cTn>
                        </p:par>
                        <p:par>
                          <p:cTn id="102" fill="hold">
                            <p:stCondLst>
                              <p:cond delay="9500"/>
                            </p:stCondLst>
                            <p:childTnLst>
                              <p:par>
                                <p:cTn id="103" presetID="63" presetClass="path" presetSubtype="0" accel="50000" decel="50000" fill="hold" grpId="6" nodeType="afterEffect">
                                  <p:stCondLst>
                                    <p:cond delay="0"/>
                                  </p:stCondLst>
                                  <p:childTnLst>
                                    <p:animMotion origin="layout" path="M 0.57448 0.00185 L 0.66858 0.00093 " pathEditMode="relative" rAng="0" ptsTypes="AA">
                                      <p:cBhvr>
                                        <p:cTn id="104" dur="1000" fill="hold"/>
                                        <p:tgtEl>
                                          <p:spTgt spid="33"/>
                                        </p:tgtEl>
                                        <p:attrNameLst>
                                          <p:attrName>ppt_x</p:attrName>
                                          <p:attrName>ppt_y</p:attrName>
                                        </p:attrNameLst>
                                      </p:cBhvr>
                                      <p:rCtr x="4705" y="-46"/>
                                    </p:animMotion>
                                  </p:childTnLst>
                                </p:cTn>
                              </p:par>
                            </p:childTnLst>
                          </p:cTn>
                        </p:par>
                        <p:par>
                          <p:cTn id="105" fill="hold">
                            <p:stCondLst>
                              <p:cond delay="10500"/>
                            </p:stCondLst>
                            <p:childTnLst>
                              <p:par>
                                <p:cTn id="106" presetID="10" presetClass="exit" presetSubtype="0" fill="hold" grpId="8" nodeType="afterEffect">
                                  <p:stCondLst>
                                    <p:cond delay="0"/>
                                  </p:stCondLst>
                                  <p:childTnLst>
                                    <p:animEffect transition="out" filter="fade">
                                      <p:cBhvr>
                                        <p:cTn id="107" dur="500"/>
                                        <p:tgtEl>
                                          <p:spTgt spid="33"/>
                                        </p:tgtEl>
                                      </p:cBhvr>
                                    </p:animEffect>
                                    <p:set>
                                      <p:cBhvr>
                                        <p:cTn id="108" dur="1" fill="hold">
                                          <p:stCondLst>
                                            <p:cond delay="499"/>
                                          </p:stCondLst>
                                        </p:cTn>
                                        <p:tgtEl>
                                          <p:spTgt spid="33"/>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7" nodeType="clickEffect">
                                  <p:stCondLst>
                                    <p:cond delay="0"/>
                                  </p:stCondLst>
                                  <p:childTnLst>
                                    <p:set>
                                      <p:cBhvr>
                                        <p:cTn id="112" dur="1" fill="hold">
                                          <p:stCondLst>
                                            <p:cond delay="0"/>
                                          </p:stCondLst>
                                        </p:cTn>
                                        <p:tgtEl>
                                          <p:spTgt spid="34"/>
                                        </p:tgtEl>
                                        <p:attrNameLst>
                                          <p:attrName>style.visibility</p:attrName>
                                        </p:attrNameLst>
                                      </p:cBhvr>
                                      <p:to>
                                        <p:strVal val="visible"/>
                                      </p:to>
                                    </p:set>
                                    <p:animEffect transition="in" filter="fade">
                                      <p:cBhvr>
                                        <p:cTn id="113" dur="500"/>
                                        <p:tgtEl>
                                          <p:spTgt spid="34"/>
                                        </p:tgtEl>
                                      </p:cBhvr>
                                    </p:animEffect>
                                  </p:childTnLst>
                                </p:cTn>
                              </p:par>
                            </p:childTnLst>
                          </p:cTn>
                        </p:par>
                        <p:par>
                          <p:cTn id="114" fill="hold">
                            <p:stCondLst>
                              <p:cond delay="500"/>
                            </p:stCondLst>
                            <p:childTnLst>
                              <p:par>
                                <p:cTn id="115" presetID="63" presetClass="path" presetSubtype="0" accel="50000" decel="50000" fill="hold" grpId="0" nodeType="afterEffect">
                                  <p:stCondLst>
                                    <p:cond delay="0"/>
                                  </p:stCondLst>
                                  <p:childTnLst>
                                    <p:animMotion origin="layout" path="M -1.66667E-6 -1.48148E-6 L 0.09601 0.00046 " pathEditMode="relative" rAng="0" ptsTypes="AA">
                                      <p:cBhvr>
                                        <p:cTn id="116" dur="1000" fill="hold"/>
                                        <p:tgtEl>
                                          <p:spTgt spid="34"/>
                                        </p:tgtEl>
                                        <p:attrNameLst>
                                          <p:attrName>ppt_x</p:attrName>
                                          <p:attrName>ppt_y</p:attrName>
                                        </p:attrNameLst>
                                      </p:cBhvr>
                                      <p:rCtr x="4792" y="23"/>
                                    </p:animMotion>
                                  </p:childTnLst>
                                </p:cTn>
                              </p:par>
                            </p:childTnLst>
                          </p:cTn>
                        </p:par>
                        <p:par>
                          <p:cTn id="117" fill="hold">
                            <p:stCondLst>
                              <p:cond delay="1500"/>
                            </p:stCondLst>
                            <p:childTnLst>
                              <p:par>
                                <p:cTn id="118" presetID="63" presetClass="path" presetSubtype="0" accel="50000" decel="50000" fill="hold" grpId="1" nodeType="afterEffect">
                                  <p:stCondLst>
                                    <p:cond delay="0"/>
                                  </p:stCondLst>
                                  <p:childTnLst>
                                    <p:animMotion origin="layout" path="M 0.09601 0.00046 L 0.19202 -0.00092 " pathEditMode="relative" rAng="0" ptsTypes="AA">
                                      <p:cBhvr>
                                        <p:cTn id="119" dur="1000" fill="hold"/>
                                        <p:tgtEl>
                                          <p:spTgt spid="34"/>
                                        </p:tgtEl>
                                        <p:attrNameLst>
                                          <p:attrName>ppt_x</p:attrName>
                                          <p:attrName>ppt_y</p:attrName>
                                        </p:attrNameLst>
                                      </p:cBhvr>
                                      <p:rCtr x="4792" y="-69"/>
                                    </p:animMotion>
                                  </p:childTnLst>
                                </p:cTn>
                              </p:par>
                            </p:childTnLst>
                          </p:cTn>
                        </p:par>
                        <p:par>
                          <p:cTn id="120" fill="hold">
                            <p:stCondLst>
                              <p:cond delay="2500"/>
                            </p:stCondLst>
                            <p:childTnLst>
                              <p:par>
                                <p:cTn id="121" presetID="63" presetClass="path" presetSubtype="0" accel="50000" decel="50000" fill="hold" grpId="2" nodeType="afterEffect">
                                  <p:stCondLst>
                                    <p:cond delay="0"/>
                                  </p:stCondLst>
                                  <p:childTnLst>
                                    <p:animMotion origin="layout" path="M 0.19202 -0.00092 L 0.28733 0.00046 " pathEditMode="relative" rAng="0" ptsTypes="AA">
                                      <p:cBhvr>
                                        <p:cTn id="122" dur="1000" fill="hold"/>
                                        <p:tgtEl>
                                          <p:spTgt spid="34"/>
                                        </p:tgtEl>
                                        <p:attrNameLst>
                                          <p:attrName>ppt_x</p:attrName>
                                          <p:attrName>ppt_y</p:attrName>
                                        </p:attrNameLst>
                                      </p:cBhvr>
                                      <p:rCtr x="4757" y="69"/>
                                    </p:animMotion>
                                  </p:childTnLst>
                                </p:cTn>
                              </p:par>
                            </p:childTnLst>
                          </p:cTn>
                        </p:par>
                        <p:par>
                          <p:cTn id="123" fill="hold">
                            <p:stCondLst>
                              <p:cond delay="3500"/>
                            </p:stCondLst>
                            <p:childTnLst>
                              <p:par>
                                <p:cTn id="124" presetID="44" presetClass="path" presetSubtype="0" accel="50000" decel="50000" fill="hold" grpId="1" nodeType="afterEffect">
                                  <p:stCondLst>
                                    <p:cond delay="0"/>
                                  </p:stCondLst>
                                  <p:childTnLst>
                                    <p:animMotion origin="layout" path="M -0.09618 -0.0007 L -0.07032 -0.04144 C -0.06493 -0.0507 -0.05678 -0.05533 -0.04827 -0.05533 C -0.03855 -0.05533 -0.03091 -0.0507 -0.02535 -0.04144 L 0.00069 -0.0007 " pathEditMode="relative" rAng="0" ptsTypes="AAAAA">
                                      <p:cBhvr>
                                        <p:cTn id="125" dur="1000" fill="hold"/>
                                        <p:tgtEl>
                                          <p:spTgt spid="11"/>
                                        </p:tgtEl>
                                        <p:attrNameLst>
                                          <p:attrName>ppt_x</p:attrName>
                                          <p:attrName>ppt_y</p:attrName>
                                        </p:attrNameLst>
                                      </p:cBhvr>
                                      <p:rCtr x="4844" y="-2731"/>
                                    </p:animMotion>
                                  </p:childTnLst>
                                </p:cTn>
                              </p:par>
                              <p:par>
                                <p:cTn id="126" presetID="44" presetClass="path" presetSubtype="0" accel="50000" decel="50000" fill="hold" grpId="2" nodeType="withEffect">
                                  <p:stCondLst>
                                    <p:cond delay="0"/>
                                  </p:stCondLst>
                                  <p:childTnLst>
                                    <p:animMotion origin="layout" path="M -0.1901 -0.0007 L -0.21614 -0.04213 C -0.2217 -0.05139 -0.22986 -0.05625 -0.23836 -0.05625 C -0.24809 -0.05625 -0.2559 -0.05139 -0.26128 -0.04213 L -0.28732 -0.0007 " pathEditMode="relative" rAng="0" ptsTypes="AAAAA">
                                      <p:cBhvr>
                                        <p:cTn id="127" dur="1000" fill="hold"/>
                                        <p:tgtEl>
                                          <p:spTgt spid="13"/>
                                        </p:tgtEl>
                                        <p:attrNameLst>
                                          <p:attrName>ppt_x</p:attrName>
                                          <p:attrName>ppt_y</p:attrName>
                                        </p:attrNameLst>
                                      </p:cBhvr>
                                      <p:rCtr x="-4861" y="-2778"/>
                                    </p:animMotion>
                                  </p:childTnLst>
                                </p:cTn>
                              </p:par>
                            </p:childTnLst>
                          </p:cTn>
                        </p:par>
                        <p:par>
                          <p:cTn id="128" fill="hold">
                            <p:stCondLst>
                              <p:cond delay="4500"/>
                            </p:stCondLst>
                            <p:childTnLst>
                              <p:par>
                                <p:cTn id="129" presetID="63" presetClass="path" presetSubtype="0" accel="50000" decel="50000" fill="hold" grpId="3" nodeType="afterEffect">
                                  <p:stCondLst>
                                    <p:cond delay="0"/>
                                  </p:stCondLst>
                                  <p:childTnLst>
                                    <p:animMotion origin="layout" path="M 0.28733 0.00046 L 0.38316 0.00046 " pathEditMode="relative" rAng="0" ptsTypes="AA">
                                      <p:cBhvr>
                                        <p:cTn id="130" dur="1000" fill="hold"/>
                                        <p:tgtEl>
                                          <p:spTgt spid="34"/>
                                        </p:tgtEl>
                                        <p:attrNameLst>
                                          <p:attrName>ppt_x</p:attrName>
                                          <p:attrName>ppt_y</p:attrName>
                                        </p:attrNameLst>
                                      </p:cBhvr>
                                      <p:rCtr x="4792" y="0"/>
                                    </p:animMotion>
                                  </p:childTnLst>
                                </p:cTn>
                              </p:par>
                            </p:childTnLst>
                          </p:cTn>
                        </p:par>
                        <p:par>
                          <p:cTn id="131" fill="hold">
                            <p:stCondLst>
                              <p:cond delay="5500"/>
                            </p:stCondLst>
                            <p:childTnLst>
                              <p:par>
                                <p:cTn id="132" presetID="63" presetClass="path" presetSubtype="0" accel="50000" decel="50000" fill="hold" grpId="4" nodeType="afterEffect">
                                  <p:stCondLst>
                                    <p:cond delay="0"/>
                                  </p:stCondLst>
                                  <p:childTnLst>
                                    <p:animMotion origin="layout" path="M 0.38316 0.00046 L 0.4783 0.00093 " pathEditMode="relative" rAng="0" ptsTypes="AA">
                                      <p:cBhvr>
                                        <p:cTn id="133" dur="1000" fill="hold"/>
                                        <p:tgtEl>
                                          <p:spTgt spid="34"/>
                                        </p:tgtEl>
                                        <p:attrNameLst>
                                          <p:attrName>ppt_x</p:attrName>
                                          <p:attrName>ppt_y</p:attrName>
                                        </p:attrNameLst>
                                      </p:cBhvr>
                                      <p:rCtr x="4757" y="23"/>
                                    </p:animMotion>
                                  </p:childTnLst>
                                </p:cTn>
                              </p:par>
                            </p:childTnLst>
                          </p:cTn>
                        </p:par>
                        <p:par>
                          <p:cTn id="134" fill="hold">
                            <p:stCondLst>
                              <p:cond delay="6500"/>
                            </p:stCondLst>
                            <p:childTnLst>
                              <p:par>
                                <p:cTn id="135" presetID="63" presetClass="path" presetSubtype="0" accel="50000" decel="50000" fill="hold" grpId="5" nodeType="afterEffect">
                                  <p:stCondLst>
                                    <p:cond delay="0"/>
                                  </p:stCondLst>
                                  <p:childTnLst>
                                    <p:animMotion origin="layout" path="M 0.4783 0.00093 L 0.57448 0.00185 " pathEditMode="relative" rAng="0" ptsTypes="AA">
                                      <p:cBhvr>
                                        <p:cTn id="136" dur="1000" fill="hold"/>
                                        <p:tgtEl>
                                          <p:spTgt spid="34"/>
                                        </p:tgtEl>
                                        <p:attrNameLst>
                                          <p:attrName>ppt_x</p:attrName>
                                          <p:attrName>ppt_y</p:attrName>
                                        </p:attrNameLst>
                                      </p:cBhvr>
                                      <p:rCtr x="4809" y="46"/>
                                    </p:animMotion>
                                  </p:childTnLst>
                                </p:cTn>
                              </p:par>
                            </p:childTnLst>
                          </p:cTn>
                        </p:par>
                        <p:par>
                          <p:cTn id="137" fill="hold">
                            <p:stCondLst>
                              <p:cond delay="7500"/>
                            </p:stCondLst>
                            <p:childTnLst>
                              <p:par>
                                <p:cTn id="138" presetID="63" presetClass="path" presetSubtype="0" accel="50000" decel="50000" fill="hold" grpId="6" nodeType="afterEffect">
                                  <p:stCondLst>
                                    <p:cond delay="0"/>
                                  </p:stCondLst>
                                  <p:childTnLst>
                                    <p:animMotion origin="layout" path="M 0.57448 0.00185 L 0.66858 0.00093 " pathEditMode="relative" rAng="0" ptsTypes="AA">
                                      <p:cBhvr>
                                        <p:cTn id="139" dur="1000" fill="hold"/>
                                        <p:tgtEl>
                                          <p:spTgt spid="34"/>
                                        </p:tgtEl>
                                        <p:attrNameLst>
                                          <p:attrName>ppt_x</p:attrName>
                                          <p:attrName>ppt_y</p:attrName>
                                        </p:attrNameLst>
                                      </p:cBhvr>
                                      <p:rCtr x="4705" y="-46"/>
                                    </p:animMotion>
                                  </p:childTnLst>
                                </p:cTn>
                              </p:par>
                            </p:childTnLst>
                          </p:cTn>
                        </p:par>
                        <p:par>
                          <p:cTn id="140" fill="hold">
                            <p:stCondLst>
                              <p:cond delay="8500"/>
                            </p:stCondLst>
                            <p:childTnLst>
                              <p:par>
                                <p:cTn id="141" presetID="10" presetClass="exit" presetSubtype="0" fill="hold" grpId="8" nodeType="afterEffect">
                                  <p:stCondLst>
                                    <p:cond delay="0"/>
                                  </p:stCondLst>
                                  <p:childTnLst>
                                    <p:animEffect transition="out" filter="fade">
                                      <p:cBhvr>
                                        <p:cTn id="142" dur="500"/>
                                        <p:tgtEl>
                                          <p:spTgt spid="34"/>
                                        </p:tgtEl>
                                      </p:cBhvr>
                                    </p:animEffect>
                                    <p:set>
                                      <p:cBhvr>
                                        <p:cTn id="143" dur="1" fill="hold">
                                          <p:stCondLst>
                                            <p:cond delay="499"/>
                                          </p:stCondLst>
                                        </p:cTn>
                                        <p:tgtEl>
                                          <p:spTgt spid="34"/>
                                        </p:tgtEl>
                                        <p:attrNameLst>
                                          <p:attrName>style.visibility</p:attrName>
                                        </p:attrNameLst>
                                      </p:cBhvr>
                                      <p:to>
                                        <p:strVal val="hidden"/>
                                      </p:to>
                                    </p:se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7" nodeType="clickEffect">
                                  <p:stCondLst>
                                    <p:cond delay="0"/>
                                  </p:stCondLst>
                                  <p:childTnLst>
                                    <p:set>
                                      <p:cBhvr>
                                        <p:cTn id="147" dur="1" fill="hold">
                                          <p:stCondLst>
                                            <p:cond delay="0"/>
                                          </p:stCondLst>
                                        </p:cTn>
                                        <p:tgtEl>
                                          <p:spTgt spid="35"/>
                                        </p:tgtEl>
                                        <p:attrNameLst>
                                          <p:attrName>style.visibility</p:attrName>
                                        </p:attrNameLst>
                                      </p:cBhvr>
                                      <p:to>
                                        <p:strVal val="visible"/>
                                      </p:to>
                                    </p:set>
                                    <p:animEffect transition="in" filter="fade">
                                      <p:cBhvr>
                                        <p:cTn id="148" dur="500"/>
                                        <p:tgtEl>
                                          <p:spTgt spid="35"/>
                                        </p:tgtEl>
                                      </p:cBhvr>
                                    </p:animEffect>
                                  </p:childTnLst>
                                </p:cTn>
                              </p:par>
                            </p:childTnLst>
                          </p:cTn>
                        </p:par>
                        <p:par>
                          <p:cTn id="149" fill="hold">
                            <p:stCondLst>
                              <p:cond delay="500"/>
                            </p:stCondLst>
                            <p:childTnLst>
                              <p:par>
                                <p:cTn id="150" presetID="63" presetClass="path" presetSubtype="0" accel="50000" decel="50000" fill="hold" grpId="0" nodeType="afterEffect">
                                  <p:stCondLst>
                                    <p:cond delay="0"/>
                                  </p:stCondLst>
                                  <p:childTnLst>
                                    <p:animMotion origin="layout" path="M -2.5E-6 -1.48148E-6 L 0.09601 0.00046 " pathEditMode="relative" rAng="0" ptsTypes="AA">
                                      <p:cBhvr>
                                        <p:cTn id="151" dur="750" fill="hold"/>
                                        <p:tgtEl>
                                          <p:spTgt spid="35"/>
                                        </p:tgtEl>
                                        <p:attrNameLst>
                                          <p:attrName>ppt_x</p:attrName>
                                          <p:attrName>ppt_y</p:attrName>
                                        </p:attrNameLst>
                                      </p:cBhvr>
                                      <p:rCtr x="4792" y="23"/>
                                    </p:animMotion>
                                  </p:childTnLst>
                                </p:cTn>
                              </p:par>
                            </p:childTnLst>
                          </p:cTn>
                        </p:par>
                        <p:par>
                          <p:cTn id="152" fill="hold">
                            <p:stCondLst>
                              <p:cond delay="1250"/>
                            </p:stCondLst>
                            <p:childTnLst>
                              <p:par>
                                <p:cTn id="153" presetID="63" presetClass="path" presetSubtype="0" accel="50000" decel="50000" fill="hold" grpId="1" nodeType="afterEffect">
                                  <p:stCondLst>
                                    <p:cond delay="0"/>
                                  </p:stCondLst>
                                  <p:childTnLst>
                                    <p:animMotion origin="layout" path="M 0.09601 0.00046 L 0.19202 -0.00092 " pathEditMode="relative" rAng="0" ptsTypes="AA">
                                      <p:cBhvr>
                                        <p:cTn id="154" dur="750" fill="hold"/>
                                        <p:tgtEl>
                                          <p:spTgt spid="35"/>
                                        </p:tgtEl>
                                        <p:attrNameLst>
                                          <p:attrName>ppt_x</p:attrName>
                                          <p:attrName>ppt_y</p:attrName>
                                        </p:attrNameLst>
                                      </p:cBhvr>
                                      <p:rCtr x="4792" y="-69"/>
                                    </p:animMotion>
                                  </p:childTnLst>
                                </p:cTn>
                              </p:par>
                            </p:childTnLst>
                          </p:cTn>
                        </p:par>
                        <p:par>
                          <p:cTn id="155" fill="hold">
                            <p:stCondLst>
                              <p:cond delay="2000"/>
                            </p:stCondLst>
                            <p:childTnLst>
                              <p:par>
                                <p:cTn id="156" presetID="63" presetClass="path" presetSubtype="0" accel="50000" decel="50000" fill="hold" grpId="2" nodeType="afterEffect">
                                  <p:stCondLst>
                                    <p:cond delay="0"/>
                                  </p:stCondLst>
                                  <p:childTnLst>
                                    <p:animMotion origin="layout" path="M 0.19202 -0.00092 L 0.28733 0.00046 " pathEditMode="relative" rAng="0" ptsTypes="AA">
                                      <p:cBhvr>
                                        <p:cTn id="157" dur="750" fill="hold"/>
                                        <p:tgtEl>
                                          <p:spTgt spid="35"/>
                                        </p:tgtEl>
                                        <p:attrNameLst>
                                          <p:attrName>ppt_x</p:attrName>
                                          <p:attrName>ppt_y</p:attrName>
                                        </p:attrNameLst>
                                      </p:cBhvr>
                                      <p:rCtr x="4757" y="69"/>
                                    </p:animMotion>
                                  </p:childTnLst>
                                </p:cTn>
                              </p:par>
                            </p:childTnLst>
                          </p:cTn>
                        </p:par>
                        <p:par>
                          <p:cTn id="158" fill="hold">
                            <p:stCondLst>
                              <p:cond delay="2750"/>
                            </p:stCondLst>
                            <p:childTnLst>
                              <p:par>
                                <p:cTn id="159" presetID="63" presetClass="path" presetSubtype="0" accel="50000" decel="50000" fill="hold" grpId="3" nodeType="afterEffect">
                                  <p:stCondLst>
                                    <p:cond delay="0"/>
                                  </p:stCondLst>
                                  <p:childTnLst>
                                    <p:animMotion origin="layout" path="M 0.28733 0.00046 L 0.38316 0.00046 " pathEditMode="relative" rAng="0" ptsTypes="AA">
                                      <p:cBhvr>
                                        <p:cTn id="160" dur="750" fill="hold"/>
                                        <p:tgtEl>
                                          <p:spTgt spid="35"/>
                                        </p:tgtEl>
                                        <p:attrNameLst>
                                          <p:attrName>ppt_x</p:attrName>
                                          <p:attrName>ppt_y</p:attrName>
                                        </p:attrNameLst>
                                      </p:cBhvr>
                                      <p:rCtr x="4792" y="0"/>
                                    </p:animMotion>
                                  </p:childTnLst>
                                </p:cTn>
                              </p:par>
                            </p:childTnLst>
                          </p:cTn>
                        </p:par>
                        <p:par>
                          <p:cTn id="161" fill="hold">
                            <p:stCondLst>
                              <p:cond delay="3500"/>
                            </p:stCondLst>
                            <p:childTnLst>
                              <p:par>
                                <p:cTn id="162" presetID="63" presetClass="path" presetSubtype="0" accel="50000" decel="50000" fill="hold" grpId="4" nodeType="afterEffect">
                                  <p:stCondLst>
                                    <p:cond delay="0"/>
                                  </p:stCondLst>
                                  <p:childTnLst>
                                    <p:animMotion origin="layout" path="M 0.38316 0.00046 L 0.4783 0.00093 " pathEditMode="relative" rAng="0" ptsTypes="AA">
                                      <p:cBhvr>
                                        <p:cTn id="163" dur="750" fill="hold"/>
                                        <p:tgtEl>
                                          <p:spTgt spid="35"/>
                                        </p:tgtEl>
                                        <p:attrNameLst>
                                          <p:attrName>ppt_x</p:attrName>
                                          <p:attrName>ppt_y</p:attrName>
                                        </p:attrNameLst>
                                      </p:cBhvr>
                                      <p:rCtr x="4757" y="23"/>
                                    </p:animMotion>
                                  </p:childTnLst>
                                </p:cTn>
                              </p:par>
                            </p:childTnLst>
                          </p:cTn>
                        </p:par>
                        <p:par>
                          <p:cTn id="164" fill="hold">
                            <p:stCondLst>
                              <p:cond delay="4250"/>
                            </p:stCondLst>
                            <p:childTnLst>
                              <p:par>
                                <p:cTn id="165" presetID="63" presetClass="path" presetSubtype="0" accel="50000" decel="50000" fill="hold" grpId="5" nodeType="afterEffect">
                                  <p:stCondLst>
                                    <p:cond delay="0"/>
                                  </p:stCondLst>
                                  <p:childTnLst>
                                    <p:animMotion origin="layout" path="M 0.4783 0.00093 L 0.57448 0.00185 " pathEditMode="relative" rAng="0" ptsTypes="AA">
                                      <p:cBhvr>
                                        <p:cTn id="166" dur="750" fill="hold"/>
                                        <p:tgtEl>
                                          <p:spTgt spid="35"/>
                                        </p:tgtEl>
                                        <p:attrNameLst>
                                          <p:attrName>ppt_x</p:attrName>
                                          <p:attrName>ppt_y</p:attrName>
                                        </p:attrNameLst>
                                      </p:cBhvr>
                                      <p:rCtr x="4809" y="46"/>
                                    </p:animMotion>
                                  </p:childTnLst>
                                </p:cTn>
                              </p:par>
                            </p:childTnLst>
                          </p:cTn>
                        </p:par>
                        <p:par>
                          <p:cTn id="167" fill="hold">
                            <p:stCondLst>
                              <p:cond delay="5000"/>
                            </p:stCondLst>
                            <p:childTnLst>
                              <p:par>
                                <p:cTn id="168" presetID="63" presetClass="path" presetSubtype="0" accel="50000" decel="50000" fill="hold" grpId="6" nodeType="afterEffect">
                                  <p:stCondLst>
                                    <p:cond delay="0"/>
                                  </p:stCondLst>
                                  <p:childTnLst>
                                    <p:animMotion origin="layout" path="M 0.57448 0.00185 L 0.66858 0.00093 " pathEditMode="relative" rAng="0" ptsTypes="AA">
                                      <p:cBhvr>
                                        <p:cTn id="169" dur="750" fill="hold"/>
                                        <p:tgtEl>
                                          <p:spTgt spid="35"/>
                                        </p:tgtEl>
                                        <p:attrNameLst>
                                          <p:attrName>ppt_x</p:attrName>
                                          <p:attrName>ppt_y</p:attrName>
                                        </p:attrNameLst>
                                      </p:cBhvr>
                                      <p:rCtr x="4705" y="-46"/>
                                    </p:animMotion>
                                  </p:childTnLst>
                                </p:cTn>
                              </p:par>
                            </p:childTnLst>
                          </p:cTn>
                        </p:par>
                        <p:par>
                          <p:cTn id="170" fill="hold">
                            <p:stCondLst>
                              <p:cond delay="5750"/>
                            </p:stCondLst>
                            <p:childTnLst>
                              <p:par>
                                <p:cTn id="171" presetID="10" presetClass="exit" presetSubtype="0" fill="hold" grpId="8" nodeType="afterEffect">
                                  <p:stCondLst>
                                    <p:cond delay="0"/>
                                  </p:stCondLst>
                                  <p:childTnLst>
                                    <p:animEffect transition="out" filter="fade">
                                      <p:cBhvr>
                                        <p:cTn id="172" dur="500"/>
                                        <p:tgtEl>
                                          <p:spTgt spid="35"/>
                                        </p:tgtEl>
                                      </p:cBhvr>
                                    </p:animEffect>
                                    <p:set>
                                      <p:cBhvr>
                                        <p:cTn id="173" dur="1" fill="hold">
                                          <p:stCondLst>
                                            <p:cond delay="499"/>
                                          </p:stCondLst>
                                        </p:cTn>
                                        <p:tgtEl>
                                          <p:spTgt spid="35"/>
                                        </p:tgtEl>
                                        <p:attrNameLst>
                                          <p:attrName>style.visibility</p:attrName>
                                        </p:attrNameLst>
                                      </p:cBhvr>
                                      <p:to>
                                        <p:strVal val="hidden"/>
                                      </p:to>
                                    </p:set>
                                  </p:childTnLst>
                                </p:cTn>
                              </p:par>
                            </p:childTnLst>
                          </p:cTn>
                        </p:par>
                      </p:childTnLst>
                    </p:cTn>
                  </p:par>
                  <p:par>
                    <p:cTn id="174" fill="hold">
                      <p:stCondLst>
                        <p:cond delay="indefinite"/>
                      </p:stCondLst>
                      <p:childTnLst>
                        <p:par>
                          <p:cTn id="175" fill="hold">
                            <p:stCondLst>
                              <p:cond delay="0"/>
                            </p:stCondLst>
                            <p:childTnLst>
                              <p:par>
                                <p:cTn id="176" presetID="7" presetClass="emph" presetSubtype="2" fill="hold" nodeType="clickEffect">
                                  <p:stCondLst>
                                    <p:cond delay="0"/>
                                  </p:stCondLst>
                                  <p:childTnLst>
                                    <p:animClr clrSpc="rgb" dir="cw">
                                      <p:cBhvr>
                                        <p:cTn id="177" dur="500" fill="hold"/>
                                        <p:tgtEl>
                                          <p:spTgt spid="8"/>
                                        </p:tgtEl>
                                        <p:attrNameLst>
                                          <p:attrName>stroke.color</p:attrName>
                                        </p:attrNameLst>
                                      </p:cBhvr>
                                      <p:to>
                                        <a:srgbClr val="00B050"/>
                                      </p:to>
                                    </p:animClr>
                                    <p:set>
                                      <p:cBhvr>
                                        <p:cTn id="178" dur="500" fill="hold"/>
                                        <p:tgtEl>
                                          <p:spTgt spid="8"/>
                                        </p:tgtEl>
                                        <p:attrNameLst>
                                          <p:attrName>stroke.on</p:attrName>
                                        </p:attrNameLst>
                                      </p:cBhvr>
                                      <p:to>
                                        <p:strVal val="true"/>
                                      </p:to>
                                    </p:set>
                                  </p:childTnLst>
                                </p:cTn>
                              </p:par>
                              <p:par>
                                <p:cTn id="179" presetID="7" presetClass="emph" presetSubtype="2" fill="hold" nodeType="withEffect">
                                  <p:stCondLst>
                                    <p:cond delay="0"/>
                                  </p:stCondLst>
                                  <p:childTnLst>
                                    <p:animClr clrSpc="rgb" dir="cw">
                                      <p:cBhvr>
                                        <p:cTn id="180" dur="500" fill="hold"/>
                                        <p:tgtEl>
                                          <p:spTgt spid="9"/>
                                        </p:tgtEl>
                                        <p:attrNameLst>
                                          <p:attrName>stroke.color</p:attrName>
                                        </p:attrNameLst>
                                      </p:cBhvr>
                                      <p:to>
                                        <a:srgbClr val="00B050"/>
                                      </p:to>
                                    </p:animClr>
                                    <p:set>
                                      <p:cBhvr>
                                        <p:cTn id="181" dur="500" fill="hold"/>
                                        <p:tgtEl>
                                          <p:spTgt spid="9"/>
                                        </p:tgtEl>
                                        <p:attrNameLst>
                                          <p:attrName>stroke.on</p:attrName>
                                        </p:attrNameLst>
                                      </p:cBhvr>
                                      <p:to>
                                        <p:strVal val="true"/>
                                      </p:to>
                                    </p:set>
                                  </p:childTnLst>
                                </p:cTn>
                              </p:par>
                              <p:par>
                                <p:cTn id="182" presetID="7" presetClass="emph" presetSubtype="2" fill="hold" nodeType="withEffect">
                                  <p:stCondLst>
                                    <p:cond delay="0"/>
                                  </p:stCondLst>
                                  <p:childTnLst>
                                    <p:animClr clrSpc="rgb" dir="cw">
                                      <p:cBhvr>
                                        <p:cTn id="183" dur="500" fill="hold"/>
                                        <p:tgtEl>
                                          <p:spTgt spid="10"/>
                                        </p:tgtEl>
                                        <p:attrNameLst>
                                          <p:attrName>stroke.color</p:attrName>
                                        </p:attrNameLst>
                                      </p:cBhvr>
                                      <p:to>
                                        <a:srgbClr val="00B050"/>
                                      </p:to>
                                    </p:animClr>
                                    <p:set>
                                      <p:cBhvr>
                                        <p:cTn id="184" dur="500" fill="hold"/>
                                        <p:tgtEl>
                                          <p:spTgt spid="10"/>
                                        </p:tgtEl>
                                        <p:attrNameLst>
                                          <p:attrName>stroke.on</p:attrName>
                                        </p:attrNameLst>
                                      </p:cBhvr>
                                      <p:to>
                                        <p:strVal val="true"/>
                                      </p:to>
                                    </p:set>
                                  </p:childTnLst>
                                </p:cTn>
                              </p:par>
                              <p:par>
                                <p:cTn id="185" presetID="7" presetClass="emph" presetSubtype="2" fill="hold" nodeType="withEffect">
                                  <p:stCondLst>
                                    <p:cond delay="0"/>
                                  </p:stCondLst>
                                  <p:childTnLst>
                                    <p:animClr clrSpc="rgb" dir="cw">
                                      <p:cBhvr>
                                        <p:cTn id="186" dur="500" fill="hold"/>
                                        <p:tgtEl>
                                          <p:spTgt spid="11"/>
                                        </p:tgtEl>
                                        <p:attrNameLst>
                                          <p:attrName>stroke.color</p:attrName>
                                        </p:attrNameLst>
                                      </p:cBhvr>
                                      <p:to>
                                        <a:srgbClr val="00B050"/>
                                      </p:to>
                                    </p:animClr>
                                    <p:set>
                                      <p:cBhvr>
                                        <p:cTn id="187" dur="500" fill="hold"/>
                                        <p:tgtEl>
                                          <p:spTgt spid="11"/>
                                        </p:tgtEl>
                                        <p:attrNameLst>
                                          <p:attrName>stroke.on</p:attrName>
                                        </p:attrNameLst>
                                      </p:cBhvr>
                                      <p:to>
                                        <p:strVal val="true"/>
                                      </p:to>
                                    </p:set>
                                  </p:childTnLst>
                                </p:cTn>
                              </p:par>
                              <p:par>
                                <p:cTn id="188" presetID="7" presetClass="emph" presetSubtype="2" fill="hold" nodeType="withEffect">
                                  <p:stCondLst>
                                    <p:cond delay="0"/>
                                  </p:stCondLst>
                                  <p:childTnLst>
                                    <p:animClr clrSpc="rgb" dir="cw">
                                      <p:cBhvr>
                                        <p:cTn id="189" dur="500" fill="hold"/>
                                        <p:tgtEl>
                                          <p:spTgt spid="12"/>
                                        </p:tgtEl>
                                        <p:attrNameLst>
                                          <p:attrName>stroke.color</p:attrName>
                                        </p:attrNameLst>
                                      </p:cBhvr>
                                      <p:to>
                                        <a:srgbClr val="00B050"/>
                                      </p:to>
                                    </p:animClr>
                                    <p:set>
                                      <p:cBhvr>
                                        <p:cTn id="190" dur="500" fill="hold"/>
                                        <p:tgtEl>
                                          <p:spTgt spid="12"/>
                                        </p:tgtEl>
                                        <p:attrNameLst>
                                          <p:attrName>stroke.on</p:attrName>
                                        </p:attrNameLst>
                                      </p:cBhvr>
                                      <p:to>
                                        <p:strVal val="true"/>
                                      </p:to>
                                    </p:set>
                                  </p:childTnLst>
                                </p:cTn>
                              </p:par>
                              <p:par>
                                <p:cTn id="191" presetID="7" presetClass="emph" presetSubtype="2" fill="hold" nodeType="withEffect">
                                  <p:stCondLst>
                                    <p:cond delay="0"/>
                                  </p:stCondLst>
                                  <p:childTnLst>
                                    <p:animClr clrSpc="rgb" dir="cw">
                                      <p:cBhvr>
                                        <p:cTn id="192" dur="500" fill="hold"/>
                                        <p:tgtEl>
                                          <p:spTgt spid="13"/>
                                        </p:tgtEl>
                                        <p:attrNameLst>
                                          <p:attrName>stroke.color</p:attrName>
                                        </p:attrNameLst>
                                      </p:cBhvr>
                                      <p:to>
                                        <a:srgbClr val="00B050"/>
                                      </p:to>
                                    </p:animClr>
                                    <p:set>
                                      <p:cBhvr>
                                        <p:cTn id="193" dur="500" fill="hold"/>
                                        <p:tgtEl>
                                          <p:spTgt spid="13"/>
                                        </p:tgtEl>
                                        <p:attrNameLst>
                                          <p:attrName>stroke.on</p:attrName>
                                        </p:attrNameLst>
                                      </p:cBhvr>
                                      <p:to>
                                        <p:strVal val="true"/>
                                      </p:to>
                                    </p:set>
                                  </p:childTnLst>
                                </p:cTn>
                              </p:par>
                              <p:par>
                                <p:cTn id="194" presetID="7" presetClass="emph" presetSubtype="2" fill="hold" nodeType="withEffect">
                                  <p:stCondLst>
                                    <p:cond delay="0"/>
                                  </p:stCondLst>
                                  <p:childTnLst>
                                    <p:animClr clrSpc="rgb" dir="cw">
                                      <p:cBhvr>
                                        <p:cTn id="195" dur="500" fill="hold"/>
                                        <p:tgtEl>
                                          <p:spTgt spid="14"/>
                                        </p:tgtEl>
                                        <p:attrNameLst>
                                          <p:attrName>stroke.color</p:attrName>
                                        </p:attrNameLst>
                                      </p:cBhvr>
                                      <p:to>
                                        <a:srgbClr val="00B050"/>
                                      </p:to>
                                    </p:animClr>
                                    <p:set>
                                      <p:cBhvr>
                                        <p:cTn id="196" dur="500" fill="hold"/>
                                        <p:tgtEl>
                                          <p:spTgt spid="14"/>
                                        </p:tgtEl>
                                        <p:attrNameLst>
                                          <p:attrName>stroke.on</p:attrName>
                                        </p:attrNameLst>
                                      </p:cBhvr>
                                      <p:to>
                                        <p:strVal val="true"/>
                                      </p:to>
                                    </p:set>
                                  </p:childTnLst>
                                </p:cTn>
                              </p:par>
                              <p:par>
                                <p:cTn id="197" presetID="7" presetClass="emph" presetSubtype="2" fill="hold" nodeType="withEffect">
                                  <p:stCondLst>
                                    <p:cond delay="0"/>
                                  </p:stCondLst>
                                  <p:childTnLst>
                                    <p:animClr clrSpc="rgb" dir="cw">
                                      <p:cBhvr>
                                        <p:cTn id="198" dur="500" fill="hold"/>
                                        <p:tgtEl>
                                          <p:spTgt spid="15"/>
                                        </p:tgtEl>
                                        <p:attrNameLst>
                                          <p:attrName>stroke.color</p:attrName>
                                        </p:attrNameLst>
                                      </p:cBhvr>
                                      <p:to>
                                        <a:srgbClr val="00B050"/>
                                      </p:to>
                                    </p:animClr>
                                    <p:set>
                                      <p:cBhvr>
                                        <p:cTn id="199" dur="500" fill="hold"/>
                                        <p:tgtEl>
                                          <p:spTgt spid="15"/>
                                        </p:tgtEl>
                                        <p:attrNameLst>
                                          <p:attrName>stroke.on</p:attrName>
                                        </p:attrNameLst>
                                      </p:cBhvr>
                                      <p:to>
                                        <p:strVal val="true"/>
                                      </p:to>
                                    </p:set>
                                  </p:childTnLst>
                                </p:cTn>
                              </p:par>
                              <p:par>
                                <p:cTn id="200" presetID="7" presetClass="emph" presetSubtype="2" fill="hold" nodeType="withEffect">
                                  <p:stCondLst>
                                    <p:cond delay="0"/>
                                  </p:stCondLst>
                                  <p:childTnLst>
                                    <p:animClr clrSpc="rgb" dir="cw">
                                      <p:cBhvr>
                                        <p:cTn id="201" dur="500" fill="hold"/>
                                        <p:tgtEl>
                                          <p:spTgt spid="7"/>
                                        </p:tgtEl>
                                        <p:attrNameLst>
                                          <p:attrName>stroke.color</p:attrName>
                                        </p:attrNameLst>
                                      </p:cBhvr>
                                      <p:to>
                                        <a:srgbClr val="00B050"/>
                                      </p:to>
                                    </p:animClr>
                                    <p:set>
                                      <p:cBhvr>
                                        <p:cTn id="202" dur="500" fill="hold"/>
                                        <p:tgtEl>
                                          <p:spTgt spid="7"/>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8" grpId="3" animBg="1"/>
      <p:bldP spid="8" grpId="4" animBg="1"/>
      <p:bldP spid="8" grpId="5" animBg="1"/>
      <p:bldP spid="8" grpId="6"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3" grpId="2" animBg="1"/>
      <p:bldP spid="14" grpId="0" animBg="1"/>
      <p:bldP spid="14" grpId="1" animBg="1"/>
      <p:bldP spid="15" grpId="0" animBg="1"/>
      <p:bldP spid="15" grpId="1" animBg="1"/>
      <p:bldP spid="32" grpId="0" animBg="1"/>
      <p:bldP spid="32" grpId="1" animBg="1"/>
      <p:bldP spid="32" grpId="2" animBg="1"/>
      <p:bldP spid="32" grpId="3" animBg="1"/>
      <p:bldP spid="32" grpId="4" animBg="1"/>
      <p:bldP spid="32" grpId="5" animBg="1"/>
      <p:bldP spid="32" grpId="6" animBg="1"/>
      <p:bldP spid="32" grpId="7" animBg="1"/>
      <p:bldP spid="33" grpId="0" animBg="1"/>
      <p:bldP spid="33" grpId="1" animBg="1"/>
      <p:bldP spid="33" grpId="2" animBg="1"/>
      <p:bldP spid="33" grpId="3" animBg="1"/>
      <p:bldP spid="33" grpId="4" animBg="1"/>
      <p:bldP spid="33" grpId="5" animBg="1"/>
      <p:bldP spid="33" grpId="6" animBg="1"/>
      <p:bldP spid="33" grpId="7" animBg="1"/>
      <p:bldP spid="33" grpId="8" animBg="1"/>
      <p:bldP spid="34" grpId="0" animBg="1"/>
      <p:bldP spid="34" grpId="1" animBg="1"/>
      <p:bldP spid="34" grpId="2" animBg="1"/>
      <p:bldP spid="34" grpId="3" animBg="1"/>
      <p:bldP spid="34" grpId="4" animBg="1"/>
      <p:bldP spid="34" grpId="5" animBg="1"/>
      <p:bldP spid="34" grpId="6" animBg="1"/>
      <p:bldP spid="34" grpId="7" animBg="1"/>
      <p:bldP spid="34" grpId="8" animBg="1"/>
      <p:bldP spid="35" grpId="0" animBg="1"/>
      <p:bldP spid="35" grpId="1" animBg="1"/>
      <p:bldP spid="35" grpId="2" animBg="1"/>
      <p:bldP spid="35" grpId="3" animBg="1"/>
      <p:bldP spid="35" grpId="4" animBg="1"/>
      <p:bldP spid="35" grpId="5" animBg="1"/>
      <p:bldP spid="35" grpId="6" animBg="1"/>
      <p:bldP spid="35" grpId="7" animBg="1"/>
      <p:bldP spid="35" grpId="8"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Selection Sort</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Selection Sort is another common sorting algorithm that organizes elements within a collection.</a:t>
            </a:r>
          </a:p>
          <a:p>
            <a:r>
              <a:rPr lang="en-US" dirty="0"/>
              <a:t>The Selection Sort works by repeatedly finding the smallest element of a collection and moving the found element forward by swapping the position of the left-most element, with the smaller.</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18</a:t>
            </a:fld>
            <a:endParaRPr lang="en-US" dirty="0"/>
          </a:p>
        </p:txBody>
      </p:sp>
    </p:spTree>
    <p:extLst>
      <p:ext uri="{BB962C8B-B14F-4D97-AF65-F5344CB8AC3E}">
        <p14:creationId xmlns:p14="http://schemas.microsoft.com/office/powerpoint/2010/main" val="319587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E30844B-022F-4A6C-98D3-B1ADB4EB4720}"/>
              </a:ext>
            </a:extLst>
          </p:cNvPr>
          <p:cNvSpPr>
            <a:spLocks noGrp="1"/>
          </p:cNvSpPr>
          <p:nvPr>
            <p:ph type="sldNum" sz="quarter" idx="12"/>
          </p:nvPr>
        </p:nvSpPr>
        <p:spPr/>
        <p:txBody>
          <a:bodyPr/>
          <a:lstStyle/>
          <a:p>
            <a:fld id="{F6728BC2-ACA3-447C-A909-F3F49211C066}" type="slidenum">
              <a:rPr lang="en-US" smtClean="0"/>
              <a:pPr/>
              <a:t>1</a:t>
            </a:fld>
            <a:endParaRPr lang="en-US" dirty="0"/>
          </a:p>
        </p:txBody>
      </p:sp>
      <p:sp>
        <p:nvSpPr>
          <p:cNvPr id="2" name="Title 1">
            <a:extLst>
              <a:ext uri="{FF2B5EF4-FFF2-40B4-BE49-F238E27FC236}">
                <a16:creationId xmlns:a16="http://schemas.microsoft.com/office/drawing/2014/main" id="{66F89E73-F57F-4A64-A80A-ABFA871628BB}"/>
              </a:ext>
            </a:extLst>
          </p:cNvPr>
          <p:cNvSpPr>
            <a:spLocks noGrp="1"/>
          </p:cNvSpPr>
          <p:nvPr>
            <p:ph type="title"/>
          </p:nvPr>
        </p:nvSpPr>
        <p:spPr/>
        <p:txBody>
          <a:bodyPr/>
          <a:lstStyle/>
          <a:p>
            <a:r>
              <a:rPr lang="en-US" dirty="0"/>
              <a:t>Key Topics</a:t>
            </a:r>
          </a:p>
        </p:txBody>
      </p:sp>
      <p:sp>
        <p:nvSpPr>
          <p:cNvPr id="3" name="Content Placeholder 2">
            <a:extLst>
              <a:ext uri="{FF2B5EF4-FFF2-40B4-BE49-F238E27FC236}">
                <a16:creationId xmlns:a16="http://schemas.microsoft.com/office/drawing/2014/main" id="{B1111439-1650-4608-A6FB-4D8060B860C4}"/>
              </a:ext>
            </a:extLst>
          </p:cNvPr>
          <p:cNvSpPr>
            <a:spLocks noGrp="1"/>
          </p:cNvSpPr>
          <p:nvPr>
            <p:ph idx="1"/>
          </p:nvPr>
        </p:nvSpPr>
        <p:spPr/>
        <p:txBody>
          <a:bodyPr>
            <a:normAutofit/>
          </a:bodyPr>
          <a:lstStyle/>
          <a:p>
            <a:pPr marL="514350" indent="-514350">
              <a:buFont typeface="+mj-lt"/>
              <a:buAutoNum type="arabicPeriod"/>
            </a:pPr>
            <a:r>
              <a:rPr lang="en-US" sz="4000" dirty="0"/>
              <a:t>Algorithm Intro</a:t>
            </a:r>
            <a:endParaRPr lang="en-US" sz="4000" b="1" dirty="0"/>
          </a:p>
          <a:p>
            <a:pPr marL="514350" indent="-514350">
              <a:buFont typeface="+mj-lt"/>
              <a:buAutoNum type="arabicPeriod"/>
            </a:pPr>
            <a:r>
              <a:rPr lang="en-US" sz="4000" dirty="0"/>
              <a:t>Common Algorithms</a:t>
            </a:r>
          </a:p>
          <a:p>
            <a:pPr marL="914400" lvl="1" indent="-514350">
              <a:buFont typeface="+mj-lt"/>
              <a:buAutoNum type="arabicPeriod"/>
            </a:pPr>
            <a:r>
              <a:rPr lang="en-US" sz="3600" dirty="0"/>
              <a:t>Searching</a:t>
            </a:r>
          </a:p>
          <a:p>
            <a:pPr marL="914400" lvl="1" indent="-514350">
              <a:buFont typeface="+mj-lt"/>
              <a:buAutoNum type="arabicPeriod"/>
            </a:pPr>
            <a:r>
              <a:rPr lang="en-US" sz="3600" dirty="0"/>
              <a:t>Iterative Sorting</a:t>
            </a:r>
          </a:p>
          <a:p>
            <a:pPr marL="914400" lvl="1" indent="-514350">
              <a:buFont typeface="+mj-lt"/>
              <a:buAutoNum type="arabicPeriod"/>
            </a:pPr>
            <a:r>
              <a:rPr lang="en-US" sz="3600" dirty="0"/>
              <a:t>Recursive Sorting</a:t>
            </a:r>
          </a:p>
          <a:p>
            <a:pPr marL="514350" indent="-514350">
              <a:buFont typeface="+mj-lt"/>
              <a:buAutoNum type="arabicPeriod"/>
            </a:pPr>
            <a:r>
              <a:rPr lang="en-US" sz="4000" dirty="0"/>
              <a:t>Complexity</a:t>
            </a:r>
          </a:p>
        </p:txBody>
      </p:sp>
    </p:spTree>
    <p:extLst>
      <p:ext uri="{BB962C8B-B14F-4D97-AF65-F5344CB8AC3E}">
        <p14:creationId xmlns:p14="http://schemas.microsoft.com/office/powerpoint/2010/main" val="2819891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Selection Sort</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19</a:t>
            </a:fld>
            <a:endParaRPr lang="en-US" dirty="0"/>
          </a:p>
        </p:txBody>
      </p:sp>
      <p:sp>
        <p:nvSpPr>
          <p:cNvPr id="5" name="Google Shape;219;p16">
            <a:extLst>
              <a:ext uri="{FF2B5EF4-FFF2-40B4-BE49-F238E27FC236}">
                <a16:creationId xmlns:a16="http://schemas.microsoft.com/office/drawing/2014/main" id="{2D21D435-BEF9-4016-BEFF-5825BF33BA5C}"/>
              </a:ext>
            </a:extLst>
          </p:cNvPr>
          <p:cNvSpPr txBox="1">
            <a:spLocks/>
          </p:cNvSpPr>
          <p:nvPr/>
        </p:nvSpPr>
        <p:spPr>
          <a:xfrm>
            <a:off x="892695" y="1772174"/>
            <a:ext cx="7358609" cy="4086366"/>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600" b="1" dirty="0">
                <a:solidFill>
                  <a:srgbClr val="9966FF"/>
                </a:solidFill>
                <a:latin typeface="Courier New" panose="02070309020205020404" pitchFamily="49" charset="0"/>
                <a:cs typeface="Courier New" panose="02070309020205020404" pitchFamily="49" charset="0"/>
              </a:rPr>
              <a:t>public void</a:t>
            </a:r>
            <a:r>
              <a:rPr lang="en-US" sz="1600" b="1"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selectionSort</a:t>
            </a:r>
            <a:r>
              <a:rPr lang="en-US" sz="1600" dirty="0">
                <a:latin typeface="Courier New" panose="02070309020205020404" pitchFamily="49" charset="0"/>
                <a:cs typeface="Courier New" panose="02070309020205020404" pitchFamily="49" charset="0"/>
              </a:rPr>
              <a:t>(</a:t>
            </a:r>
            <a:r>
              <a:rPr lang="en-US" sz="1600" dirty="0">
                <a:solidFill>
                  <a:schemeClr val="tx1"/>
                </a:solidFill>
                <a:latin typeface="Courier New" panose="02070309020205020404" pitchFamily="49" charset="0"/>
                <a:cs typeface="Courier New" panose="02070309020205020404" pitchFamily="49" charset="0"/>
              </a:rPr>
              <a:t>Integer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arr</a:t>
            </a:r>
            <a:r>
              <a:rPr lang="en-US" sz="16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600" dirty="0">
                <a:latin typeface="Courier New" panose="02070309020205020404" pitchFamily="49" charset="0"/>
                <a:cs typeface="Courier New" panose="02070309020205020404" pitchFamily="49" charset="0"/>
              </a:rPr>
              <a:t>	</a:t>
            </a:r>
            <a:r>
              <a:rPr lang="en-US" sz="1600" b="1" dirty="0">
                <a:solidFill>
                  <a:srgbClr val="9966FF"/>
                </a:solidFill>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n = </a:t>
            </a:r>
            <a:r>
              <a:rPr lang="en-US" sz="1600" dirty="0" err="1">
                <a:latin typeface="Courier New" panose="02070309020205020404" pitchFamily="49" charset="0"/>
                <a:cs typeface="Courier New" panose="02070309020205020404" pitchFamily="49" charset="0"/>
              </a:rPr>
              <a:t>arr.length</a:t>
            </a:r>
            <a:r>
              <a:rPr lang="en-US" sz="16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Font typeface="Arial" panose="020B0604020202020204" pitchFamily="34" charset="0"/>
              <a:buNone/>
            </a:pPr>
            <a:r>
              <a:rPr lang="en-US" sz="1600" dirty="0">
                <a:latin typeface="Courier New" panose="02070309020205020404" pitchFamily="49" charset="0"/>
                <a:cs typeface="Courier New" panose="02070309020205020404" pitchFamily="49" charset="0"/>
              </a:rPr>
              <a:t>	</a:t>
            </a:r>
            <a:r>
              <a:rPr lang="en-US" sz="1600" b="1" dirty="0">
                <a:solidFill>
                  <a:srgbClr val="9966FF"/>
                </a:solidFill>
                <a:latin typeface="Courier New" panose="02070309020205020404" pitchFamily="49" charset="0"/>
                <a:cs typeface="Courier New" panose="02070309020205020404" pitchFamily="49" charset="0"/>
              </a:rPr>
              <a:t>for</a:t>
            </a:r>
            <a:r>
              <a:rPr lang="en-US" sz="1600" b="1"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r>
              <a:rPr lang="en-US" sz="1600" b="1" dirty="0">
                <a:solidFill>
                  <a:srgbClr val="9966FF"/>
                </a:solidFill>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&lt; n – 1;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600" dirty="0">
                <a:latin typeface="Courier New" panose="02070309020205020404" pitchFamily="49" charset="0"/>
                <a:cs typeface="Courier New" panose="02070309020205020404" pitchFamily="49" charset="0"/>
              </a:rPr>
              <a:t>		</a:t>
            </a:r>
            <a:r>
              <a:rPr lang="en-US" sz="1600" b="1" dirty="0">
                <a:solidFill>
                  <a:srgbClr val="9966FF"/>
                </a:solidFill>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minIndex</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None/>
            </a:pPr>
            <a:r>
              <a:rPr lang="en-US" sz="1600" dirty="0">
                <a:latin typeface="Courier New" panose="02070309020205020404" pitchFamily="49" charset="0"/>
                <a:cs typeface="Courier New" panose="02070309020205020404" pitchFamily="49" charset="0"/>
              </a:rPr>
              <a:t>		</a:t>
            </a:r>
            <a:r>
              <a:rPr lang="en-US" sz="1600" b="1" dirty="0">
                <a:solidFill>
                  <a:srgbClr val="9966FF"/>
                </a:solidFill>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a:t>
            </a:r>
            <a:r>
              <a:rPr lang="en-US" sz="1600" b="1" dirty="0">
                <a:solidFill>
                  <a:srgbClr val="9966FF"/>
                </a:solidFill>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j = minIndex+1; j &lt; </a:t>
            </a:r>
            <a:r>
              <a:rPr lang="en-US" sz="1600" dirty="0" err="1">
                <a:latin typeface="Courier New" panose="02070309020205020404" pitchFamily="49" charset="0"/>
                <a:cs typeface="Courier New" panose="02070309020205020404" pitchFamily="49" charset="0"/>
              </a:rPr>
              <a:t>arr.length</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j++</a:t>
            </a:r>
            <a:r>
              <a:rPr lang="en-US" sz="16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600" dirty="0">
                <a:latin typeface="Courier New" panose="02070309020205020404" pitchFamily="49" charset="0"/>
                <a:cs typeface="Courier New" panose="02070309020205020404" pitchFamily="49" charset="0"/>
              </a:rPr>
              <a:t>			</a:t>
            </a:r>
            <a:r>
              <a:rPr lang="en-US" sz="1600" b="1" dirty="0">
                <a:solidFill>
                  <a:srgbClr val="9966FF"/>
                </a:solidFill>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arr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minIndex</a:t>
            </a:r>
            <a:r>
              <a:rPr lang="en-US" sz="1600" dirty="0">
                <a:latin typeface="Courier New" panose="02070309020205020404" pitchFamily="49" charset="0"/>
                <a:cs typeface="Courier New" panose="02070309020205020404" pitchFamily="49" charset="0"/>
              </a:rPr>
              <a:t>] &gt; </a:t>
            </a:r>
            <a:r>
              <a:rPr lang="en-US" sz="1600" dirty="0" err="1">
                <a:latin typeface="Courier New" panose="02070309020205020404" pitchFamily="49" charset="0"/>
                <a:cs typeface="Courier New" panose="02070309020205020404" pitchFamily="49" charset="0"/>
              </a:rPr>
              <a:t>arr</a:t>
            </a:r>
            <a:r>
              <a:rPr lang="en-US" sz="1600" dirty="0">
                <a:latin typeface="Courier New" panose="02070309020205020404" pitchFamily="49" charset="0"/>
                <a:cs typeface="Courier New" panose="02070309020205020404" pitchFamily="49" charset="0"/>
              </a:rPr>
              <a:t>[j]) {</a:t>
            </a:r>
          </a:p>
          <a:p>
            <a:pPr marL="182880" lvl="1" indent="0" defTabSz="457200">
              <a:lnSpc>
                <a:spcPct val="90000"/>
              </a:lnSpc>
              <a:spcBef>
                <a:spcPts val="480"/>
              </a:spcBef>
              <a:buSzPts val="240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minIndex</a:t>
            </a:r>
            <a:r>
              <a:rPr lang="en-US" sz="1600" dirty="0">
                <a:latin typeface="Courier New" panose="02070309020205020404" pitchFamily="49" charset="0"/>
                <a:cs typeface="Courier New" panose="02070309020205020404" pitchFamily="49" charset="0"/>
              </a:rPr>
              <a:t> = j;</a:t>
            </a:r>
          </a:p>
          <a:p>
            <a:pPr marL="182880" lvl="1" indent="0" defTabSz="457200">
              <a:lnSpc>
                <a:spcPct val="90000"/>
              </a:lnSpc>
              <a:spcBef>
                <a:spcPts val="480"/>
              </a:spcBef>
              <a:buSzPts val="2400"/>
              <a:buNone/>
            </a:pPr>
            <a:r>
              <a:rPr lang="en-US" sz="16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6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None/>
            </a:pPr>
            <a:r>
              <a:rPr lang="en-US" sz="1600" dirty="0">
                <a:latin typeface="Courier New" panose="02070309020205020404" pitchFamily="49" charset="0"/>
                <a:cs typeface="Courier New" panose="02070309020205020404" pitchFamily="49" charset="0"/>
              </a:rPr>
              <a:t>		</a:t>
            </a:r>
            <a:r>
              <a:rPr lang="en-US" sz="1600" b="1" dirty="0">
                <a:solidFill>
                  <a:srgbClr val="9966FF"/>
                </a:solidFill>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temp = </a:t>
            </a:r>
            <a:r>
              <a:rPr lang="en-US" sz="1600" dirty="0" err="1">
                <a:latin typeface="Courier New" panose="02070309020205020404" pitchFamily="49" charset="0"/>
                <a:cs typeface="Courier New" panose="02070309020205020404" pitchFamily="49" charset="0"/>
              </a:rPr>
              <a:t>arr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arr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arr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minIndex</a:t>
            </a:r>
            <a:r>
              <a:rPr lang="en-US" sz="16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arr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minIndex</a:t>
            </a:r>
            <a:r>
              <a:rPr lang="en-US" sz="1600" dirty="0">
                <a:latin typeface="Courier New" panose="02070309020205020404" pitchFamily="49" charset="0"/>
                <a:cs typeface="Courier New" panose="02070309020205020404" pitchFamily="49" charset="0"/>
              </a:rPr>
              <a:t>] = temp;</a:t>
            </a:r>
          </a:p>
          <a:p>
            <a:pPr marL="182880" lvl="1" indent="0" defTabSz="457200">
              <a:lnSpc>
                <a:spcPct val="90000"/>
              </a:lnSpc>
              <a:spcBef>
                <a:spcPts val="480"/>
              </a:spcBef>
              <a:buSzPts val="2400"/>
              <a:buFont typeface="Arial" panose="020B0604020202020204" pitchFamily="34" charset="0"/>
              <a:buNone/>
            </a:pPr>
            <a:r>
              <a:rPr lang="en-US" sz="16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64376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Selection Sort (visualization)</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20</a:t>
            </a:fld>
            <a:endParaRPr lang="en-US" dirty="0"/>
          </a:p>
        </p:txBody>
      </p:sp>
      <p:sp>
        <p:nvSpPr>
          <p:cNvPr id="3" name="Rectangle: Rounded Corners 2">
            <a:extLst>
              <a:ext uri="{FF2B5EF4-FFF2-40B4-BE49-F238E27FC236}">
                <a16:creationId xmlns:a16="http://schemas.microsoft.com/office/drawing/2014/main" id="{A75D1DF7-A85E-A869-A892-CE1D5EF54C01}"/>
              </a:ext>
            </a:extLst>
          </p:cNvPr>
          <p:cNvSpPr/>
          <p:nvPr/>
        </p:nvSpPr>
        <p:spPr>
          <a:xfrm>
            <a:off x="380010" y="3204593"/>
            <a:ext cx="8372212" cy="156743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p>
        </p:txBody>
      </p:sp>
      <p:sp>
        <p:nvSpPr>
          <p:cNvPr id="7" name="Rectangle: Rounded Corners 6">
            <a:extLst>
              <a:ext uri="{FF2B5EF4-FFF2-40B4-BE49-F238E27FC236}">
                <a16:creationId xmlns:a16="http://schemas.microsoft.com/office/drawing/2014/main" id="{86D65655-2218-62F3-2C95-344C2C444310}"/>
              </a:ext>
            </a:extLst>
          </p:cNvPr>
          <p:cNvSpPr/>
          <p:nvPr/>
        </p:nvSpPr>
        <p:spPr>
          <a:xfrm>
            <a:off x="719763"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81</a:t>
            </a:r>
          </a:p>
        </p:txBody>
      </p:sp>
      <p:sp>
        <p:nvSpPr>
          <p:cNvPr id="8" name="Rectangle: Rounded Corners 7">
            <a:extLst>
              <a:ext uri="{FF2B5EF4-FFF2-40B4-BE49-F238E27FC236}">
                <a16:creationId xmlns:a16="http://schemas.microsoft.com/office/drawing/2014/main" id="{4062C34C-7660-DD0D-1AD8-827AC9608DBF}"/>
              </a:ext>
            </a:extLst>
          </p:cNvPr>
          <p:cNvSpPr/>
          <p:nvPr/>
        </p:nvSpPr>
        <p:spPr>
          <a:xfrm>
            <a:off x="1592218"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52</a:t>
            </a:r>
          </a:p>
        </p:txBody>
      </p:sp>
      <p:sp>
        <p:nvSpPr>
          <p:cNvPr id="9" name="Rectangle: Rounded Corners 8">
            <a:extLst>
              <a:ext uri="{FF2B5EF4-FFF2-40B4-BE49-F238E27FC236}">
                <a16:creationId xmlns:a16="http://schemas.microsoft.com/office/drawing/2014/main" id="{4E49746E-ADB4-4361-119F-199F4AC1EF89}"/>
              </a:ext>
            </a:extLst>
          </p:cNvPr>
          <p:cNvSpPr/>
          <p:nvPr/>
        </p:nvSpPr>
        <p:spPr>
          <a:xfrm>
            <a:off x="2464673"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22</a:t>
            </a:r>
          </a:p>
        </p:txBody>
      </p:sp>
      <p:sp>
        <p:nvSpPr>
          <p:cNvPr id="10" name="Rectangle: Rounded Corners 9">
            <a:extLst>
              <a:ext uri="{FF2B5EF4-FFF2-40B4-BE49-F238E27FC236}">
                <a16:creationId xmlns:a16="http://schemas.microsoft.com/office/drawing/2014/main" id="{680D5B45-9F4A-2780-3893-A51B9AE0247B}"/>
              </a:ext>
            </a:extLst>
          </p:cNvPr>
          <p:cNvSpPr/>
          <p:nvPr/>
        </p:nvSpPr>
        <p:spPr>
          <a:xfrm>
            <a:off x="3337128"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18</a:t>
            </a:r>
          </a:p>
        </p:txBody>
      </p:sp>
      <p:sp>
        <p:nvSpPr>
          <p:cNvPr id="11" name="Rectangle: Rounded Corners 10">
            <a:extLst>
              <a:ext uri="{FF2B5EF4-FFF2-40B4-BE49-F238E27FC236}">
                <a16:creationId xmlns:a16="http://schemas.microsoft.com/office/drawing/2014/main" id="{2F370C9A-344E-3386-3EAB-7D0B1C28F4C9}"/>
              </a:ext>
            </a:extLst>
          </p:cNvPr>
          <p:cNvSpPr/>
          <p:nvPr/>
        </p:nvSpPr>
        <p:spPr>
          <a:xfrm>
            <a:off x="4209583"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31</a:t>
            </a:r>
          </a:p>
        </p:txBody>
      </p:sp>
      <p:sp>
        <p:nvSpPr>
          <p:cNvPr id="12" name="Rectangle: Rounded Corners 11">
            <a:extLst>
              <a:ext uri="{FF2B5EF4-FFF2-40B4-BE49-F238E27FC236}">
                <a16:creationId xmlns:a16="http://schemas.microsoft.com/office/drawing/2014/main" id="{6805E105-159C-261A-B820-3DB75A5DFA44}"/>
              </a:ext>
            </a:extLst>
          </p:cNvPr>
          <p:cNvSpPr/>
          <p:nvPr/>
        </p:nvSpPr>
        <p:spPr>
          <a:xfrm>
            <a:off x="5082038"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48</a:t>
            </a:r>
          </a:p>
        </p:txBody>
      </p:sp>
      <p:sp>
        <p:nvSpPr>
          <p:cNvPr id="13" name="Rectangle: Rounded Corners 12">
            <a:extLst>
              <a:ext uri="{FF2B5EF4-FFF2-40B4-BE49-F238E27FC236}">
                <a16:creationId xmlns:a16="http://schemas.microsoft.com/office/drawing/2014/main" id="{086013E1-1923-4D13-8147-584142FDC66F}"/>
              </a:ext>
            </a:extLst>
          </p:cNvPr>
          <p:cNvSpPr/>
          <p:nvPr/>
        </p:nvSpPr>
        <p:spPr>
          <a:xfrm>
            <a:off x="5954493"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25</a:t>
            </a:r>
          </a:p>
        </p:txBody>
      </p:sp>
      <p:sp>
        <p:nvSpPr>
          <p:cNvPr id="14" name="Rectangle: Rounded Corners 13">
            <a:extLst>
              <a:ext uri="{FF2B5EF4-FFF2-40B4-BE49-F238E27FC236}">
                <a16:creationId xmlns:a16="http://schemas.microsoft.com/office/drawing/2014/main" id="{9E5A1E3E-E07C-AAB4-9EAC-EF6323034B56}"/>
              </a:ext>
            </a:extLst>
          </p:cNvPr>
          <p:cNvSpPr/>
          <p:nvPr/>
        </p:nvSpPr>
        <p:spPr>
          <a:xfrm>
            <a:off x="6826948"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67</a:t>
            </a:r>
          </a:p>
        </p:txBody>
      </p:sp>
      <p:sp>
        <p:nvSpPr>
          <p:cNvPr id="15" name="Rectangle: Rounded Corners 14">
            <a:extLst>
              <a:ext uri="{FF2B5EF4-FFF2-40B4-BE49-F238E27FC236}">
                <a16:creationId xmlns:a16="http://schemas.microsoft.com/office/drawing/2014/main" id="{8DE14A9F-A316-A963-AA86-1AE91FE001FC}"/>
              </a:ext>
            </a:extLst>
          </p:cNvPr>
          <p:cNvSpPr/>
          <p:nvPr/>
        </p:nvSpPr>
        <p:spPr>
          <a:xfrm>
            <a:off x="7699403"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4</a:t>
            </a:r>
          </a:p>
        </p:txBody>
      </p:sp>
      <p:sp>
        <p:nvSpPr>
          <p:cNvPr id="16" name="TextBox 15">
            <a:extLst>
              <a:ext uri="{FF2B5EF4-FFF2-40B4-BE49-F238E27FC236}">
                <a16:creationId xmlns:a16="http://schemas.microsoft.com/office/drawing/2014/main" id="{7C722FC9-1A31-4CE0-AC37-297870C0782A}"/>
              </a:ext>
            </a:extLst>
          </p:cNvPr>
          <p:cNvSpPr txBox="1"/>
          <p:nvPr/>
        </p:nvSpPr>
        <p:spPr>
          <a:xfrm>
            <a:off x="684808" y="4286140"/>
            <a:ext cx="759558" cy="369332"/>
          </a:xfrm>
          <a:prstGeom prst="rect">
            <a:avLst/>
          </a:prstGeom>
          <a:noFill/>
        </p:spPr>
        <p:txBody>
          <a:bodyPr wrap="square" rtlCol="0" anchor="ctr">
            <a:spAutoFit/>
          </a:bodyPr>
          <a:lstStyle/>
          <a:p>
            <a:pPr algn="ctr"/>
            <a:r>
              <a:rPr lang="en-US" dirty="0"/>
              <a:t>Low</a:t>
            </a:r>
          </a:p>
        </p:txBody>
      </p:sp>
      <p:grpSp>
        <p:nvGrpSpPr>
          <p:cNvPr id="25" name="Group 24">
            <a:extLst>
              <a:ext uri="{FF2B5EF4-FFF2-40B4-BE49-F238E27FC236}">
                <a16:creationId xmlns:a16="http://schemas.microsoft.com/office/drawing/2014/main" id="{8D740370-5018-69D8-DBED-07E36A421EEE}"/>
              </a:ext>
            </a:extLst>
          </p:cNvPr>
          <p:cNvGrpSpPr/>
          <p:nvPr/>
        </p:nvGrpSpPr>
        <p:grpSpPr>
          <a:xfrm>
            <a:off x="735817" y="2467567"/>
            <a:ext cx="680956" cy="673892"/>
            <a:chOff x="751872" y="2017117"/>
            <a:chExt cx="680956" cy="1078421"/>
          </a:xfrm>
        </p:grpSpPr>
        <p:sp>
          <p:nvSpPr>
            <p:cNvPr id="26" name="TextBox 25">
              <a:extLst>
                <a:ext uri="{FF2B5EF4-FFF2-40B4-BE49-F238E27FC236}">
                  <a16:creationId xmlns:a16="http://schemas.microsoft.com/office/drawing/2014/main" id="{78CE0F4E-5473-6A01-FB29-364471A4DB9E}"/>
                </a:ext>
              </a:extLst>
            </p:cNvPr>
            <p:cNvSpPr txBox="1"/>
            <p:nvPr/>
          </p:nvSpPr>
          <p:spPr>
            <a:xfrm>
              <a:off x="751872" y="2017117"/>
              <a:ext cx="680956" cy="307777"/>
            </a:xfrm>
            <a:prstGeom prst="rect">
              <a:avLst/>
            </a:prstGeom>
            <a:noFill/>
          </p:spPr>
          <p:txBody>
            <a:bodyPr wrap="none" rtlCol="0">
              <a:spAutoFit/>
            </a:bodyPr>
            <a:lstStyle/>
            <a:p>
              <a:r>
                <a:rPr lang="en-US" sz="1400" dirty="0"/>
                <a:t>Target</a:t>
              </a:r>
            </a:p>
          </p:txBody>
        </p:sp>
        <p:cxnSp>
          <p:nvCxnSpPr>
            <p:cNvPr id="27" name="Straight Arrow Connector 26">
              <a:extLst>
                <a:ext uri="{FF2B5EF4-FFF2-40B4-BE49-F238E27FC236}">
                  <a16:creationId xmlns:a16="http://schemas.microsoft.com/office/drawing/2014/main" id="{34B1DC3D-0719-C4BD-FF9D-B676FD8248AD}"/>
                </a:ext>
              </a:extLst>
            </p:cNvPr>
            <p:cNvCxnSpPr>
              <a:cxnSpLocks/>
            </p:cNvCxnSpPr>
            <p:nvPr/>
          </p:nvCxnSpPr>
          <p:spPr>
            <a:xfrm>
              <a:off x="1092350" y="2520127"/>
              <a:ext cx="0" cy="57541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grpSp>
      <p:grpSp>
        <p:nvGrpSpPr>
          <p:cNvPr id="30" name="Group 29">
            <a:extLst>
              <a:ext uri="{FF2B5EF4-FFF2-40B4-BE49-F238E27FC236}">
                <a16:creationId xmlns:a16="http://schemas.microsoft.com/office/drawing/2014/main" id="{35721449-B392-7BE8-FBD0-B037A30EDADF}"/>
              </a:ext>
            </a:extLst>
          </p:cNvPr>
          <p:cNvGrpSpPr/>
          <p:nvPr/>
        </p:nvGrpSpPr>
        <p:grpSpPr>
          <a:xfrm>
            <a:off x="1592218" y="2441408"/>
            <a:ext cx="780983" cy="667344"/>
            <a:chOff x="751872" y="2017117"/>
            <a:chExt cx="780983" cy="1067943"/>
          </a:xfrm>
        </p:grpSpPr>
        <p:sp>
          <p:nvSpPr>
            <p:cNvPr id="31" name="TextBox 30">
              <a:extLst>
                <a:ext uri="{FF2B5EF4-FFF2-40B4-BE49-F238E27FC236}">
                  <a16:creationId xmlns:a16="http://schemas.microsoft.com/office/drawing/2014/main" id="{94EA1E75-85C0-C4FC-0DA8-034F4A68F8EA}"/>
                </a:ext>
              </a:extLst>
            </p:cNvPr>
            <p:cNvSpPr txBox="1"/>
            <p:nvPr/>
          </p:nvSpPr>
          <p:spPr>
            <a:xfrm>
              <a:off x="751872" y="2017117"/>
              <a:ext cx="780983" cy="492532"/>
            </a:xfrm>
            <a:prstGeom prst="rect">
              <a:avLst/>
            </a:prstGeom>
            <a:noFill/>
          </p:spPr>
          <p:txBody>
            <a:bodyPr wrap="none" rtlCol="0" anchor="ctr">
              <a:spAutoFit/>
            </a:bodyPr>
            <a:lstStyle/>
            <a:p>
              <a:pPr algn="ctr"/>
              <a:r>
                <a:rPr lang="en-US" sz="1400" dirty="0"/>
                <a:t>Current</a:t>
              </a:r>
            </a:p>
          </p:txBody>
        </p:sp>
        <p:cxnSp>
          <p:nvCxnSpPr>
            <p:cNvPr id="36" name="Straight Arrow Connector 35">
              <a:extLst>
                <a:ext uri="{FF2B5EF4-FFF2-40B4-BE49-F238E27FC236}">
                  <a16:creationId xmlns:a16="http://schemas.microsoft.com/office/drawing/2014/main" id="{C10B065F-116F-90FA-2076-442589A47A16}"/>
                </a:ext>
              </a:extLst>
            </p:cNvPr>
            <p:cNvCxnSpPr>
              <a:cxnSpLocks/>
            </p:cNvCxnSpPr>
            <p:nvPr/>
          </p:nvCxnSpPr>
          <p:spPr>
            <a:xfrm>
              <a:off x="1151009" y="2509649"/>
              <a:ext cx="0" cy="57541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grpSp>
      <p:grpSp>
        <p:nvGrpSpPr>
          <p:cNvPr id="37" name="Group 36">
            <a:extLst>
              <a:ext uri="{FF2B5EF4-FFF2-40B4-BE49-F238E27FC236}">
                <a16:creationId xmlns:a16="http://schemas.microsoft.com/office/drawing/2014/main" id="{E2F96892-C6AC-D387-A1C5-ABEA91524AE8}"/>
              </a:ext>
            </a:extLst>
          </p:cNvPr>
          <p:cNvGrpSpPr/>
          <p:nvPr/>
        </p:nvGrpSpPr>
        <p:grpSpPr>
          <a:xfrm>
            <a:off x="2464673" y="2415513"/>
            <a:ext cx="780983" cy="667344"/>
            <a:chOff x="751872" y="2017117"/>
            <a:chExt cx="780983" cy="1067943"/>
          </a:xfrm>
        </p:grpSpPr>
        <p:sp>
          <p:nvSpPr>
            <p:cNvPr id="38" name="TextBox 37">
              <a:extLst>
                <a:ext uri="{FF2B5EF4-FFF2-40B4-BE49-F238E27FC236}">
                  <a16:creationId xmlns:a16="http://schemas.microsoft.com/office/drawing/2014/main" id="{B8CBFFDE-5B6C-D010-B342-E672F8BFC304}"/>
                </a:ext>
              </a:extLst>
            </p:cNvPr>
            <p:cNvSpPr txBox="1"/>
            <p:nvPr/>
          </p:nvSpPr>
          <p:spPr>
            <a:xfrm>
              <a:off x="751872" y="2017117"/>
              <a:ext cx="780983" cy="492532"/>
            </a:xfrm>
            <a:prstGeom prst="rect">
              <a:avLst/>
            </a:prstGeom>
            <a:noFill/>
          </p:spPr>
          <p:txBody>
            <a:bodyPr wrap="none" rtlCol="0" anchor="ctr">
              <a:spAutoFit/>
            </a:bodyPr>
            <a:lstStyle/>
            <a:p>
              <a:pPr algn="ctr"/>
              <a:r>
                <a:rPr lang="en-US" sz="1400" dirty="0"/>
                <a:t>Current</a:t>
              </a:r>
            </a:p>
          </p:txBody>
        </p:sp>
        <p:cxnSp>
          <p:nvCxnSpPr>
            <p:cNvPr id="39" name="Straight Arrow Connector 38">
              <a:extLst>
                <a:ext uri="{FF2B5EF4-FFF2-40B4-BE49-F238E27FC236}">
                  <a16:creationId xmlns:a16="http://schemas.microsoft.com/office/drawing/2014/main" id="{28BB941F-E697-AC9C-F0C3-1D3AF779B8BB}"/>
                </a:ext>
              </a:extLst>
            </p:cNvPr>
            <p:cNvCxnSpPr>
              <a:cxnSpLocks/>
            </p:cNvCxnSpPr>
            <p:nvPr/>
          </p:nvCxnSpPr>
          <p:spPr>
            <a:xfrm>
              <a:off x="1151009" y="2509649"/>
              <a:ext cx="0" cy="57541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grpSp>
      <p:grpSp>
        <p:nvGrpSpPr>
          <p:cNvPr id="40" name="Group 39">
            <a:extLst>
              <a:ext uri="{FF2B5EF4-FFF2-40B4-BE49-F238E27FC236}">
                <a16:creationId xmlns:a16="http://schemas.microsoft.com/office/drawing/2014/main" id="{0FF8BFF2-FFE0-9AFB-3F0F-09BD6760F934}"/>
              </a:ext>
            </a:extLst>
          </p:cNvPr>
          <p:cNvGrpSpPr/>
          <p:nvPr/>
        </p:nvGrpSpPr>
        <p:grpSpPr>
          <a:xfrm>
            <a:off x="3288260" y="2415513"/>
            <a:ext cx="780983" cy="667344"/>
            <a:chOff x="751872" y="2017117"/>
            <a:chExt cx="780983" cy="1067943"/>
          </a:xfrm>
        </p:grpSpPr>
        <p:sp>
          <p:nvSpPr>
            <p:cNvPr id="41" name="TextBox 40">
              <a:extLst>
                <a:ext uri="{FF2B5EF4-FFF2-40B4-BE49-F238E27FC236}">
                  <a16:creationId xmlns:a16="http://schemas.microsoft.com/office/drawing/2014/main" id="{4D7D44CE-011E-4F75-CA9B-AE3C80EAB9FD}"/>
                </a:ext>
              </a:extLst>
            </p:cNvPr>
            <p:cNvSpPr txBox="1"/>
            <p:nvPr/>
          </p:nvSpPr>
          <p:spPr>
            <a:xfrm>
              <a:off x="751872" y="2017117"/>
              <a:ext cx="780983" cy="492532"/>
            </a:xfrm>
            <a:prstGeom prst="rect">
              <a:avLst/>
            </a:prstGeom>
            <a:noFill/>
          </p:spPr>
          <p:txBody>
            <a:bodyPr wrap="none" rtlCol="0" anchor="ctr">
              <a:spAutoFit/>
            </a:bodyPr>
            <a:lstStyle/>
            <a:p>
              <a:pPr algn="ctr"/>
              <a:r>
                <a:rPr lang="en-US" sz="1400" dirty="0"/>
                <a:t>Current</a:t>
              </a:r>
            </a:p>
          </p:txBody>
        </p:sp>
        <p:cxnSp>
          <p:nvCxnSpPr>
            <p:cNvPr id="42" name="Straight Arrow Connector 41">
              <a:extLst>
                <a:ext uri="{FF2B5EF4-FFF2-40B4-BE49-F238E27FC236}">
                  <a16:creationId xmlns:a16="http://schemas.microsoft.com/office/drawing/2014/main" id="{F93805C3-8247-846A-E47D-46B2552B223F}"/>
                </a:ext>
              </a:extLst>
            </p:cNvPr>
            <p:cNvCxnSpPr>
              <a:cxnSpLocks/>
            </p:cNvCxnSpPr>
            <p:nvPr/>
          </p:nvCxnSpPr>
          <p:spPr>
            <a:xfrm>
              <a:off x="1151009" y="2509649"/>
              <a:ext cx="0" cy="57541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grpSp>
      <p:sp>
        <p:nvSpPr>
          <p:cNvPr id="53" name="TextBox 52">
            <a:extLst>
              <a:ext uri="{FF2B5EF4-FFF2-40B4-BE49-F238E27FC236}">
                <a16:creationId xmlns:a16="http://schemas.microsoft.com/office/drawing/2014/main" id="{E5B07A7D-7894-8120-D041-00BF3F28C82E}"/>
              </a:ext>
            </a:extLst>
          </p:cNvPr>
          <p:cNvSpPr txBox="1"/>
          <p:nvPr/>
        </p:nvSpPr>
        <p:spPr>
          <a:xfrm>
            <a:off x="1545725" y="4276375"/>
            <a:ext cx="759558" cy="369332"/>
          </a:xfrm>
          <a:prstGeom prst="rect">
            <a:avLst/>
          </a:prstGeom>
          <a:noFill/>
        </p:spPr>
        <p:txBody>
          <a:bodyPr wrap="square" rtlCol="0" anchor="ctr">
            <a:spAutoFit/>
          </a:bodyPr>
          <a:lstStyle/>
          <a:p>
            <a:pPr algn="ctr"/>
            <a:r>
              <a:rPr lang="en-US" dirty="0"/>
              <a:t>Low</a:t>
            </a:r>
          </a:p>
        </p:txBody>
      </p:sp>
      <p:sp>
        <p:nvSpPr>
          <p:cNvPr id="54" name="TextBox 53">
            <a:extLst>
              <a:ext uri="{FF2B5EF4-FFF2-40B4-BE49-F238E27FC236}">
                <a16:creationId xmlns:a16="http://schemas.microsoft.com/office/drawing/2014/main" id="{A503024D-9B8F-8DB3-1C25-9AA5D7FD9984}"/>
              </a:ext>
            </a:extLst>
          </p:cNvPr>
          <p:cNvSpPr txBox="1"/>
          <p:nvPr/>
        </p:nvSpPr>
        <p:spPr>
          <a:xfrm>
            <a:off x="3313881" y="4250416"/>
            <a:ext cx="759558" cy="369332"/>
          </a:xfrm>
          <a:prstGeom prst="rect">
            <a:avLst/>
          </a:prstGeom>
          <a:noFill/>
        </p:spPr>
        <p:txBody>
          <a:bodyPr wrap="square" rtlCol="0" anchor="ctr">
            <a:spAutoFit/>
          </a:bodyPr>
          <a:lstStyle/>
          <a:p>
            <a:pPr algn="ctr"/>
            <a:r>
              <a:rPr lang="en-US" dirty="0"/>
              <a:t>Low</a:t>
            </a:r>
          </a:p>
        </p:txBody>
      </p:sp>
      <p:grpSp>
        <p:nvGrpSpPr>
          <p:cNvPr id="55" name="Group 54">
            <a:extLst>
              <a:ext uri="{FF2B5EF4-FFF2-40B4-BE49-F238E27FC236}">
                <a16:creationId xmlns:a16="http://schemas.microsoft.com/office/drawing/2014/main" id="{40EDF51E-780F-78E6-493A-A2AE526C6A21}"/>
              </a:ext>
            </a:extLst>
          </p:cNvPr>
          <p:cNvGrpSpPr/>
          <p:nvPr/>
        </p:nvGrpSpPr>
        <p:grpSpPr>
          <a:xfrm>
            <a:off x="4175623" y="2415513"/>
            <a:ext cx="780983" cy="667344"/>
            <a:chOff x="751872" y="2017117"/>
            <a:chExt cx="780983" cy="1067943"/>
          </a:xfrm>
        </p:grpSpPr>
        <p:sp>
          <p:nvSpPr>
            <p:cNvPr id="56" name="TextBox 55">
              <a:extLst>
                <a:ext uri="{FF2B5EF4-FFF2-40B4-BE49-F238E27FC236}">
                  <a16:creationId xmlns:a16="http://schemas.microsoft.com/office/drawing/2014/main" id="{92FDFE3D-84F5-3A8D-7958-2A0353BC03A6}"/>
                </a:ext>
              </a:extLst>
            </p:cNvPr>
            <p:cNvSpPr txBox="1"/>
            <p:nvPr/>
          </p:nvSpPr>
          <p:spPr>
            <a:xfrm>
              <a:off x="751872" y="2017117"/>
              <a:ext cx="780983" cy="492532"/>
            </a:xfrm>
            <a:prstGeom prst="rect">
              <a:avLst/>
            </a:prstGeom>
            <a:noFill/>
          </p:spPr>
          <p:txBody>
            <a:bodyPr wrap="none" rtlCol="0" anchor="ctr">
              <a:spAutoFit/>
            </a:bodyPr>
            <a:lstStyle/>
            <a:p>
              <a:pPr algn="ctr"/>
              <a:r>
                <a:rPr lang="en-US" sz="1400" dirty="0"/>
                <a:t>Current</a:t>
              </a:r>
            </a:p>
          </p:txBody>
        </p:sp>
        <p:cxnSp>
          <p:nvCxnSpPr>
            <p:cNvPr id="57" name="Straight Arrow Connector 56">
              <a:extLst>
                <a:ext uri="{FF2B5EF4-FFF2-40B4-BE49-F238E27FC236}">
                  <a16:creationId xmlns:a16="http://schemas.microsoft.com/office/drawing/2014/main" id="{9279B5F5-ABBD-27C9-F277-128AC4958CA8}"/>
                </a:ext>
              </a:extLst>
            </p:cNvPr>
            <p:cNvCxnSpPr>
              <a:cxnSpLocks/>
            </p:cNvCxnSpPr>
            <p:nvPr/>
          </p:nvCxnSpPr>
          <p:spPr>
            <a:xfrm>
              <a:off x="1151009" y="2509649"/>
              <a:ext cx="0" cy="57541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grpSp>
      <p:sp>
        <p:nvSpPr>
          <p:cNvPr id="58" name="TextBox 57">
            <a:extLst>
              <a:ext uri="{FF2B5EF4-FFF2-40B4-BE49-F238E27FC236}">
                <a16:creationId xmlns:a16="http://schemas.microsoft.com/office/drawing/2014/main" id="{9F9BA5BD-F53C-964D-D03B-62A5CA391551}"/>
              </a:ext>
            </a:extLst>
          </p:cNvPr>
          <p:cNvSpPr txBox="1"/>
          <p:nvPr/>
        </p:nvSpPr>
        <p:spPr>
          <a:xfrm>
            <a:off x="2441426" y="4272850"/>
            <a:ext cx="759558" cy="369332"/>
          </a:xfrm>
          <a:prstGeom prst="rect">
            <a:avLst/>
          </a:prstGeom>
          <a:noFill/>
        </p:spPr>
        <p:txBody>
          <a:bodyPr wrap="square" rtlCol="0" anchor="ctr">
            <a:spAutoFit/>
          </a:bodyPr>
          <a:lstStyle/>
          <a:p>
            <a:pPr algn="ctr"/>
            <a:r>
              <a:rPr lang="en-US" dirty="0"/>
              <a:t>Low</a:t>
            </a:r>
          </a:p>
        </p:txBody>
      </p:sp>
      <p:sp>
        <p:nvSpPr>
          <p:cNvPr id="59" name="TextBox 58">
            <a:extLst>
              <a:ext uri="{FF2B5EF4-FFF2-40B4-BE49-F238E27FC236}">
                <a16:creationId xmlns:a16="http://schemas.microsoft.com/office/drawing/2014/main" id="{7ED6D774-D72D-0588-B6F7-1549DABA35AA}"/>
              </a:ext>
            </a:extLst>
          </p:cNvPr>
          <p:cNvSpPr txBox="1"/>
          <p:nvPr/>
        </p:nvSpPr>
        <p:spPr>
          <a:xfrm>
            <a:off x="4163090" y="4272299"/>
            <a:ext cx="759558" cy="369332"/>
          </a:xfrm>
          <a:prstGeom prst="rect">
            <a:avLst/>
          </a:prstGeom>
          <a:noFill/>
        </p:spPr>
        <p:txBody>
          <a:bodyPr wrap="square" rtlCol="0" anchor="ctr">
            <a:spAutoFit/>
          </a:bodyPr>
          <a:lstStyle/>
          <a:p>
            <a:pPr algn="ctr"/>
            <a:r>
              <a:rPr lang="en-US" dirty="0"/>
              <a:t>Low</a:t>
            </a:r>
          </a:p>
        </p:txBody>
      </p:sp>
      <p:sp>
        <p:nvSpPr>
          <p:cNvPr id="60" name="TextBox 59">
            <a:extLst>
              <a:ext uri="{FF2B5EF4-FFF2-40B4-BE49-F238E27FC236}">
                <a16:creationId xmlns:a16="http://schemas.microsoft.com/office/drawing/2014/main" id="{F55D4979-1169-7061-038D-917FBD7D1A97}"/>
              </a:ext>
            </a:extLst>
          </p:cNvPr>
          <p:cNvSpPr txBox="1"/>
          <p:nvPr/>
        </p:nvSpPr>
        <p:spPr>
          <a:xfrm>
            <a:off x="5035545" y="4253433"/>
            <a:ext cx="759558" cy="369332"/>
          </a:xfrm>
          <a:prstGeom prst="rect">
            <a:avLst/>
          </a:prstGeom>
          <a:noFill/>
        </p:spPr>
        <p:txBody>
          <a:bodyPr wrap="square" rtlCol="0" anchor="ctr">
            <a:spAutoFit/>
          </a:bodyPr>
          <a:lstStyle/>
          <a:p>
            <a:pPr algn="ctr"/>
            <a:r>
              <a:rPr lang="en-US" dirty="0"/>
              <a:t>Low</a:t>
            </a:r>
          </a:p>
        </p:txBody>
      </p:sp>
      <p:sp>
        <p:nvSpPr>
          <p:cNvPr id="61" name="TextBox 60">
            <a:extLst>
              <a:ext uri="{FF2B5EF4-FFF2-40B4-BE49-F238E27FC236}">
                <a16:creationId xmlns:a16="http://schemas.microsoft.com/office/drawing/2014/main" id="{F384DE4A-36DA-2479-C6D1-AC1F4BCE8F69}"/>
              </a:ext>
            </a:extLst>
          </p:cNvPr>
          <p:cNvSpPr txBox="1"/>
          <p:nvPr/>
        </p:nvSpPr>
        <p:spPr>
          <a:xfrm>
            <a:off x="5914057" y="4253433"/>
            <a:ext cx="759558" cy="369332"/>
          </a:xfrm>
          <a:prstGeom prst="rect">
            <a:avLst/>
          </a:prstGeom>
          <a:noFill/>
        </p:spPr>
        <p:txBody>
          <a:bodyPr wrap="square" rtlCol="0" anchor="ctr">
            <a:spAutoFit/>
          </a:bodyPr>
          <a:lstStyle/>
          <a:p>
            <a:pPr algn="ctr"/>
            <a:r>
              <a:rPr lang="en-US" dirty="0"/>
              <a:t>Low</a:t>
            </a:r>
          </a:p>
        </p:txBody>
      </p:sp>
      <p:sp>
        <p:nvSpPr>
          <p:cNvPr id="62" name="TextBox 61">
            <a:extLst>
              <a:ext uri="{FF2B5EF4-FFF2-40B4-BE49-F238E27FC236}">
                <a16:creationId xmlns:a16="http://schemas.microsoft.com/office/drawing/2014/main" id="{8F8EF342-3AB5-E222-4000-6F357DF2868C}"/>
              </a:ext>
            </a:extLst>
          </p:cNvPr>
          <p:cNvSpPr txBox="1"/>
          <p:nvPr/>
        </p:nvSpPr>
        <p:spPr>
          <a:xfrm>
            <a:off x="6803701" y="4253433"/>
            <a:ext cx="759558" cy="369332"/>
          </a:xfrm>
          <a:prstGeom prst="rect">
            <a:avLst/>
          </a:prstGeom>
          <a:noFill/>
        </p:spPr>
        <p:txBody>
          <a:bodyPr wrap="square" rtlCol="0" anchor="ctr">
            <a:spAutoFit/>
          </a:bodyPr>
          <a:lstStyle/>
          <a:p>
            <a:pPr algn="ctr"/>
            <a:r>
              <a:rPr lang="en-US" dirty="0"/>
              <a:t>Low</a:t>
            </a:r>
          </a:p>
        </p:txBody>
      </p:sp>
      <p:grpSp>
        <p:nvGrpSpPr>
          <p:cNvPr id="63" name="Group 62">
            <a:extLst>
              <a:ext uri="{FF2B5EF4-FFF2-40B4-BE49-F238E27FC236}">
                <a16:creationId xmlns:a16="http://schemas.microsoft.com/office/drawing/2014/main" id="{0EE767A7-FD93-3BC6-2C27-C49AA91041F1}"/>
              </a:ext>
            </a:extLst>
          </p:cNvPr>
          <p:cNvGrpSpPr/>
          <p:nvPr/>
        </p:nvGrpSpPr>
        <p:grpSpPr>
          <a:xfrm>
            <a:off x="5062985" y="2387530"/>
            <a:ext cx="780983" cy="667344"/>
            <a:chOff x="751872" y="2017117"/>
            <a:chExt cx="780983" cy="1067943"/>
          </a:xfrm>
        </p:grpSpPr>
        <p:sp>
          <p:nvSpPr>
            <p:cNvPr id="64" name="TextBox 63">
              <a:extLst>
                <a:ext uri="{FF2B5EF4-FFF2-40B4-BE49-F238E27FC236}">
                  <a16:creationId xmlns:a16="http://schemas.microsoft.com/office/drawing/2014/main" id="{9FC24F5A-D9BD-DE79-58A3-00229B741FC6}"/>
                </a:ext>
              </a:extLst>
            </p:cNvPr>
            <p:cNvSpPr txBox="1"/>
            <p:nvPr/>
          </p:nvSpPr>
          <p:spPr>
            <a:xfrm>
              <a:off x="751872" y="2017117"/>
              <a:ext cx="780983" cy="492532"/>
            </a:xfrm>
            <a:prstGeom prst="rect">
              <a:avLst/>
            </a:prstGeom>
            <a:noFill/>
          </p:spPr>
          <p:txBody>
            <a:bodyPr wrap="none" rtlCol="0" anchor="ctr">
              <a:spAutoFit/>
            </a:bodyPr>
            <a:lstStyle/>
            <a:p>
              <a:pPr algn="ctr"/>
              <a:r>
                <a:rPr lang="en-US" sz="1400" dirty="0"/>
                <a:t>Current</a:t>
              </a:r>
            </a:p>
          </p:txBody>
        </p:sp>
        <p:cxnSp>
          <p:nvCxnSpPr>
            <p:cNvPr id="65" name="Straight Arrow Connector 64">
              <a:extLst>
                <a:ext uri="{FF2B5EF4-FFF2-40B4-BE49-F238E27FC236}">
                  <a16:creationId xmlns:a16="http://schemas.microsoft.com/office/drawing/2014/main" id="{5C4B1E19-FD74-1E3C-E6E1-90A6BF5E128A}"/>
                </a:ext>
              </a:extLst>
            </p:cNvPr>
            <p:cNvCxnSpPr>
              <a:cxnSpLocks/>
            </p:cNvCxnSpPr>
            <p:nvPr/>
          </p:nvCxnSpPr>
          <p:spPr>
            <a:xfrm>
              <a:off x="1151009" y="2509649"/>
              <a:ext cx="0" cy="57541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grpSp>
      <p:grpSp>
        <p:nvGrpSpPr>
          <p:cNvPr id="66" name="Group 65">
            <a:extLst>
              <a:ext uri="{FF2B5EF4-FFF2-40B4-BE49-F238E27FC236}">
                <a16:creationId xmlns:a16="http://schemas.microsoft.com/office/drawing/2014/main" id="{050A4BBE-446B-0D71-D7A9-D024561C27A3}"/>
              </a:ext>
            </a:extLst>
          </p:cNvPr>
          <p:cNvGrpSpPr/>
          <p:nvPr/>
        </p:nvGrpSpPr>
        <p:grpSpPr>
          <a:xfrm>
            <a:off x="5920533" y="2373454"/>
            <a:ext cx="780983" cy="667344"/>
            <a:chOff x="751872" y="2017117"/>
            <a:chExt cx="780983" cy="1067943"/>
          </a:xfrm>
        </p:grpSpPr>
        <p:sp>
          <p:nvSpPr>
            <p:cNvPr id="67" name="TextBox 66">
              <a:extLst>
                <a:ext uri="{FF2B5EF4-FFF2-40B4-BE49-F238E27FC236}">
                  <a16:creationId xmlns:a16="http://schemas.microsoft.com/office/drawing/2014/main" id="{5AB7BE8D-E302-F44E-1D7E-01C99109BF7E}"/>
                </a:ext>
              </a:extLst>
            </p:cNvPr>
            <p:cNvSpPr txBox="1"/>
            <p:nvPr/>
          </p:nvSpPr>
          <p:spPr>
            <a:xfrm>
              <a:off x="751872" y="2017117"/>
              <a:ext cx="780983" cy="492532"/>
            </a:xfrm>
            <a:prstGeom prst="rect">
              <a:avLst/>
            </a:prstGeom>
            <a:noFill/>
          </p:spPr>
          <p:txBody>
            <a:bodyPr wrap="none" rtlCol="0" anchor="ctr">
              <a:spAutoFit/>
            </a:bodyPr>
            <a:lstStyle/>
            <a:p>
              <a:pPr algn="ctr"/>
              <a:r>
                <a:rPr lang="en-US" sz="1400" dirty="0"/>
                <a:t>Current</a:t>
              </a:r>
            </a:p>
          </p:txBody>
        </p:sp>
        <p:cxnSp>
          <p:nvCxnSpPr>
            <p:cNvPr id="68" name="Straight Arrow Connector 67">
              <a:extLst>
                <a:ext uri="{FF2B5EF4-FFF2-40B4-BE49-F238E27FC236}">
                  <a16:creationId xmlns:a16="http://schemas.microsoft.com/office/drawing/2014/main" id="{5108580B-BBC4-62EC-CAF6-5FC96A407909}"/>
                </a:ext>
              </a:extLst>
            </p:cNvPr>
            <p:cNvCxnSpPr>
              <a:cxnSpLocks/>
            </p:cNvCxnSpPr>
            <p:nvPr/>
          </p:nvCxnSpPr>
          <p:spPr>
            <a:xfrm>
              <a:off x="1151009" y="2509649"/>
              <a:ext cx="0" cy="57541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grpSp>
      <p:grpSp>
        <p:nvGrpSpPr>
          <p:cNvPr id="69" name="Group 68">
            <a:extLst>
              <a:ext uri="{FF2B5EF4-FFF2-40B4-BE49-F238E27FC236}">
                <a16:creationId xmlns:a16="http://schemas.microsoft.com/office/drawing/2014/main" id="{D08B2906-3722-95AE-1A8A-A06694B2C9D1}"/>
              </a:ext>
            </a:extLst>
          </p:cNvPr>
          <p:cNvGrpSpPr/>
          <p:nvPr/>
        </p:nvGrpSpPr>
        <p:grpSpPr>
          <a:xfrm>
            <a:off x="6778080" y="2387530"/>
            <a:ext cx="780983" cy="667344"/>
            <a:chOff x="751872" y="2017117"/>
            <a:chExt cx="780983" cy="1067943"/>
          </a:xfrm>
        </p:grpSpPr>
        <p:sp>
          <p:nvSpPr>
            <p:cNvPr id="70" name="TextBox 69">
              <a:extLst>
                <a:ext uri="{FF2B5EF4-FFF2-40B4-BE49-F238E27FC236}">
                  <a16:creationId xmlns:a16="http://schemas.microsoft.com/office/drawing/2014/main" id="{333EA2E0-6A07-B819-A6D1-F7E21B933DE1}"/>
                </a:ext>
              </a:extLst>
            </p:cNvPr>
            <p:cNvSpPr txBox="1"/>
            <p:nvPr/>
          </p:nvSpPr>
          <p:spPr>
            <a:xfrm>
              <a:off x="751872" y="2017117"/>
              <a:ext cx="780983" cy="492532"/>
            </a:xfrm>
            <a:prstGeom prst="rect">
              <a:avLst/>
            </a:prstGeom>
            <a:noFill/>
          </p:spPr>
          <p:txBody>
            <a:bodyPr wrap="none" rtlCol="0" anchor="ctr">
              <a:spAutoFit/>
            </a:bodyPr>
            <a:lstStyle/>
            <a:p>
              <a:pPr algn="ctr"/>
              <a:r>
                <a:rPr lang="en-US" sz="1400" dirty="0"/>
                <a:t>Current</a:t>
              </a:r>
            </a:p>
          </p:txBody>
        </p:sp>
        <p:cxnSp>
          <p:nvCxnSpPr>
            <p:cNvPr id="71" name="Straight Arrow Connector 70">
              <a:extLst>
                <a:ext uri="{FF2B5EF4-FFF2-40B4-BE49-F238E27FC236}">
                  <a16:creationId xmlns:a16="http://schemas.microsoft.com/office/drawing/2014/main" id="{0A597E26-25A5-6343-6F0C-937F6FA03365}"/>
                </a:ext>
              </a:extLst>
            </p:cNvPr>
            <p:cNvCxnSpPr>
              <a:cxnSpLocks/>
            </p:cNvCxnSpPr>
            <p:nvPr/>
          </p:nvCxnSpPr>
          <p:spPr>
            <a:xfrm>
              <a:off x="1151009" y="2509649"/>
              <a:ext cx="0" cy="57541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grpSp>
      <p:grpSp>
        <p:nvGrpSpPr>
          <p:cNvPr id="72" name="Group 71">
            <a:extLst>
              <a:ext uri="{FF2B5EF4-FFF2-40B4-BE49-F238E27FC236}">
                <a16:creationId xmlns:a16="http://schemas.microsoft.com/office/drawing/2014/main" id="{F18AAE3B-8813-2AFD-F2EA-0C14AD0A4177}"/>
              </a:ext>
            </a:extLst>
          </p:cNvPr>
          <p:cNvGrpSpPr/>
          <p:nvPr/>
        </p:nvGrpSpPr>
        <p:grpSpPr>
          <a:xfrm>
            <a:off x="7699403" y="2374046"/>
            <a:ext cx="780983" cy="667344"/>
            <a:chOff x="751872" y="2017117"/>
            <a:chExt cx="780983" cy="1067943"/>
          </a:xfrm>
        </p:grpSpPr>
        <p:sp>
          <p:nvSpPr>
            <p:cNvPr id="73" name="TextBox 72">
              <a:extLst>
                <a:ext uri="{FF2B5EF4-FFF2-40B4-BE49-F238E27FC236}">
                  <a16:creationId xmlns:a16="http://schemas.microsoft.com/office/drawing/2014/main" id="{CD6214CA-97B6-95C2-7538-DB526882119B}"/>
                </a:ext>
              </a:extLst>
            </p:cNvPr>
            <p:cNvSpPr txBox="1"/>
            <p:nvPr/>
          </p:nvSpPr>
          <p:spPr>
            <a:xfrm>
              <a:off x="751872" y="2017117"/>
              <a:ext cx="780983" cy="492532"/>
            </a:xfrm>
            <a:prstGeom prst="rect">
              <a:avLst/>
            </a:prstGeom>
            <a:noFill/>
          </p:spPr>
          <p:txBody>
            <a:bodyPr wrap="none" rtlCol="0" anchor="ctr">
              <a:spAutoFit/>
            </a:bodyPr>
            <a:lstStyle/>
            <a:p>
              <a:pPr algn="ctr"/>
              <a:r>
                <a:rPr lang="en-US" sz="1400" dirty="0"/>
                <a:t>Current</a:t>
              </a:r>
            </a:p>
          </p:txBody>
        </p:sp>
        <p:cxnSp>
          <p:nvCxnSpPr>
            <p:cNvPr id="74" name="Straight Arrow Connector 73">
              <a:extLst>
                <a:ext uri="{FF2B5EF4-FFF2-40B4-BE49-F238E27FC236}">
                  <a16:creationId xmlns:a16="http://schemas.microsoft.com/office/drawing/2014/main" id="{59194D15-3994-97BB-2522-C5E4FD264683}"/>
                </a:ext>
              </a:extLst>
            </p:cNvPr>
            <p:cNvCxnSpPr>
              <a:cxnSpLocks/>
            </p:cNvCxnSpPr>
            <p:nvPr/>
          </p:nvCxnSpPr>
          <p:spPr>
            <a:xfrm>
              <a:off x="1151009" y="2509649"/>
              <a:ext cx="0" cy="57541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58974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25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par>
                          <p:cTn id="11" fill="hold">
                            <p:stCondLst>
                              <p:cond delay="750"/>
                            </p:stCondLst>
                            <p:childTnLst>
                              <p:par>
                                <p:cTn id="12" presetID="42" presetClass="path" presetSubtype="0" accel="50000" decel="50000" fill="hold" grpId="1" nodeType="afterEffect">
                                  <p:stCondLst>
                                    <p:cond delay="0"/>
                                  </p:stCondLst>
                                  <p:childTnLst>
                                    <p:animMotion origin="layout" path="M 5.55556E-7 -1.85185E-6 L 0.10052 -1.85185E-6 " pathEditMode="relative" rAng="0" ptsTypes="AA">
                                      <p:cBhvr>
                                        <p:cTn id="13" dur="750" fill="hold"/>
                                        <p:tgtEl>
                                          <p:spTgt spid="16"/>
                                        </p:tgtEl>
                                        <p:attrNameLst>
                                          <p:attrName>ppt_x</p:attrName>
                                          <p:attrName>ppt_y</p:attrName>
                                        </p:attrNameLst>
                                      </p:cBhvr>
                                      <p:rCtr x="5017" y="0"/>
                                    </p:animMotion>
                                  </p:childTnLst>
                                </p:cTn>
                              </p:par>
                            </p:childTnLst>
                          </p:cTn>
                        </p:par>
                        <p:par>
                          <p:cTn id="14" fill="hold">
                            <p:stCondLst>
                              <p:cond delay="1500"/>
                            </p:stCondLst>
                            <p:childTnLst>
                              <p:par>
                                <p:cTn id="15" presetID="42" presetClass="path" presetSubtype="0" accel="50000" decel="50000" fill="hold" nodeType="afterEffect">
                                  <p:stCondLst>
                                    <p:cond delay="0"/>
                                  </p:stCondLst>
                                  <p:childTnLst>
                                    <p:animMotion origin="layout" path="M -2.77778E-7 3.7037E-7 L 0.09566 -0.00069 " pathEditMode="relative" rAng="0" ptsTypes="AA">
                                      <p:cBhvr>
                                        <p:cTn id="16" dur="750" fill="hold"/>
                                        <p:tgtEl>
                                          <p:spTgt spid="30"/>
                                        </p:tgtEl>
                                        <p:attrNameLst>
                                          <p:attrName>ppt_x</p:attrName>
                                          <p:attrName>ppt_y</p:attrName>
                                        </p:attrNameLst>
                                      </p:cBhvr>
                                      <p:rCtr x="4774" y="-46"/>
                                    </p:animMotion>
                                  </p:childTnLst>
                                </p:cTn>
                              </p:par>
                            </p:childTnLst>
                          </p:cTn>
                        </p:par>
                        <p:par>
                          <p:cTn id="17" fill="hold">
                            <p:stCondLst>
                              <p:cond delay="2250"/>
                            </p:stCondLst>
                            <p:childTnLst>
                              <p:par>
                                <p:cTn id="18" presetID="42" presetClass="path" presetSubtype="0" accel="50000" decel="50000" fill="hold" grpId="2" nodeType="afterEffect">
                                  <p:stCondLst>
                                    <p:cond delay="0"/>
                                  </p:stCondLst>
                                  <p:childTnLst>
                                    <p:animMotion origin="layout" path="M 0.10052 -1.85185E-6 L 0.19687 -0.00185 " pathEditMode="relative" rAng="0" ptsTypes="AA">
                                      <p:cBhvr>
                                        <p:cTn id="19" dur="750" fill="hold"/>
                                        <p:tgtEl>
                                          <p:spTgt spid="16"/>
                                        </p:tgtEl>
                                        <p:attrNameLst>
                                          <p:attrName>ppt_x</p:attrName>
                                          <p:attrName>ppt_y</p:attrName>
                                        </p:attrNameLst>
                                      </p:cBhvr>
                                      <p:rCtr x="4809" y="-93"/>
                                    </p:animMotion>
                                  </p:childTnLst>
                                </p:cTn>
                              </p:par>
                            </p:childTnLst>
                          </p:cTn>
                        </p:par>
                        <p:par>
                          <p:cTn id="20" fill="hold">
                            <p:stCondLst>
                              <p:cond delay="3000"/>
                            </p:stCondLst>
                            <p:childTnLst>
                              <p:par>
                                <p:cTn id="21" presetID="42" presetClass="path" presetSubtype="0" accel="50000" decel="50000" fill="hold" nodeType="afterEffect">
                                  <p:stCondLst>
                                    <p:cond delay="0"/>
                                  </p:stCondLst>
                                  <p:childTnLst>
                                    <p:animMotion origin="layout" path="M 0.09566 -0.00069 L 0.19063 -0.00232 " pathEditMode="relative" rAng="0" ptsTypes="AA">
                                      <p:cBhvr>
                                        <p:cTn id="22" dur="750" fill="hold"/>
                                        <p:tgtEl>
                                          <p:spTgt spid="30"/>
                                        </p:tgtEl>
                                        <p:attrNameLst>
                                          <p:attrName>ppt_x</p:attrName>
                                          <p:attrName>ppt_y</p:attrName>
                                        </p:attrNameLst>
                                      </p:cBhvr>
                                      <p:rCtr x="4740" y="-93"/>
                                    </p:animMotion>
                                  </p:childTnLst>
                                </p:cTn>
                              </p:par>
                            </p:childTnLst>
                          </p:cTn>
                        </p:par>
                        <p:par>
                          <p:cTn id="23" fill="hold">
                            <p:stCondLst>
                              <p:cond delay="3750"/>
                            </p:stCondLst>
                            <p:childTnLst>
                              <p:par>
                                <p:cTn id="24" presetID="42" presetClass="path" presetSubtype="0" accel="50000" decel="50000" fill="hold" grpId="3" nodeType="afterEffect">
                                  <p:stCondLst>
                                    <p:cond delay="0"/>
                                  </p:stCondLst>
                                  <p:childTnLst>
                                    <p:animMotion origin="layout" path="M 0.19687 -0.00185 L 0.28698 -0.00092 " pathEditMode="relative" rAng="0" ptsTypes="AA">
                                      <p:cBhvr>
                                        <p:cTn id="25" dur="750" fill="hold"/>
                                        <p:tgtEl>
                                          <p:spTgt spid="16"/>
                                        </p:tgtEl>
                                        <p:attrNameLst>
                                          <p:attrName>ppt_x</p:attrName>
                                          <p:attrName>ppt_y</p:attrName>
                                        </p:attrNameLst>
                                      </p:cBhvr>
                                      <p:rCtr x="4497" y="46"/>
                                    </p:animMotion>
                                  </p:childTnLst>
                                </p:cTn>
                              </p:par>
                            </p:childTnLst>
                          </p:cTn>
                        </p:par>
                        <p:par>
                          <p:cTn id="26" fill="hold">
                            <p:stCondLst>
                              <p:cond delay="4500"/>
                            </p:stCondLst>
                            <p:childTnLst>
                              <p:par>
                                <p:cTn id="27" presetID="42" presetClass="path" presetSubtype="0" accel="50000" decel="50000" fill="hold" nodeType="afterEffect">
                                  <p:stCondLst>
                                    <p:cond delay="0"/>
                                  </p:stCondLst>
                                  <p:childTnLst>
                                    <p:animMotion origin="layout" path="M 0.19063 -0.00232 L 0.28629 -0.00162 " pathEditMode="relative" rAng="0" ptsTypes="AA">
                                      <p:cBhvr>
                                        <p:cTn id="28" dur="750" fill="hold"/>
                                        <p:tgtEl>
                                          <p:spTgt spid="30"/>
                                        </p:tgtEl>
                                        <p:attrNameLst>
                                          <p:attrName>ppt_x</p:attrName>
                                          <p:attrName>ppt_y</p:attrName>
                                        </p:attrNameLst>
                                      </p:cBhvr>
                                      <p:rCtr x="4774" y="23"/>
                                    </p:animMotion>
                                  </p:childTnLst>
                                </p:cTn>
                              </p:par>
                            </p:childTnLst>
                          </p:cTn>
                        </p:par>
                        <p:par>
                          <p:cTn id="29" fill="hold">
                            <p:stCondLst>
                              <p:cond delay="5250"/>
                            </p:stCondLst>
                            <p:childTnLst>
                              <p:par>
                                <p:cTn id="30" presetID="42" presetClass="path" presetSubtype="0" accel="50000" decel="50000" fill="hold" nodeType="afterEffect">
                                  <p:stCondLst>
                                    <p:cond delay="0"/>
                                  </p:stCondLst>
                                  <p:childTnLst>
                                    <p:animMotion origin="layout" path="M 0.28629 -0.00162 L 0.38056 -0.00162 " pathEditMode="relative" rAng="0" ptsTypes="AA">
                                      <p:cBhvr>
                                        <p:cTn id="31" dur="750" fill="hold"/>
                                        <p:tgtEl>
                                          <p:spTgt spid="30"/>
                                        </p:tgtEl>
                                        <p:attrNameLst>
                                          <p:attrName>ppt_x</p:attrName>
                                          <p:attrName>ppt_y</p:attrName>
                                        </p:attrNameLst>
                                      </p:cBhvr>
                                      <p:rCtr x="4705" y="0"/>
                                    </p:animMotion>
                                  </p:childTnLst>
                                </p:cTn>
                              </p:par>
                            </p:childTnLst>
                          </p:cTn>
                        </p:par>
                        <p:par>
                          <p:cTn id="32" fill="hold">
                            <p:stCondLst>
                              <p:cond delay="6000"/>
                            </p:stCondLst>
                            <p:childTnLst>
                              <p:par>
                                <p:cTn id="33" presetID="42" presetClass="path" presetSubtype="0" accel="50000" decel="50000" fill="hold" nodeType="afterEffect">
                                  <p:stCondLst>
                                    <p:cond delay="0"/>
                                  </p:stCondLst>
                                  <p:childTnLst>
                                    <p:animMotion origin="layout" path="M 0.38056 -0.00162 L 0.47622 -0.00556 " pathEditMode="relative" rAng="0" ptsTypes="AA">
                                      <p:cBhvr>
                                        <p:cTn id="34" dur="750" fill="hold"/>
                                        <p:tgtEl>
                                          <p:spTgt spid="30"/>
                                        </p:tgtEl>
                                        <p:attrNameLst>
                                          <p:attrName>ppt_x</p:attrName>
                                          <p:attrName>ppt_y</p:attrName>
                                        </p:attrNameLst>
                                      </p:cBhvr>
                                      <p:rCtr x="4774" y="-208"/>
                                    </p:animMotion>
                                  </p:childTnLst>
                                </p:cTn>
                              </p:par>
                            </p:childTnLst>
                          </p:cTn>
                        </p:par>
                        <p:par>
                          <p:cTn id="35" fill="hold">
                            <p:stCondLst>
                              <p:cond delay="6750"/>
                            </p:stCondLst>
                            <p:childTnLst>
                              <p:par>
                                <p:cTn id="36" presetID="42" presetClass="path" presetSubtype="0" accel="50000" decel="50000" fill="hold" nodeType="afterEffect">
                                  <p:stCondLst>
                                    <p:cond delay="0"/>
                                  </p:stCondLst>
                                  <p:childTnLst>
                                    <p:animMotion origin="layout" path="M 0.47622 -0.00556 L 0.57292 -0.00324 " pathEditMode="relative" rAng="0" ptsTypes="AA">
                                      <p:cBhvr>
                                        <p:cTn id="37" dur="750" fill="hold"/>
                                        <p:tgtEl>
                                          <p:spTgt spid="30"/>
                                        </p:tgtEl>
                                        <p:attrNameLst>
                                          <p:attrName>ppt_x</p:attrName>
                                          <p:attrName>ppt_y</p:attrName>
                                        </p:attrNameLst>
                                      </p:cBhvr>
                                      <p:rCtr x="4826" y="116"/>
                                    </p:animMotion>
                                  </p:childTnLst>
                                </p:cTn>
                              </p:par>
                            </p:childTnLst>
                          </p:cTn>
                        </p:par>
                        <p:par>
                          <p:cTn id="38" fill="hold">
                            <p:stCondLst>
                              <p:cond delay="7500"/>
                            </p:stCondLst>
                            <p:childTnLst>
                              <p:par>
                                <p:cTn id="39" presetID="42" presetClass="path" presetSubtype="0" accel="50000" decel="50000" fill="hold" nodeType="afterEffect">
                                  <p:stCondLst>
                                    <p:cond delay="0"/>
                                  </p:stCondLst>
                                  <p:childTnLst>
                                    <p:animMotion origin="layout" path="M 0.57292 -0.00324 L 0.66458 -0.00324 " pathEditMode="relative" rAng="0" ptsTypes="AA">
                                      <p:cBhvr>
                                        <p:cTn id="40" dur="750" fill="hold"/>
                                        <p:tgtEl>
                                          <p:spTgt spid="30"/>
                                        </p:tgtEl>
                                        <p:attrNameLst>
                                          <p:attrName>ppt_x</p:attrName>
                                          <p:attrName>ppt_y</p:attrName>
                                        </p:attrNameLst>
                                      </p:cBhvr>
                                      <p:rCtr x="4583" y="0"/>
                                    </p:animMotion>
                                  </p:childTnLst>
                                </p:cTn>
                              </p:par>
                            </p:childTnLst>
                          </p:cTn>
                        </p:par>
                        <p:par>
                          <p:cTn id="41" fill="hold">
                            <p:stCondLst>
                              <p:cond delay="8250"/>
                            </p:stCondLst>
                            <p:childTnLst>
                              <p:par>
                                <p:cTn id="42" presetID="42" presetClass="path" presetSubtype="0" accel="50000" decel="50000" fill="hold" grpId="4" nodeType="afterEffect">
                                  <p:stCondLst>
                                    <p:cond delay="0"/>
                                  </p:stCondLst>
                                  <p:childTnLst>
                                    <p:animMotion origin="layout" path="M 0.28698 -0.00092 L 0.77205 -1.85185E-6 " pathEditMode="relative" rAng="0" ptsTypes="AA">
                                      <p:cBhvr>
                                        <p:cTn id="43" dur="750" fill="hold"/>
                                        <p:tgtEl>
                                          <p:spTgt spid="16"/>
                                        </p:tgtEl>
                                        <p:attrNameLst>
                                          <p:attrName>ppt_x</p:attrName>
                                          <p:attrName>ppt_y</p:attrName>
                                        </p:attrNameLst>
                                      </p:cBhvr>
                                      <p:rCtr x="24253" y="46"/>
                                    </p:animMotion>
                                  </p:childTnLst>
                                </p:cTn>
                              </p:par>
                            </p:childTnLst>
                          </p:cTn>
                        </p:par>
                        <p:par>
                          <p:cTn id="44" fill="hold">
                            <p:stCondLst>
                              <p:cond delay="9000"/>
                            </p:stCondLst>
                            <p:childTnLst>
                              <p:par>
                                <p:cTn id="45" presetID="44" presetClass="path" presetSubtype="0" accel="50000" decel="50000" fill="hold" grpId="0" nodeType="afterEffect">
                                  <p:stCondLst>
                                    <p:cond delay="0"/>
                                  </p:stCondLst>
                                  <p:childTnLst>
                                    <p:animMotion origin="layout" path="M 1.66667E-6 1.11111E-6 L 0.20451 -0.06227 C 0.24757 -0.07616 0.31163 -0.08357 0.37847 -0.08357 C 0.45469 -0.08357 0.5158 -0.07616 0.55885 -0.06227 L 0.76354 1.11111E-6 " pathEditMode="relative" rAng="0" ptsTypes="AAAAA">
                                      <p:cBhvr>
                                        <p:cTn id="46" dur="1500" fill="hold"/>
                                        <p:tgtEl>
                                          <p:spTgt spid="7"/>
                                        </p:tgtEl>
                                        <p:attrNameLst>
                                          <p:attrName>ppt_x</p:attrName>
                                          <p:attrName>ppt_y</p:attrName>
                                        </p:attrNameLst>
                                      </p:cBhvr>
                                      <p:rCtr x="38177" y="-4190"/>
                                    </p:animMotion>
                                  </p:childTnLst>
                                </p:cTn>
                              </p:par>
                              <p:par>
                                <p:cTn id="47" presetID="44" presetClass="path" presetSubtype="0" accel="50000" decel="50000" fill="hold" grpId="0" nodeType="withEffect">
                                  <p:stCondLst>
                                    <p:cond delay="0"/>
                                  </p:stCondLst>
                                  <p:childTnLst>
                                    <p:animMotion origin="layout" path="M 0.00035 1.11111E-6 L -0.20486 -0.06227 C -0.24739 -0.07639 -0.31163 -0.08357 -0.3783 -0.08357 C -0.45468 -0.08357 -0.5158 -0.07639 -0.55868 -0.06227 L -0.76319 1.11111E-6 " pathEditMode="relative" rAng="0" ptsTypes="AAAAA">
                                      <p:cBhvr>
                                        <p:cTn id="48" dur="1500" fill="hold"/>
                                        <p:tgtEl>
                                          <p:spTgt spid="15"/>
                                        </p:tgtEl>
                                        <p:attrNameLst>
                                          <p:attrName>ppt_x</p:attrName>
                                          <p:attrName>ppt_y</p:attrName>
                                        </p:attrNameLst>
                                      </p:cBhvr>
                                      <p:rCtr x="-38177" y="-4190"/>
                                    </p:animMotion>
                                  </p:childTnLst>
                                </p:cTn>
                              </p:par>
                            </p:childTnLst>
                          </p:cTn>
                        </p:par>
                        <p:par>
                          <p:cTn id="49" fill="hold">
                            <p:stCondLst>
                              <p:cond delay="10500"/>
                            </p:stCondLst>
                            <p:childTnLst>
                              <p:par>
                                <p:cTn id="50" presetID="10" presetClass="exit" presetSubtype="0" fill="hold" nodeType="afterEffect">
                                  <p:stCondLst>
                                    <p:cond delay="0"/>
                                  </p:stCondLst>
                                  <p:childTnLst>
                                    <p:animEffect transition="out" filter="fade">
                                      <p:cBhvr>
                                        <p:cTn id="51" dur="500"/>
                                        <p:tgtEl>
                                          <p:spTgt spid="30"/>
                                        </p:tgtEl>
                                      </p:cBhvr>
                                    </p:animEffect>
                                    <p:set>
                                      <p:cBhvr>
                                        <p:cTn id="52" dur="1" fill="hold">
                                          <p:stCondLst>
                                            <p:cond delay="499"/>
                                          </p:stCondLst>
                                        </p:cTn>
                                        <p:tgtEl>
                                          <p:spTgt spid="30"/>
                                        </p:tgtEl>
                                        <p:attrNameLst>
                                          <p:attrName>style.visibility</p:attrName>
                                        </p:attrNameLst>
                                      </p:cBhvr>
                                      <p:to>
                                        <p:strVal val="hidden"/>
                                      </p:to>
                                    </p:set>
                                  </p:childTnLst>
                                </p:cTn>
                              </p:par>
                              <p:par>
                                <p:cTn id="53" presetID="10" presetClass="exit" presetSubtype="0" fill="hold" grpId="5" nodeType="withEffect">
                                  <p:stCondLst>
                                    <p:cond delay="0"/>
                                  </p:stCondLst>
                                  <p:childTnLst>
                                    <p:animEffect transition="out" filter="fade">
                                      <p:cBhvr>
                                        <p:cTn id="54" dur="500"/>
                                        <p:tgtEl>
                                          <p:spTgt spid="16"/>
                                        </p:tgtEl>
                                      </p:cBhvr>
                                    </p:animEffect>
                                    <p:set>
                                      <p:cBhvr>
                                        <p:cTn id="55" dur="1" fill="hold">
                                          <p:stCondLst>
                                            <p:cond delay="499"/>
                                          </p:stCondLst>
                                        </p:cTn>
                                        <p:tgtEl>
                                          <p:spTgt spid="16"/>
                                        </p:tgtEl>
                                        <p:attrNameLst>
                                          <p:attrName>style.visibility</p:attrName>
                                        </p:attrNameLst>
                                      </p:cBhvr>
                                      <p:to>
                                        <p:strVal val="hidden"/>
                                      </p:to>
                                    </p:set>
                                  </p:childTnLst>
                                </p:cTn>
                              </p:par>
                              <p:par>
                                <p:cTn id="56" presetID="7" presetClass="emph" presetSubtype="2" fill="hold" nodeType="withEffect">
                                  <p:stCondLst>
                                    <p:cond delay="0"/>
                                  </p:stCondLst>
                                  <p:childTnLst>
                                    <p:animClr clrSpc="rgb" dir="cw">
                                      <p:cBhvr>
                                        <p:cTn id="57" dur="500" fill="hold"/>
                                        <p:tgtEl>
                                          <p:spTgt spid="15"/>
                                        </p:tgtEl>
                                        <p:attrNameLst>
                                          <p:attrName>stroke.color</p:attrName>
                                        </p:attrNameLst>
                                      </p:cBhvr>
                                      <p:to>
                                        <a:srgbClr val="00B050"/>
                                      </p:to>
                                    </p:animClr>
                                    <p:set>
                                      <p:cBhvr>
                                        <p:cTn id="58" dur="500" fill="hold"/>
                                        <p:tgtEl>
                                          <p:spTgt spid="15"/>
                                        </p:tgtEl>
                                        <p:attrNameLst>
                                          <p:attrName>stroke.on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nodeType="clickEffect">
                                  <p:stCondLst>
                                    <p:cond delay="0"/>
                                  </p:stCondLst>
                                  <p:childTnLst>
                                    <p:animMotion origin="layout" path="M 1.66667E-6 3.7037E-6 L 0.09566 -0.0007 " pathEditMode="relative" rAng="0" ptsTypes="AA">
                                      <p:cBhvr>
                                        <p:cTn id="62" dur="750" fill="hold"/>
                                        <p:tgtEl>
                                          <p:spTgt spid="25"/>
                                        </p:tgtEl>
                                        <p:attrNameLst>
                                          <p:attrName>ppt_x</p:attrName>
                                          <p:attrName>ppt_y</p:attrName>
                                        </p:attrNameLst>
                                      </p:cBhvr>
                                      <p:rCtr x="4774" y="-46"/>
                                    </p:animMotion>
                                  </p:childTnLst>
                                </p:cTn>
                              </p:par>
                            </p:childTnLst>
                          </p:cTn>
                        </p:par>
                        <p:par>
                          <p:cTn id="63" fill="hold">
                            <p:stCondLst>
                              <p:cond delay="750"/>
                            </p:stCondLst>
                            <p:childTnLst>
                              <p:par>
                                <p:cTn id="64" presetID="10" presetClass="entr" presetSubtype="0" fill="hold" grpId="0" nodeType="afterEffect">
                                  <p:stCondLst>
                                    <p:cond delay="0"/>
                                  </p:stCondLst>
                                  <p:childTnLst>
                                    <p:set>
                                      <p:cBhvr>
                                        <p:cTn id="65" dur="1" fill="hold">
                                          <p:stCondLst>
                                            <p:cond delay="0"/>
                                          </p:stCondLst>
                                        </p:cTn>
                                        <p:tgtEl>
                                          <p:spTgt spid="53"/>
                                        </p:tgtEl>
                                        <p:attrNameLst>
                                          <p:attrName>style.visibility</p:attrName>
                                        </p:attrNameLst>
                                      </p:cBhvr>
                                      <p:to>
                                        <p:strVal val="visible"/>
                                      </p:to>
                                    </p:set>
                                    <p:animEffect transition="in" filter="fade">
                                      <p:cBhvr>
                                        <p:cTn id="66" dur="500"/>
                                        <p:tgtEl>
                                          <p:spTgt spid="53"/>
                                        </p:tgtEl>
                                      </p:cBhvr>
                                    </p:animEffect>
                                  </p:childTnLst>
                                </p:cTn>
                              </p:par>
                              <p:par>
                                <p:cTn id="67" presetID="10" presetClass="entr" presetSubtype="0" fill="hold" nodeType="withEffect">
                                  <p:stCondLst>
                                    <p:cond delay="250"/>
                                  </p:stCondLst>
                                  <p:childTnLst>
                                    <p:set>
                                      <p:cBhvr>
                                        <p:cTn id="68" dur="1" fill="hold">
                                          <p:stCondLst>
                                            <p:cond delay="0"/>
                                          </p:stCondLst>
                                        </p:cTn>
                                        <p:tgtEl>
                                          <p:spTgt spid="37"/>
                                        </p:tgtEl>
                                        <p:attrNameLst>
                                          <p:attrName>style.visibility</p:attrName>
                                        </p:attrNameLst>
                                      </p:cBhvr>
                                      <p:to>
                                        <p:strVal val="visible"/>
                                      </p:to>
                                    </p:set>
                                    <p:animEffect transition="in" filter="fade">
                                      <p:cBhvr>
                                        <p:cTn id="69" dur="500"/>
                                        <p:tgtEl>
                                          <p:spTgt spid="37"/>
                                        </p:tgtEl>
                                      </p:cBhvr>
                                    </p:animEffect>
                                  </p:childTnLst>
                                </p:cTn>
                              </p:par>
                            </p:childTnLst>
                          </p:cTn>
                        </p:par>
                        <p:par>
                          <p:cTn id="70" fill="hold">
                            <p:stCondLst>
                              <p:cond delay="1500"/>
                            </p:stCondLst>
                            <p:childTnLst>
                              <p:par>
                                <p:cTn id="71" presetID="42" presetClass="path" presetSubtype="0" accel="50000" decel="50000" fill="hold" grpId="1" nodeType="afterEffect">
                                  <p:stCondLst>
                                    <p:cond delay="0"/>
                                  </p:stCondLst>
                                  <p:childTnLst>
                                    <p:animMotion origin="layout" path="M -2.77778E-7 -2.96296E-6 L 0.10052 -2.96296E-6 " pathEditMode="relative" rAng="0" ptsTypes="AA">
                                      <p:cBhvr>
                                        <p:cTn id="72" dur="750" fill="hold"/>
                                        <p:tgtEl>
                                          <p:spTgt spid="53"/>
                                        </p:tgtEl>
                                        <p:attrNameLst>
                                          <p:attrName>ppt_x</p:attrName>
                                          <p:attrName>ppt_y</p:attrName>
                                        </p:attrNameLst>
                                      </p:cBhvr>
                                      <p:rCtr x="5017" y="0"/>
                                    </p:animMotion>
                                  </p:childTnLst>
                                </p:cTn>
                              </p:par>
                            </p:childTnLst>
                          </p:cTn>
                        </p:par>
                        <p:par>
                          <p:cTn id="73" fill="hold">
                            <p:stCondLst>
                              <p:cond delay="2250"/>
                            </p:stCondLst>
                            <p:childTnLst>
                              <p:par>
                                <p:cTn id="74" presetID="42" presetClass="path" presetSubtype="0" accel="50000" decel="50000" fill="hold" nodeType="afterEffect">
                                  <p:stCondLst>
                                    <p:cond delay="0"/>
                                  </p:stCondLst>
                                  <p:childTnLst>
                                    <p:animMotion origin="layout" path="M 3.61111E-6 4.07407E-6 L 0.09566 -0.0007 " pathEditMode="relative" rAng="0" ptsTypes="AA">
                                      <p:cBhvr>
                                        <p:cTn id="75" dur="750" fill="hold"/>
                                        <p:tgtEl>
                                          <p:spTgt spid="37"/>
                                        </p:tgtEl>
                                        <p:attrNameLst>
                                          <p:attrName>ppt_x</p:attrName>
                                          <p:attrName>ppt_y</p:attrName>
                                        </p:attrNameLst>
                                      </p:cBhvr>
                                      <p:rCtr x="4774" y="-46"/>
                                    </p:animMotion>
                                  </p:childTnLst>
                                </p:cTn>
                              </p:par>
                            </p:childTnLst>
                          </p:cTn>
                        </p:par>
                        <p:par>
                          <p:cTn id="76" fill="hold">
                            <p:stCondLst>
                              <p:cond delay="3000"/>
                            </p:stCondLst>
                            <p:childTnLst>
                              <p:par>
                                <p:cTn id="77" presetID="42" presetClass="path" presetSubtype="0" accel="50000" decel="50000" fill="hold" grpId="2" nodeType="afterEffect">
                                  <p:stCondLst>
                                    <p:cond delay="0"/>
                                  </p:stCondLst>
                                  <p:childTnLst>
                                    <p:animMotion origin="layout" path="M 0.10052 -2.96296E-6 L 0.19688 -0.00185 " pathEditMode="relative" rAng="0" ptsTypes="AA">
                                      <p:cBhvr>
                                        <p:cTn id="78" dur="750" fill="hold"/>
                                        <p:tgtEl>
                                          <p:spTgt spid="53"/>
                                        </p:tgtEl>
                                        <p:attrNameLst>
                                          <p:attrName>ppt_x</p:attrName>
                                          <p:attrName>ppt_y</p:attrName>
                                        </p:attrNameLst>
                                      </p:cBhvr>
                                      <p:rCtr x="4809" y="-93"/>
                                    </p:animMotion>
                                  </p:childTnLst>
                                </p:cTn>
                              </p:par>
                            </p:childTnLst>
                          </p:cTn>
                        </p:par>
                        <p:par>
                          <p:cTn id="79" fill="hold">
                            <p:stCondLst>
                              <p:cond delay="3750"/>
                            </p:stCondLst>
                            <p:childTnLst>
                              <p:par>
                                <p:cTn id="80" presetID="42" presetClass="path" presetSubtype="0" accel="50000" decel="50000" fill="hold" nodeType="afterEffect">
                                  <p:stCondLst>
                                    <p:cond delay="0"/>
                                  </p:stCondLst>
                                  <p:childTnLst>
                                    <p:animMotion origin="layout" path="M 0.09566 -0.0007 L 0.19062 -0.00232 " pathEditMode="relative" rAng="0" ptsTypes="AA">
                                      <p:cBhvr>
                                        <p:cTn id="81" dur="750" fill="hold"/>
                                        <p:tgtEl>
                                          <p:spTgt spid="37"/>
                                        </p:tgtEl>
                                        <p:attrNameLst>
                                          <p:attrName>ppt_x</p:attrName>
                                          <p:attrName>ppt_y</p:attrName>
                                        </p:attrNameLst>
                                      </p:cBhvr>
                                      <p:rCtr x="4740" y="-93"/>
                                    </p:animMotion>
                                  </p:childTnLst>
                                </p:cTn>
                              </p:par>
                            </p:childTnLst>
                          </p:cTn>
                        </p:par>
                        <p:par>
                          <p:cTn id="82" fill="hold">
                            <p:stCondLst>
                              <p:cond delay="4500"/>
                            </p:stCondLst>
                            <p:childTnLst>
                              <p:par>
                                <p:cTn id="83" presetID="42" presetClass="path" presetSubtype="0" accel="50000" decel="50000" fill="hold" nodeType="afterEffect">
                                  <p:stCondLst>
                                    <p:cond delay="0"/>
                                  </p:stCondLst>
                                  <p:childTnLst>
                                    <p:animMotion origin="layout" path="M 0.19062 -0.00232 L 0.28628 -0.00162 " pathEditMode="relative" rAng="0" ptsTypes="AA">
                                      <p:cBhvr>
                                        <p:cTn id="84" dur="750" fill="hold"/>
                                        <p:tgtEl>
                                          <p:spTgt spid="37"/>
                                        </p:tgtEl>
                                        <p:attrNameLst>
                                          <p:attrName>ppt_x</p:attrName>
                                          <p:attrName>ppt_y</p:attrName>
                                        </p:attrNameLst>
                                      </p:cBhvr>
                                      <p:rCtr x="4774" y="23"/>
                                    </p:animMotion>
                                  </p:childTnLst>
                                </p:cTn>
                              </p:par>
                            </p:childTnLst>
                          </p:cTn>
                        </p:par>
                        <p:par>
                          <p:cTn id="85" fill="hold">
                            <p:stCondLst>
                              <p:cond delay="5250"/>
                            </p:stCondLst>
                            <p:childTnLst>
                              <p:par>
                                <p:cTn id="86" presetID="42" presetClass="path" presetSubtype="0" accel="50000" decel="50000" fill="hold" nodeType="afterEffect">
                                  <p:stCondLst>
                                    <p:cond delay="0"/>
                                  </p:stCondLst>
                                  <p:childTnLst>
                                    <p:animMotion origin="layout" path="M 0.28628 -0.00162 L 0.38055 -0.00162 " pathEditMode="relative" rAng="0" ptsTypes="AA">
                                      <p:cBhvr>
                                        <p:cTn id="87" dur="750" fill="hold"/>
                                        <p:tgtEl>
                                          <p:spTgt spid="37"/>
                                        </p:tgtEl>
                                        <p:attrNameLst>
                                          <p:attrName>ppt_x</p:attrName>
                                          <p:attrName>ppt_y</p:attrName>
                                        </p:attrNameLst>
                                      </p:cBhvr>
                                      <p:rCtr x="4705" y="0"/>
                                    </p:animMotion>
                                  </p:childTnLst>
                                </p:cTn>
                              </p:par>
                            </p:childTnLst>
                          </p:cTn>
                        </p:par>
                        <p:par>
                          <p:cTn id="88" fill="hold">
                            <p:stCondLst>
                              <p:cond delay="6000"/>
                            </p:stCondLst>
                            <p:childTnLst>
                              <p:par>
                                <p:cTn id="89" presetID="42" presetClass="path" presetSubtype="0" accel="50000" decel="50000" fill="hold" nodeType="afterEffect">
                                  <p:stCondLst>
                                    <p:cond delay="0"/>
                                  </p:stCondLst>
                                  <p:childTnLst>
                                    <p:animMotion origin="layout" path="M 0.38055 -0.00162 L 0.47621 -0.00556 " pathEditMode="relative" rAng="0" ptsTypes="AA">
                                      <p:cBhvr>
                                        <p:cTn id="90" dur="750" fill="hold"/>
                                        <p:tgtEl>
                                          <p:spTgt spid="37"/>
                                        </p:tgtEl>
                                        <p:attrNameLst>
                                          <p:attrName>ppt_x</p:attrName>
                                          <p:attrName>ppt_y</p:attrName>
                                        </p:attrNameLst>
                                      </p:cBhvr>
                                      <p:rCtr x="4774" y="-208"/>
                                    </p:animMotion>
                                  </p:childTnLst>
                                </p:cTn>
                              </p:par>
                            </p:childTnLst>
                          </p:cTn>
                        </p:par>
                        <p:par>
                          <p:cTn id="91" fill="hold">
                            <p:stCondLst>
                              <p:cond delay="6750"/>
                            </p:stCondLst>
                            <p:childTnLst>
                              <p:par>
                                <p:cTn id="92" presetID="42" presetClass="path" presetSubtype="0" accel="50000" decel="50000" fill="hold" nodeType="afterEffect">
                                  <p:stCondLst>
                                    <p:cond delay="0"/>
                                  </p:stCondLst>
                                  <p:childTnLst>
                                    <p:animMotion origin="layout" path="M 0.47621 -0.00556 L 0.57291 -0.00324 " pathEditMode="relative" rAng="0" ptsTypes="AA">
                                      <p:cBhvr>
                                        <p:cTn id="93" dur="750" fill="hold"/>
                                        <p:tgtEl>
                                          <p:spTgt spid="37"/>
                                        </p:tgtEl>
                                        <p:attrNameLst>
                                          <p:attrName>ppt_x</p:attrName>
                                          <p:attrName>ppt_y</p:attrName>
                                        </p:attrNameLst>
                                      </p:cBhvr>
                                      <p:rCtr x="4826" y="116"/>
                                    </p:animMotion>
                                  </p:childTnLst>
                                </p:cTn>
                              </p:par>
                            </p:childTnLst>
                          </p:cTn>
                        </p:par>
                        <p:par>
                          <p:cTn id="94" fill="hold">
                            <p:stCondLst>
                              <p:cond delay="7500"/>
                            </p:stCondLst>
                            <p:childTnLst>
                              <p:par>
                                <p:cTn id="95" presetID="44" presetClass="path" presetSubtype="0" accel="50000" decel="50000" fill="hold" grpId="0" nodeType="afterEffect">
                                  <p:stCondLst>
                                    <p:cond delay="0"/>
                                  </p:stCondLst>
                                  <p:childTnLst>
                                    <p:animMotion origin="layout" path="M 5.55556E-7 7.40741E-7 L -0.05191 -0.04028 C -0.06267 -0.04931 -0.07882 -0.05394 -0.09566 -0.05394 C -0.11493 -0.05394 -0.13038 -0.04931 -0.14115 -0.04028 L -0.19271 7.40741E-7 " pathEditMode="relative" rAng="0" ptsTypes="AAAAA">
                                      <p:cBhvr>
                                        <p:cTn id="96" dur="2000" fill="hold"/>
                                        <p:tgtEl>
                                          <p:spTgt spid="10"/>
                                        </p:tgtEl>
                                        <p:attrNameLst>
                                          <p:attrName>ppt_x</p:attrName>
                                          <p:attrName>ppt_y</p:attrName>
                                        </p:attrNameLst>
                                      </p:cBhvr>
                                      <p:rCtr x="-9635" y="-2708"/>
                                    </p:animMotion>
                                  </p:childTnLst>
                                </p:cTn>
                              </p:par>
                              <p:par>
                                <p:cTn id="97" presetID="44" presetClass="path" presetSubtype="0" accel="50000" decel="50000" fill="hold" grpId="0" nodeType="withEffect">
                                  <p:stCondLst>
                                    <p:cond delay="0"/>
                                  </p:stCondLst>
                                  <p:childTnLst>
                                    <p:animMotion origin="layout" path="M 0.00052 1.11111E-6 L 0.05139 -0.04005 C 0.06215 -0.04908 0.07813 -0.05394 0.09479 -0.05394 C 0.11389 -0.05394 0.12899 -0.04908 0.13976 -0.04005 L 0.1908 1.11111E-6 " pathEditMode="relative" rAng="0" ptsTypes="AAAAA">
                                      <p:cBhvr>
                                        <p:cTn id="98" dur="2000" fill="hold"/>
                                        <p:tgtEl>
                                          <p:spTgt spid="8"/>
                                        </p:tgtEl>
                                        <p:attrNameLst>
                                          <p:attrName>ppt_x</p:attrName>
                                          <p:attrName>ppt_y</p:attrName>
                                        </p:attrNameLst>
                                      </p:cBhvr>
                                      <p:rCtr x="9514" y="-2708"/>
                                    </p:animMotion>
                                  </p:childTnLst>
                                </p:cTn>
                              </p:par>
                            </p:childTnLst>
                          </p:cTn>
                        </p:par>
                        <p:par>
                          <p:cTn id="99" fill="hold">
                            <p:stCondLst>
                              <p:cond delay="9500"/>
                            </p:stCondLst>
                            <p:childTnLst>
                              <p:par>
                                <p:cTn id="100" presetID="10" presetClass="exit" presetSubtype="0" fill="hold" nodeType="afterEffect">
                                  <p:stCondLst>
                                    <p:cond delay="0"/>
                                  </p:stCondLst>
                                  <p:childTnLst>
                                    <p:animEffect transition="out" filter="fade">
                                      <p:cBhvr>
                                        <p:cTn id="101" dur="500"/>
                                        <p:tgtEl>
                                          <p:spTgt spid="37"/>
                                        </p:tgtEl>
                                      </p:cBhvr>
                                    </p:animEffect>
                                    <p:set>
                                      <p:cBhvr>
                                        <p:cTn id="102" dur="1" fill="hold">
                                          <p:stCondLst>
                                            <p:cond delay="499"/>
                                          </p:stCondLst>
                                        </p:cTn>
                                        <p:tgtEl>
                                          <p:spTgt spid="37"/>
                                        </p:tgtEl>
                                        <p:attrNameLst>
                                          <p:attrName>style.visibility</p:attrName>
                                        </p:attrNameLst>
                                      </p:cBhvr>
                                      <p:to>
                                        <p:strVal val="hidden"/>
                                      </p:to>
                                    </p:set>
                                  </p:childTnLst>
                                </p:cTn>
                              </p:par>
                              <p:par>
                                <p:cTn id="103" presetID="10" presetClass="exit" presetSubtype="0" fill="hold" grpId="5" nodeType="withEffect">
                                  <p:stCondLst>
                                    <p:cond delay="0"/>
                                  </p:stCondLst>
                                  <p:childTnLst>
                                    <p:animEffect transition="out" filter="fade">
                                      <p:cBhvr>
                                        <p:cTn id="104" dur="500"/>
                                        <p:tgtEl>
                                          <p:spTgt spid="53"/>
                                        </p:tgtEl>
                                      </p:cBhvr>
                                    </p:animEffect>
                                    <p:set>
                                      <p:cBhvr>
                                        <p:cTn id="105" dur="1" fill="hold">
                                          <p:stCondLst>
                                            <p:cond delay="499"/>
                                          </p:stCondLst>
                                        </p:cTn>
                                        <p:tgtEl>
                                          <p:spTgt spid="53"/>
                                        </p:tgtEl>
                                        <p:attrNameLst>
                                          <p:attrName>style.visibility</p:attrName>
                                        </p:attrNameLst>
                                      </p:cBhvr>
                                      <p:to>
                                        <p:strVal val="hidden"/>
                                      </p:to>
                                    </p:set>
                                  </p:childTnLst>
                                </p:cTn>
                              </p:par>
                              <p:par>
                                <p:cTn id="106" presetID="7" presetClass="emph" presetSubtype="2" fill="hold" nodeType="withEffect">
                                  <p:stCondLst>
                                    <p:cond delay="0"/>
                                  </p:stCondLst>
                                  <p:childTnLst>
                                    <p:animClr clrSpc="rgb" dir="cw">
                                      <p:cBhvr>
                                        <p:cTn id="107" dur="500" fill="hold"/>
                                        <p:tgtEl>
                                          <p:spTgt spid="10"/>
                                        </p:tgtEl>
                                        <p:attrNameLst>
                                          <p:attrName>stroke.color</p:attrName>
                                        </p:attrNameLst>
                                      </p:cBhvr>
                                      <p:to>
                                        <a:srgbClr val="00B050"/>
                                      </p:to>
                                    </p:animClr>
                                    <p:set>
                                      <p:cBhvr>
                                        <p:cTn id="108" dur="500" fill="hold"/>
                                        <p:tgtEl>
                                          <p:spTgt spid="10"/>
                                        </p:tgtEl>
                                        <p:attrNameLst>
                                          <p:attrName>stroke.on</p:attrName>
                                        </p:attrNameLst>
                                      </p:cBhvr>
                                      <p:to>
                                        <p:strVal val="true"/>
                                      </p:to>
                                    </p:set>
                                  </p:childTnLst>
                                </p:cTn>
                              </p:par>
                            </p:childTnLst>
                          </p:cTn>
                        </p:par>
                      </p:childTnLst>
                    </p:cTn>
                  </p:par>
                  <p:par>
                    <p:cTn id="109" fill="hold">
                      <p:stCondLst>
                        <p:cond delay="indefinite"/>
                      </p:stCondLst>
                      <p:childTnLst>
                        <p:par>
                          <p:cTn id="110" fill="hold">
                            <p:stCondLst>
                              <p:cond delay="0"/>
                            </p:stCondLst>
                            <p:childTnLst>
                              <p:par>
                                <p:cTn id="111" presetID="42" presetClass="path" presetSubtype="0" accel="50000" decel="50000" fill="hold" nodeType="clickEffect">
                                  <p:stCondLst>
                                    <p:cond delay="0"/>
                                  </p:stCondLst>
                                  <p:childTnLst>
                                    <p:animMotion origin="layout" path="M 0.09566 -0.0007 L 0.19062 -0.00232 " pathEditMode="relative" rAng="0" ptsTypes="AA">
                                      <p:cBhvr>
                                        <p:cTn id="112" dur="750" fill="hold"/>
                                        <p:tgtEl>
                                          <p:spTgt spid="25"/>
                                        </p:tgtEl>
                                        <p:attrNameLst>
                                          <p:attrName>ppt_x</p:attrName>
                                          <p:attrName>ppt_y</p:attrName>
                                        </p:attrNameLst>
                                      </p:cBhvr>
                                      <p:rCtr x="4740" y="-93"/>
                                    </p:animMotion>
                                  </p:childTnLst>
                                </p:cTn>
                              </p:par>
                            </p:childTnLst>
                          </p:cTn>
                        </p:par>
                        <p:par>
                          <p:cTn id="113" fill="hold">
                            <p:stCondLst>
                              <p:cond delay="750"/>
                            </p:stCondLst>
                            <p:childTnLst>
                              <p:par>
                                <p:cTn id="114" presetID="10" presetClass="entr" presetSubtype="0" fill="hold" grpId="0" nodeType="afterEffect">
                                  <p:stCondLst>
                                    <p:cond delay="0"/>
                                  </p:stCondLst>
                                  <p:childTnLst>
                                    <p:set>
                                      <p:cBhvr>
                                        <p:cTn id="115" dur="1" fill="hold">
                                          <p:stCondLst>
                                            <p:cond delay="0"/>
                                          </p:stCondLst>
                                        </p:cTn>
                                        <p:tgtEl>
                                          <p:spTgt spid="58"/>
                                        </p:tgtEl>
                                        <p:attrNameLst>
                                          <p:attrName>style.visibility</p:attrName>
                                        </p:attrNameLst>
                                      </p:cBhvr>
                                      <p:to>
                                        <p:strVal val="visible"/>
                                      </p:to>
                                    </p:set>
                                    <p:animEffect transition="in" filter="fade">
                                      <p:cBhvr>
                                        <p:cTn id="116" dur="500"/>
                                        <p:tgtEl>
                                          <p:spTgt spid="58"/>
                                        </p:tgtEl>
                                      </p:cBhvr>
                                    </p:animEffect>
                                  </p:childTnLst>
                                </p:cTn>
                              </p:par>
                              <p:par>
                                <p:cTn id="117" presetID="10" presetClass="entr" presetSubtype="0" fill="hold" nodeType="withEffect">
                                  <p:stCondLst>
                                    <p:cond delay="250"/>
                                  </p:stCondLst>
                                  <p:childTnLst>
                                    <p:set>
                                      <p:cBhvr>
                                        <p:cTn id="118" dur="1" fill="hold">
                                          <p:stCondLst>
                                            <p:cond delay="0"/>
                                          </p:stCondLst>
                                        </p:cTn>
                                        <p:tgtEl>
                                          <p:spTgt spid="40"/>
                                        </p:tgtEl>
                                        <p:attrNameLst>
                                          <p:attrName>style.visibility</p:attrName>
                                        </p:attrNameLst>
                                      </p:cBhvr>
                                      <p:to>
                                        <p:strVal val="visible"/>
                                      </p:to>
                                    </p:set>
                                    <p:animEffect transition="in" filter="fade">
                                      <p:cBhvr>
                                        <p:cTn id="119" dur="500"/>
                                        <p:tgtEl>
                                          <p:spTgt spid="40"/>
                                        </p:tgtEl>
                                      </p:cBhvr>
                                    </p:animEffect>
                                  </p:childTnLst>
                                </p:cTn>
                              </p:par>
                            </p:childTnLst>
                          </p:cTn>
                        </p:par>
                        <p:par>
                          <p:cTn id="120" fill="hold">
                            <p:stCondLst>
                              <p:cond delay="1500"/>
                            </p:stCondLst>
                            <p:childTnLst>
                              <p:par>
                                <p:cTn id="121" presetID="42" presetClass="path" presetSubtype="0" accel="50000" decel="50000" fill="hold" nodeType="afterEffect">
                                  <p:stCondLst>
                                    <p:cond delay="0"/>
                                  </p:stCondLst>
                                  <p:childTnLst>
                                    <p:animMotion origin="layout" path="M 3.05556E-6 4.07407E-6 L 0.09566 -0.0007 " pathEditMode="relative" rAng="0" ptsTypes="AA">
                                      <p:cBhvr>
                                        <p:cTn id="122" dur="750" fill="hold"/>
                                        <p:tgtEl>
                                          <p:spTgt spid="40"/>
                                        </p:tgtEl>
                                        <p:attrNameLst>
                                          <p:attrName>ppt_x</p:attrName>
                                          <p:attrName>ppt_y</p:attrName>
                                        </p:attrNameLst>
                                      </p:cBhvr>
                                      <p:rCtr x="4774" y="-46"/>
                                    </p:animMotion>
                                  </p:childTnLst>
                                </p:cTn>
                              </p:par>
                            </p:childTnLst>
                          </p:cTn>
                        </p:par>
                        <p:par>
                          <p:cTn id="123" fill="hold">
                            <p:stCondLst>
                              <p:cond delay="2250"/>
                            </p:stCondLst>
                            <p:childTnLst>
                              <p:par>
                                <p:cTn id="124" presetID="42" presetClass="path" presetSubtype="0" accel="50000" decel="50000" fill="hold" nodeType="afterEffect">
                                  <p:stCondLst>
                                    <p:cond delay="0"/>
                                  </p:stCondLst>
                                  <p:childTnLst>
                                    <p:animMotion origin="layout" path="M 0.09566 -0.0007 L 0.19062 -0.00232 " pathEditMode="relative" rAng="0" ptsTypes="AA">
                                      <p:cBhvr>
                                        <p:cTn id="125" dur="750" fill="hold"/>
                                        <p:tgtEl>
                                          <p:spTgt spid="40"/>
                                        </p:tgtEl>
                                        <p:attrNameLst>
                                          <p:attrName>ppt_x</p:attrName>
                                          <p:attrName>ppt_y</p:attrName>
                                        </p:attrNameLst>
                                      </p:cBhvr>
                                      <p:rCtr x="4740" y="-93"/>
                                    </p:animMotion>
                                  </p:childTnLst>
                                </p:cTn>
                              </p:par>
                            </p:childTnLst>
                          </p:cTn>
                        </p:par>
                        <p:par>
                          <p:cTn id="126" fill="hold">
                            <p:stCondLst>
                              <p:cond delay="3000"/>
                            </p:stCondLst>
                            <p:childTnLst>
                              <p:par>
                                <p:cTn id="127" presetID="42" presetClass="path" presetSubtype="0" accel="50000" decel="50000" fill="hold" nodeType="afterEffect">
                                  <p:stCondLst>
                                    <p:cond delay="0"/>
                                  </p:stCondLst>
                                  <p:childTnLst>
                                    <p:animMotion origin="layout" path="M 0.19062 -0.00232 L 0.28628 -0.00162 " pathEditMode="relative" rAng="0" ptsTypes="AA">
                                      <p:cBhvr>
                                        <p:cTn id="128" dur="750" fill="hold"/>
                                        <p:tgtEl>
                                          <p:spTgt spid="40"/>
                                        </p:tgtEl>
                                        <p:attrNameLst>
                                          <p:attrName>ppt_x</p:attrName>
                                          <p:attrName>ppt_y</p:attrName>
                                        </p:attrNameLst>
                                      </p:cBhvr>
                                      <p:rCtr x="4774" y="23"/>
                                    </p:animMotion>
                                  </p:childTnLst>
                                </p:cTn>
                              </p:par>
                            </p:childTnLst>
                          </p:cTn>
                        </p:par>
                        <p:par>
                          <p:cTn id="129" fill="hold">
                            <p:stCondLst>
                              <p:cond delay="3750"/>
                            </p:stCondLst>
                            <p:childTnLst>
                              <p:par>
                                <p:cTn id="130" presetID="42" presetClass="path" presetSubtype="0" accel="50000" decel="50000" fill="hold" nodeType="afterEffect">
                                  <p:stCondLst>
                                    <p:cond delay="0"/>
                                  </p:stCondLst>
                                  <p:childTnLst>
                                    <p:animMotion origin="layout" path="M 0.28628 -0.00162 L 0.38055 -0.00162 " pathEditMode="relative" rAng="0" ptsTypes="AA">
                                      <p:cBhvr>
                                        <p:cTn id="131" dur="750" fill="hold"/>
                                        <p:tgtEl>
                                          <p:spTgt spid="40"/>
                                        </p:tgtEl>
                                        <p:attrNameLst>
                                          <p:attrName>ppt_x</p:attrName>
                                          <p:attrName>ppt_y</p:attrName>
                                        </p:attrNameLst>
                                      </p:cBhvr>
                                      <p:rCtr x="4705" y="0"/>
                                    </p:animMotion>
                                  </p:childTnLst>
                                </p:cTn>
                              </p:par>
                            </p:childTnLst>
                          </p:cTn>
                        </p:par>
                        <p:par>
                          <p:cTn id="132" fill="hold">
                            <p:stCondLst>
                              <p:cond delay="4500"/>
                            </p:stCondLst>
                            <p:childTnLst>
                              <p:par>
                                <p:cTn id="133" presetID="42" presetClass="path" presetSubtype="0" accel="50000" decel="50000" fill="hold" nodeType="afterEffect">
                                  <p:stCondLst>
                                    <p:cond delay="0"/>
                                  </p:stCondLst>
                                  <p:childTnLst>
                                    <p:animMotion origin="layout" path="M 0.38055 -0.00162 L 0.47621 -0.00556 " pathEditMode="relative" rAng="0" ptsTypes="AA">
                                      <p:cBhvr>
                                        <p:cTn id="134" dur="750" fill="hold"/>
                                        <p:tgtEl>
                                          <p:spTgt spid="40"/>
                                        </p:tgtEl>
                                        <p:attrNameLst>
                                          <p:attrName>ppt_x</p:attrName>
                                          <p:attrName>ppt_y</p:attrName>
                                        </p:attrNameLst>
                                      </p:cBhvr>
                                      <p:rCtr x="4774" y="-208"/>
                                    </p:animMotion>
                                  </p:childTnLst>
                                </p:cTn>
                              </p:par>
                            </p:childTnLst>
                          </p:cTn>
                        </p:par>
                        <p:par>
                          <p:cTn id="135" fill="hold">
                            <p:stCondLst>
                              <p:cond delay="5250"/>
                            </p:stCondLst>
                            <p:childTnLst>
                              <p:par>
                                <p:cTn id="136" presetID="10" presetClass="exit" presetSubtype="0" fill="hold" nodeType="afterEffect">
                                  <p:stCondLst>
                                    <p:cond delay="0"/>
                                  </p:stCondLst>
                                  <p:childTnLst>
                                    <p:animEffect transition="out" filter="fade">
                                      <p:cBhvr>
                                        <p:cTn id="137" dur="500"/>
                                        <p:tgtEl>
                                          <p:spTgt spid="40"/>
                                        </p:tgtEl>
                                      </p:cBhvr>
                                    </p:animEffect>
                                    <p:set>
                                      <p:cBhvr>
                                        <p:cTn id="138" dur="1" fill="hold">
                                          <p:stCondLst>
                                            <p:cond delay="499"/>
                                          </p:stCondLst>
                                        </p:cTn>
                                        <p:tgtEl>
                                          <p:spTgt spid="40"/>
                                        </p:tgtEl>
                                        <p:attrNameLst>
                                          <p:attrName>style.visibility</p:attrName>
                                        </p:attrNameLst>
                                      </p:cBhvr>
                                      <p:to>
                                        <p:strVal val="hidden"/>
                                      </p:to>
                                    </p:set>
                                  </p:childTnLst>
                                </p:cTn>
                              </p:par>
                              <p:par>
                                <p:cTn id="139" presetID="10" presetClass="exit" presetSubtype="0" fill="hold" grpId="3" nodeType="withEffect">
                                  <p:stCondLst>
                                    <p:cond delay="0"/>
                                  </p:stCondLst>
                                  <p:childTnLst>
                                    <p:animEffect transition="out" filter="fade">
                                      <p:cBhvr>
                                        <p:cTn id="140" dur="500"/>
                                        <p:tgtEl>
                                          <p:spTgt spid="58"/>
                                        </p:tgtEl>
                                      </p:cBhvr>
                                    </p:animEffect>
                                    <p:set>
                                      <p:cBhvr>
                                        <p:cTn id="141" dur="1" fill="hold">
                                          <p:stCondLst>
                                            <p:cond delay="499"/>
                                          </p:stCondLst>
                                        </p:cTn>
                                        <p:tgtEl>
                                          <p:spTgt spid="58"/>
                                        </p:tgtEl>
                                        <p:attrNameLst>
                                          <p:attrName>style.visibility</p:attrName>
                                        </p:attrNameLst>
                                      </p:cBhvr>
                                      <p:to>
                                        <p:strVal val="hidden"/>
                                      </p:to>
                                    </p:set>
                                  </p:childTnLst>
                                </p:cTn>
                              </p:par>
                              <p:par>
                                <p:cTn id="142" presetID="7" presetClass="emph" presetSubtype="2" fill="hold" nodeType="withEffect">
                                  <p:stCondLst>
                                    <p:cond delay="0"/>
                                  </p:stCondLst>
                                  <p:childTnLst>
                                    <p:animClr clrSpc="rgb" dir="cw">
                                      <p:cBhvr>
                                        <p:cTn id="143" dur="500" fill="hold"/>
                                        <p:tgtEl>
                                          <p:spTgt spid="9"/>
                                        </p:tgtEl>
                                        <p:attrNameLst>
                                          <p:attrName>stroke.color</p:attrName>
                                        </p:attrNameLst>
                                      </p:cBhvr>
                                      <p:to>
                                        <a:srgbClr val="00B050"/>
                                      </p:to>
                                    </p:animClr>
                                    <p:set>
                                      <p:cBhvr>
                                        <p:cTn id="144" dur="500" fill="hold"/>
                                        <p:tgtEl>
                                          <p:spTgt spid="9"/>
                                        </p:tgtEl>
                                        <p:attrNameLst>
                                          <p:attrName>stroke.on</p:attrName>
                                        </p:attrNameLst>
                                      </p:cBhvr>
                                      <p:to>
                                        <p:strVal val="true"/>
                                      </p:to>
                                    </p:set>
                                  </p:childTnLst>
                                </p:cTn>
                              </p:par>
                            </p:childTnLst>
                          </p:cTn>
                        </p:par>
                      </p:childTnLst>
                    </p:cTn>
                  </p:par>
                  <p:par>
                    <p:cTn id="145" fill="hold">
                      <p:stCondLst>
                        <p:cond delay="indefinite"/>
                      </p:stCondLst>
                      <p:childTnLst>
                        <p:par>
                          <p:cTn id="146" fill="hold">
                            <p:stCondLst>
                              <p:cond delay="0"/>
                            </p:stCondLst>
                            <p:childTnLst>
                              <p:par>
                                <p:cTn id="147" presetID="42" presetClass="path" presetSubtype="0" accel="50000" decel="50000" fill="hold" nodeType="clickEffect">
                                  <p:stCondLst>
                                    <p:cond delay="0"/>
                                  </p:stCondLst>
                                  <p:childTnLst>
                                    <p:animMotion origin="layout" path="M 0.19062 -0.00232 L 0.28628 -0.00162 " pathEditMode="relative" rAng="0" ptsTypes="AA">
                                      <p:cBhvr>
                                        <p:cTn id="148" dur="750" fill="hold"/>
                                        <p:tgtEl>
                                          <p:spTgt spid="25"/>
                                        </p:tgtEl>
                                        <p:attrNameLst>
                                          <p:attrName>ppt_x</p:attrName>
                                          <p:attrName>ppt_y</p:attrName>
                                        </p:attrNameLst>
                                      </p:cBhvr>
                                      <p:rCtr x="4774" y="23"/>
                                    </p:animMotion>
                                  </p:childTnLst>
                                </p:cTn>
                              </p:par>
                            </p:childTnLst>
                          </p:cTn>
                        </p:par>
                        <p:par>
                          <p:cTn id="149" fill="hold">
                            <p:stCondLst>
                              <p:cond delay="750"/>
                            </p:stCondLst>
                            <p:childTnLst>
                              <p:par>
                                <p:cTn id="150" presetID="10" presetClass="entr" presetSubtype="0" fill="hold" grpId="0" nodeType="afterEffect">
                                  <p:stCondLst>
                                    <p:cond delay="0"/>
                                  </p:stCondLst>
                                  <p:childTnLst>
                                    <p:set>
                                      <p:cBhvr>
                                        <p:cTn id="151" dur="1" fill="hold">
                                          <p:stCondLst>
                                            <p:cond delay="0"/>
                                          </p:stCondLst>
                                        </p:cTn>
                                        <p:tgtEl>
                                          <p:spTgt spid="54"/>
                                        </p:tgtEl>
                                        <p:attrNameLst>
                                          <p:attrName>style.visibility</p:attrName>
                                        </p:attrNameLst>
                                      </p:cBhvr>
                                      <p:to>
                                        <p:strVal val="visible"/>
                                      </p:to>
                                    </p:set>
                                    <p:animEffect transition="in" filter="fade">
                                      <p:cBhvr>
                                        <p:cTn id="152" dur="500"/>
                                        <p:tgtEl>
                                          <p:spTgt spid="54"/>
                                        </p:tgtEl>
                                      </p:cBhvr>
                                    </p:animEffect>
                                  </p:childTnLst>
                                </p:cTn>
                              </p:par>
                              <p:par>
                                <p:cTn id="153" presetID="10" presetClass="entr" presetSubtype="0" fill="hold" nodeType="withEffect">
                                  <p:stCondLst>
                                    <p:cond delay="250"/>
                                  </p:stCondLst>
                                  <p:childTnLst>
                                    <p:set>
                                      <p:cBhvr>
                                        <p:cTn id="154" dur="1" fill="hold">
                                          <p:stCondLst>
                                            <p:cond delay="0"/>
                                          </p:stCondLst>
                                        </p:cTn>
                                        <p:tgtEl>
                                          <p:spTgt spid="55"/>
                                        </p:tgtEl>
                                        <p:attrNameLst>
                                          <p:attrName>style.visibility</p:attrName>
                                        </p:attrNameLst>
                                      </p:cBhvr>
                                      <p:to>
                                        <p:strVal val="visible"/>
                                      </p:to>
                                    </p:set>
                                    <p:animEffect transition="in" filter="fade">
                                      <p:cBhvr>
                                        <p:cTn id="155" dur="500"/>
                                        <p:tgtEl>
                                          <p:spTgt spid="55"/>
                                        </p:tgtEl>
                                      </p:cBhvr>
                                    </p:animEffect>
                                  </p:childTnLst>
                                </p:cTn>
                              </p:par>
                            </p:childTnLst>
                          </p:cTn>
                        </p:par>
                        <p:par>
                          <p:cTn id="156" fill="hold">
                            <p:stCondLst>
                              <p:cond delay="1500"/>
                            </p:stCondLst>
                            <p:childTnLst>
                              <p:par>
                                <p:cTn id="157" presetID="42" presetClass="path" presetSubtype="0" accel="50000" decel="50000" fill="hold" grpId="1" nodeType="afterEffect">
                                  <p:stCondLst>
                                    <p:cond delay="0"/>
                                  </p:stCondLst>
                                  <p:childTnLst>
                                    <p:animMotion origin="layout" path="M 5.55556E-7 2.22222E-6 L 0.10052 2.22222E-6 " pathEditMode="relative" rAng="0" ptsTypes="AA">
                                      <p:cBhvr>
                                        <p:cTn id="158" dur="750" fill="hold"/>
                                        <p:tgtEl>
                                          <p:spTgt spid="54"/>
                                        </p:tgtEl>
                                        <p:attrNameLst>
                                          <p:attrName>ppt_x</p:attrName>
                                          <p:attrName>ppt_y</p:attrName>
                                        </p:attrNameLst>
                                      </p:cBhvr>
                                      <p:rCtr x="5017" y="0"/>
                                    </p:animMotion>
                                  </p:childTnLst>
                                </p:cTn>
                              </p:par>
                            </p:childTnLst>
                          </p:cTn>
                        </p:par>
                        <p:par>
                          <p:cTn id="159" fill="hold">
                            <p:stCondLst>
                              <p:cond delay="2250"/>
                            </p:stCondLst>
                            <p:childTnLst>
                              <p:par>
                                <p:cTn id="160" presetID="42" presetClass="path" presetSubtype="0" accel="50000" decel="50000" fill="hold" nodeType="afterEffect">
                                  <p:stCondLst>
                                    <p:cond delay="0"/>
                                  </p:stCondLst>
                                  <p:childTnLst>
                                    <p:animMotion origin="layout" path="M 4.44444E-6 4.07407E-6 L 0.09566 -0.0007 " pathEditMode="relative" rAng="0" ptsTypes="AA">
                                      <p:cBhvr>
                                        <p:cTn id="161" dur="750" fill="hold"/>
                                        <p:tgtEl>
                                          <p:spTgt spid="55"/>
                                        </p:tgtEl>
                                        <p:attrNameLst>
                                          <p:attrName>ppt_x</p:attrName>
                                          <p:attrName>ppt_y</p:attrName>
                                        </p:attrNameLst>
                                      </p:cBhvr>
                                      <p:rCtr x="4774" y="-46"/>
                                    </p:animMotion>
                                  </p:childTnLst>
                                </p:cTn>
                              </p:par>
                            </p:childTnLst>
                          </p:cTn>
                        </p:par>
                        <p:par>
                          <p:cTn id="162" fill="hold">
                            <p:stCondLst>
                              <p:cond delay="3000"/>
                            </p:stCondLst>
                            <p:childTnLst>
                              <p:par>
                                <p:cTn id="163" presetID="42" presetClass="path" presetSubtype="0" accel="50000" decel="50000" fill="hold" nodeType="afterEffect">
                                  <p:stCondLst>
                                    <p:cond delay="0"/>
                                  </p:stCondLst>
                                  <p:childTnLst>
                                    <p:animMotion origin="layout" path="M 0.09566 -0.0007 L 0.19062 -0.00232 " pathEditMode="relative" rAng="0" ptsTypes="AA">
                                      <p:cBhvr>
                                        <p:cTn id="164" dur="750" fill="hold"/>
                                        <p:tgtEl>
                                          <p:spTgt spid="55"/>
                                        </p:tgtEl>
                                        <p:attrNameLst>
                                          <p:attrName>ppt_x</p:attrName>
                                          <p:attrName>ppt_y</p:attrName>
                                        </p:attrNameLst>
                                      </p:cBhvr>
                                      <p:rCtr x="4740" y="-93"/>
                                    </p:animMotion>
                                  </p:childTnLst>
                                </p:cTn>
                              </p:par>
                            </p:childTnLst>
                          </p:cTn>
                        </p:par>
                        <p:par>
                          <p:cTn id="165" fill="hold">
                            <p:stCondLst>
                              <p:cond delay="3750"/>
                            </p:stCondLst>
                            <p:childTnLst>
                              <p:par>
                                <p:cTn id="166" presetID="42" presetClass="path" presetSubtype="0" accel="50000" decel="50000" fill="hold" grpId="2" nodeType="afterEffect">
                                  <p:stCondLst>
                                    <p:cond delay="0"/>
                                  </p:stCondLst>
                                  <p:childTnLst>
                                    <p:animMotion origin="layout" path="M 0.10052 2.22222E-6 L 0.28611 -0.00162 " pathEditMode="relative" rAng="0" ptsTypes="AA">
                                      <p:cBhvr>
                                        <p:cTn id="167" dur="750" fill="hold"/>
                                        <p:tgtEl>
                                          <p:spTgt spid="54"/>
                                        </p:tgtEl>
                                        <p:attrNameLst>
                                          <p:attrName>ppt_x</p:attrName>
                                          <p:attrName>ppt_y</p:attrName>
                                        </p:attrNameLst>
                                      </p:cBhvr>
                                      <p:rCtr x="9271" y="-93"/>
                                    </p:animMotion>
                                  </p:childTnLst>
                                </p:cTn>
                              </p:par>
                            </p:childTnLst>
                          </p:cTn>
                        </p:par>
                        <p:par>
                          <p:cTn id="168" fill="hold">
                            <p:stCondLst>
                              <p:cond delay="4500"/>
                            </p:stCondLst>
                            <p:childTnLst>
                              <p:par>
                                <p:cTn id="169" presetID="42" presetClass="path" presetSubtype="0" accel="50000" decel="50000" fill="hold" nodeType="afterEffect">
                                  <p:stCondLst>
                                    <p:cond delay="0"/>
                                  </p:stCondLst>
                                  <p:childTnLst>
                                    <p:animMotion origin="layout" path="M 0.19062 -0.00232 L 0.28628 -0.00162 " pathEditMode="relative" rAng="0" ptsTypes="AA">
                                      <p:cBhvr>
                                        <p:cTn id="170" dur="750" fill="hold"/>
                                        <p:tgtEl>
                                          <p:spTgt spid="55"/>
                                        </p:tgtEl>
                                        <p:attrNameLst>
                                          <p:attrName>ppt_x</p:attrName>
                                          <p:attrName>ppt_y</p:attrName>
                                        </p:attrNameLst>
                                      </p:cBhvr>
                                      <p:rCtr x="4774" y="23"/>
                                    </p:animMotion>
                                  </p:childTnLst>
                                </p:cTn>
                              </p:par>
                            </p:childTnLst>
                          </p:cTn>
                        </p:par>
                        <p:par>
                          <p:cTn id="171" fill="hold">
                            <p:stCondLst>
                              <p:cond delay="5250"/>
                            </p:stCondLst>
                            <p:childTnLst>
                              <p:par>
                                <p:cTn id="172" presetID="42" presetClass="path" presetSubtype="0" accel="50000" decel="50000" fill="hold" nodeType="afterEffect">
                                  <p:stCondLst>
                                    <p:cond delay="0"/>
                                  </p:stCondLst>
                                  <p:childTnLst>
                                    <p:animMotion origin="layout" path="M 0.28628 -0.00162 L 0.38055 -0.00162 " pathEditMode="relative" rAng="0" ptsTypes="AA">
                                      <p:cBhvr>
                                        <p:cTn id="173" dur="750" fill="hold"/>
                                        <p:tgtEl>
                                          <p:spTgt spid="55"/>
                                        </p:tgtEl>
                                        <p:attrNameLst>
                                          <p:attrName>ppt_x</p:attrName>
                                          <p:attrName>ppt_y</p:attrName>
                                        </p:attrNameLst>
                                      </p:cBhvr>
                                      <p:rCtr x="4705" y="0"/>
                                    </p:animMotion>
                                  </p:childTnLst>
                                </p:cTn>
                              </p:par>
                            </p:childTnLst>
                          </p:cTn>
                        </p:par>
                        <p:par>
                          <p:cTn id="174" fill="hold">
                            <p:stCondLst>
                              <p:cond delay="6000"/>
                            </p:stCondLst>
                            <p:childTnLst>
                              <p:par>
                                <p:cTn id="175" presetID="44" presetClass="path" presetSubtype="0" accel="50000" decel="50000" fill="hold" grpId="0" nodeType="afterEffect">
                                  <p:stCondLst>
                                    <p:cond delay="0"/>
                                  </p:stCondLst>
                                  <p:childTnLst>
                                    <p:animMotion origin="layout" path="M 0.00053 1.11111E-6 L -0.07638 -0.04769 C -0.09253 -0.05857 -0.11666 -0.06389 -0.14184 -0.06389 C -0.17048 -0.06389 -0.1934 -0.05857 -0.20954 -0.04769 L -0.28628 1.11111E-6 " pathEditMode="relative" rAng="0" ptsTypes="AAAAA">
                                      <p:cBhvr>
                                        <p:cTn id="176" dur="2000" fill="hold"/>
                                        <p:tgtEl>
                                          <p:spTgt spid="13"/>
                                        </p:tgtEl>
                                        <p:attrNameLst>
                                          <p:attrName>ppt_x</p:attrName>
                                          <p:attrName>ppt_y</p:attrName>
                                        </p:attrNameLst>
                                      </p:cBhvr>
                                      <p:rCtr x="-14340" y="-3194"/>
                                    </p:animMotion>
                                  </p:childTnLst>
                                </p:cTn>
                              </p:par>
                              <p:par>
                                <p:cTn id="177" presetID="44" presetClass="path" presetSubtype="0" accel="50000" decel="50000" fill="hold" grpId="1" nodeType="withEffect">
                                  <p:stCondLst>
                                    <p:cond delay="0"/>
                                  </p:stCondLst>
                                  <p:childTnLst>
                                    <p:animMotion origin="layout" path="M 0.1908 -2.59259E-6 L 0.26736 -0.03796 C 0.28351 -0.04653 0.30747 -0.05092 0.33247 -0.05092 C 0.36094 -0.05092 0.38385 -0.04653 0.4 -0.03796 L 0.47674 -2.59259E-6 " pathEditMode="relative" rAng="0" ptsTypes="AAAAA">
                                      <p:cBhvr>
                                        <p:cTn id="178" dur="2000" fill="hold"/>
                                        <p:tgtEl>
                                          <p:spTgt spid="8"/>
                                        </p:tgtEl>
                                        <p:attrNameLst>
                                          <p:attrName>ppt_x</p:attrName>
                                          <p:attrName>ppt_y</p:attrName>
                                        </p:attrNameLst>
                                      </p:cBhvr>
                                      <p:rCtr x="14288" y="-2546"/>
                                    </p:animMotion>
                                  </p:childTnLst>
                                </p:cTn>
                              </p:par>
                            </p:childTnLst>
                          </p:cTn>
                        </p:par>
                        <p:par>
                          <p:cTn id="179" fill="hold">
                            <p:stCondLst>
                              <p:cond delay="8000"/>
                            </p:stCondLst>
                            <p:childTnLst>
                              <p:par>
                                <p:cTn id="180" presetID="10" presetClass="exit" presetSubtype="0" fill="hold" nodeType="afterEffect">
                                  <p:stCondLst>
                                    <p:cond delay="0"/>
                                  </p:stCondLst>
                                  <p:childTnLst>
                                    <p:animEffect transition="out" filter="fade">
                                      <p:cBhvr>
                                        <p:cTn id="181" dur="500"/>
                                        <p:tgtEl>
                                          <p:spTgt spid="55"/>
                                        </p:tgtEl>
                                      </p:cBhvr>
                                    </p:animEffect>
                                    <p:set>
                                      <p:cBhvr>
                                        <p:cTn id="182" dur="1" fill="hold">
                                          <p:stCondLst>
                                            <p:cond delay="499"/>
                                          </p:stCondLst>
                                        </p:cTn>
                                        <p:tgtEl>
                                          <p:spTgt spid="55"/>
                                        </p:tgtEl>
                                        <p:attrNameLst>
                                          <p:attrName>style.visibility</p:attrName>
                                        </p:attrNameLst>
                                      </p:cBhvr>
                                      <p:to>
                                        <p:strVal val="hidden"/>
                                      </p:to>
                                    </p:set>
                                  </p:childTnLst>
                                </p:cTn>
                              </p:par>
                              <p:par>
                                <p:cTn id="183" presetID="10" presetClass="exit" presetSubtype="0" fill="hold" grpId="3" nodeType="withEffect">
                                  <p:stCondLst>
                                    <p:cond delay="0"/>
                                  </p:stCondLst>
                                  <p:childTnLst>
                                    <p:animEffect transition="out" filter="fade">
                                      <p:cBhvr>
                                        <p:cTn id="184" dur="500"/>
                                        <p:tgtEl>
                                          <p:spTgt spid="54"/>
                                        </p:tgtEl>
                                      </p:cBhvr>
                                    </p:animEffect>
                                    <p:set>
                                      <p:cBhvr>
                                        <p:cTn id="185" dur="1" fill="hold">
                                          <p:stCondLst>
                                            <p:cond delay="499"/>
                                          </p:stCondLst>
                                        </p:cTn>
                                        <p:tgtEl>
                                          <p:spTgt spid="54"/>
                                        </p:tgtEl>
                                        <p:attrNameLst>
                                          <p:attrName>style.visibility</p:attrName>
                                        </p:attrNameLst>
                                      </p:cBhvr>
                                      <p:to>
                                        <p:strVal val="hidden"/>
                                      </p:to>
                                    </p:set>
                                  </p:childTnLst>
                                </p:cTn>
                              </p:par>
                              <p:par>
                                <p:cTn id="186" presetID="7" presetClass="emph" presetSubtype="2" fill="hold" nodeType="withEffect">
                                  <p:stCondLst>
                                    <p:cond delay="0"/>
                                  </p:stCondLst>
                                  <p:childTnLst>
                                    <p:animClr clrSpc="rgb" dir="cw">
                                      <p:cBhvr>
                                        <p:cTn id="187" dur="500" fill="hold"/>
                                        <p:tgtEl>
                                          <p:spTgt spid="13"/>
                                        </p:tgtEl>
                                        <p:attrNameLst>
                                          <p:attrName>stroke.color</p:attrName>
                                        </p:attrNameLst>
                                      </p:cBhvr>
                                      <p:to>
                                        <a:srgbClr val="00B050"/>
                                      </p:to>
                                    </p:animClr>
                                    <p:set>
                                      <p:cBhvr>
                                        <p:cTn id="188" dur="500" fill="hold"/>
                                        <p:tgtEl>
                                          <p:spTgt spid="13"/>
                                        </p:tgtEl>
                                        <p:attrNameLst>
                                          <p:attrName>stroke.on</p:attrName>
                                        </p:attrNameLst>
                                      </p:cBhvr>
                                      <p:to>
                                        <p:strVal val="true"/>
                                      </p:to>
                                    </p:set>
                                  </p:childTnLst>
                                </p:cTn>
                              </p:par>
                            </p:childTnLst>
                          </p:cTn>
                        </p:par>
                      </p:childTnLst>
                    </p:cTn>
                  </p:par>
                  <p:par>
                    <p:cTn id="189" fill="hold">
                      <p:stCondLst>
                        <p:cond delay="indefinite"/>
                      </p:stCondLst>
                      <p:childTnLst>
                        <p:par>
                          <p:cTn id="190" fill="hold">
                            <p:stCondLst>
                              <p:cond delay="0"/>
                            </p:stCondLst>
                            <p:childTnLst>
                              <p:par>
                                <p:cTn id="191" presetID="42" presetClass="path" presetSubtype="0" accel="50000" decel="50000" fill="hold" nodeType="clickEffect">
                                  <p:stCondLst>
                                    <p:cond delay="0"/>
                                  </p:stCondLst>
                                  <p:childTnLst>
                                    <p:animMotion origin="layout" path="M 0.28628 -0.00162 L 0.38055 -0.00162 " pathEditMode="relative" rAng="0" ptsTypes="AA">
                                      <p:cBhvr>
                                        <p:cTn id="192" dur="500" fill="hold"/>
                                        <p:tgtEl>
                                          <p:spTgt spid="25"/>
                                        </p:tgtEl>
                                        <p:attrNameLst>
                                          <p:attrName>ppt_x</p:attrName>
                                          <p:attrName>ppt_y</p:attrName>
                                        </p:attrNameLst>
                                      </p:cBhvr>
                                      <p:rCtr x="4705" y="0"/>
                                    </p:animMotion>
                                  </p:childTnLst>
                                </p:cTn>
                              </p:par>
                            </p:childTnLst>
                          </p:cTn>
                        </p:par>
                        <p:par>
                          <p:cTn id="193" fill="hold">
                            <p:stCondLst>
                              <p:cond delay="500"/>
                            </p:stCondLst>
                            <p:childTnLst>
                              <p:par>
                                <p:cTn id="194" presetID="10" presetClass="entr" presetSubtype="0" fill="hold" grpId="0" nodeType="afterEffect">
                                  <p:stCondLst>
                                    <p:cond delay="0"/>
                                  </p:stCondLst>
                                  <p:childTnLst>
                                    <p:set>
                                      <p:cBhvr>
                                        <p:cTn id="195" dur="1" fill="hold">
                                          <p:stCondLst>
                                            <p:cond delay="0"/>
                                          </p:stCondLst>
                                        </p:cTn>
                                        <p:tgtEl>
                                          <p:spTgt spid="59"/>
                                        </p:tgtEl>
                                        <p:attrNameLst>
                                          <p:attrName>style.visibility</p:attrName>
                                        </p:attrNameLst>
                                      </p:cBhvr>
                                      <p:to>
                                        <p:strVal val="visible"/>
                                      </p:to>
                                    </p:set>
                                    <p:animEffect transition="in" filter="fade">
                                      <p:cBhvr>
                                        <p:cTn id="196" dur="500"/>
                                        <p:tgtEl>
                                          <p:spTgt spid="59"/>
                                        </p:tgtEl>
                                      </p:cBhvr>
                                    </p:animEffect>
                                  </p:childTnLst>
                                </p:cTn>
                              </p:par>
                              <p:par>
                                <p:cTn id="197" presetID="10" presetClass="entr" presetSubtype="0" fill="hold" nodeType="withEffect">
                                  <p:stCondLst>
                                    <p:cond delay="250"/>
                                  </p:stCondLst>
                                  <p:childTnLst>
                                    <p:set>
                                      <p:cBhvr>
                                        <p:cTn id="198" dur="1" fill="hold">
                                          <p:stCondLst>
                                            <p:cond delay="0"/>
                                          </p:stCondLst>
                                        </p:cTn>
                                        <p:tgtEl>
                                          <p:spTgt spid="63"/>
                                        </p:tgtEl>
                                        <p:attrNameLst>
                                          <p:attrName>style.visibility</p:attrName>
                                        </p:attrNameLst>
                                      </p:cBhvr>
                                      <p:to>
                                        <p:strVal val="visible"/>
                                      </p:to>
                                    </p:set>
                                    <p:animEffect transition="in" filter="fade">
                                      <p:cBhvr>
                                        <p:cTn id="199" dur="500"/>
                                        <p:tgtEl>
                                          <p:spTgt spid="63"/>
                                        </p:tgtEl>
                                      </p:cBhvr>
                                    </p:animEffect>
                                  </p:childTnLst>
                                </p:cTn>
                              </p:par>
                            </p:childTnLst>
                          </p:cTn>
                        </p:par>
                        <p:par>
                          <p:cTn id="200" fill="hold">
                            <p:stCondLst>
                              <p:cond delay="1250"/>
                            </p:stCondLst>
                            <p:childTnLst>
                              <p:par>
                                <p:cTn id="201" presetID="42" presetClass="path" presetSubtype="0" accel="50000" decel="50000" fill="hold" nodeType="afterEffect">
                                  <p:stCondLst>
                                    <p:cond delay="0"/>
                                  </p:stCondLst>
                                  <p:childTnLst>
                                    <p:animMotion origin="layout" path="M -4.16667E-6 7.40741E-7 L 0.09566 -0.0007 " pathEditMode="relative" rAng="0" ptsTypes="AA">
                                      <p:cBhvr>
                                        <p:cTn id="202" dur="500" fill="hold"/>
                                        <p:tgtEl>
                                          <p:spTgt spid="63"/>
                                        </p:tgtEl>
                                        <p:attrNameLst>
                                          <p:attrName>ppt_x</p:attrName>
                                          <p:attrName>ppt_y</p:attrName>
                                        </p:attrNameLst>
                                      </p:cBhvr>
                                      <p:rCtr x="4774" y="-46"/>
                                    </p:animMotion>
                                  </p:childTnLst>
                                </p:cTn>
                              </p:par>
                            </p:childTnLst>
                          </p:cTn>
                        </p:par>
                        <p:par>
                          <p:cTn id="203" fill="hold">
                            <p:stCondLst>
                              <p:cond delay="1750"/>
                            </p:stCondLst>
                            <p:childTnLst>
                              <p:par>
                                <p:cTn id="204" presetID="42" presetClass="path" presetSubtype="0" accel="50000" decel="50000" fill="hold" nodeType="afterEffect">
                                  <p:stCondLst>
                                    <p:cond delay="0"/>
                                  </p:stCondLst>
                                  <p:childTnLst>
                                    <p:animMotion origin="layout" path="M 0.09566 -0.0007 L 0.19063 -0.00232 " pathEditMode="relative" rAng="0" ptsTypes="AA">
                                      <p:cBhvr>
                                        <p:cTn id="205" dur="500" fill="hold"/>
                                        <p:tgtEl>
                                          <p:spTgt spid="63"/>
                                        </p:tgtEl>
                                        <p:attrNameLst>
                                          <p:attrName>ppt_x</p:attrName>
                                          <p:attrName>ppt_y</p:attrName>
                                        </p:attrNameLst>
                                      </p:cBhvr>
                                      <p:rCtr x="4740" y="-93"/>
                                    </p:animMotion>
                                  </p:childTnLst>
                                </p:cTn>
                              </p:par>
                            </p:childTnLst>
                          </p:cTn>
                        </p:par>
                        <p:par>
                          <p:cTn id="206" fill="hold">
                            <p:stCondLst>
                              <p:cond delay="2250"/>
                            </p:stCondLst>
                            <p:childTnLst>
                              <p:par>
                                <p:cTn id="207" presetID="42" presetClass="path" presetSubtype="0" accel="50000" decel="50000" fill="hold" nodeType="afterEffect">
                                  <p:stCondLst>
                                    <p:cond delay="0"/>
                                  </p:stCondLst>
                                  <p:childTnLst>
                                    <p:animMotion origin="layout" path="M 0.19063 -0.00232 L 0.28629 -0.00162 " pathEditMode="relative" rAng="0" ptsTypes="AA">
                                      <p:cBhvr>
                                        <p:cTn id="208" dur="500" fill="hold"/>
                                        <p:tgtEl>
                                          <p:spTgt spid="63"/>
                                        </p:tgtEl>
                                        <p:attrNameLst>
                                          <p:attrName>ppt_x</p:attrName>
                                          <p:attrName>ppt_y</p:attrName>
                                        </p:attrNameLst>
                                      </p:cBhvr>
                                      <p:rCtr x="4774" y="23"/>
                                    </p:animMotion>
                                  </p:childTnLst>
                                </p:cTn>
                              </p:par>
                            </p:childTnLst>
                          </p:cTn>
                        </p:par>
                        <p:par>
                          <p:cTn id="209" fill="hold">
                            <p:stCondLst>
                              <p:cond delay="2750"/>
                            </p:stCondLst>
                            <p:childTnLst>
                              <p:par>
                                <p:cTn id="210" presetID="10" presetClass="exit" presetSubtype="0" fill="hold" nodeType="afterEffect">
                                  <p:stCondLst>
                                    <p:cond delay="0"/>
                                  </p:stCondLst>
                                  <p:childTnLst>
                                    <p:animEffect transition="out" filter="fade">
                                      <p:cBhvr>
                                        <p:cTn id="211" dur="500"/>
                                        <p:tgtEl>
                                          <p:spTgt spid="63"/>
                                        </p:tgtEl>
                                      </p:cBhvr>
                                    </p:animEffect>
                                    <p:set>
                                      <p:cBhvr>
                                        <p:cTn id="212" dur="1" fill="hold">
                                          <p:stCondLst>
                                            <p:cond delay="499"/>
                                          </p:stCondLst>
                                        </p:cTn>
                                        <p:tgtEl>
                                          <p:spTgt spid="63"/>
                                        </p:tgtEl>
                                        <p:attrNameLst>
                                          <p:attrName>style.visibility</p:attrName>
                                        </p:attrNameLst>
                                      </p:cBhvr>
                                      <p:to>
                                        <p:strVal val="hidden"/>
                                      </p:to>
                                    </p:set>
                                  </p:childTnLst>
                                </p:cTn>
                              </p:par>
                              <p:par>
                                <p:cTn id="213" presetID="10" presetClass="exit" presetSubtype="0" fill="hold" grpId="3" nodeType="withEffect">
                                  <p:stCondLst>
                                    <p:cond delay="0"/>
                                  </p:stCondLst>
                                  <p:childTnLst>
                                    <p:animEffect transition="out" filter="fade">
                                      <p:cBhvr>
                                        <p:cTn id="214" dur="500"/>
                                        <p:tgtEl>
                                          <p:spTgt spid="59"/>
                                        </p:tgtEl>
                                      </p:cBhvr>
                                    </p:animEffect>
                                    <p:set>
                                      <p:cBhvr>
                                        <p:cTn id="215" dur="1" fill="hold">
                                          <p:stCondLst>
                                            <p:cond delay="499"/>
                                          </p:stCondLst>
                                        </p:cTn>
                                        <p:tgtEl>
                                          <p:spTgt spid="59"/>
                                        </p:tgtEl>
                                        <p:attrNameLst>
                                          <p:attrName>style.visibility</p:attrName>
                                        </p:attrNameLst>
                                      </p:cBhvr>
                                      <p:to>
                                        <p:strVal val="hidden"/>
                                      </p:to>
                                    </p:set>
                                  </p:childTnLst>
                                </p:cTn>
                              </p:par>
                              <p:par>
                                <p:cTn id="216" presetID="7" presetClass="emph" presetSubtype="2" fill="hold" nodeType="withEffect">
                                  <p:stCondLst>
                                    <p:cond delay="0"/>
                                  </p:stCondLst>
                                  <p:childTnLst>
                                    <p:animClr clrSpc="rgb" dir="cw">
                                      <p:cBhvr>
                                        <p:cTn id="217" dur="500" fill="hold"/>
                                        <p:tgtEl>
                                          <p:spTgt spid="11"/>
                                        </p:tgtEl>
                                        <p:attrNameLst>
                                          <p:attrName>stroke.color</p:attrName>
                                        </p:attrNameLst>
                                      </p:cBhvr>
                                      <p:to>
                                        <a:srgbClr val="00B050"/>
                                      </p:to>
                                    </p:animClr>
                                    <p:set>
                                      <p:cBhvr>
                                        <p:cTn id="218" dur="500" fill="hold"/>
                                        <p:tgtEl>
                                          <p:spTgt spid="11"/>
                                        </p:tgtEl>
                                        <p:attrNameLst>
                                          <p:attrName>stroke.on</p:attrName>
                                        </p:attrNameLst>
                                      </p:cBhvr>
                                      <p:to>
                                        <p:strVal val="true"/>
                                      </p:to>
                                    </p:set>
                                  </p:childTnLst>
                                </p:cTn>
                              </p:par>
                            </p:childTnLst>
                          </p:cTn>
                        </p:par>
                      </p:childTnLst>
                    </p:cTn>
                  </p:par>
                  <p:par>
                    <p:cTn id="219" fill="hold">
                      <p:stCondLst>
                        <p:cond delay="indefinite"/>
                      </p:stCondLst>
                      <p:childTnLst>
                        <p:par>
                          <p:cTn id="220" fill="hold">
                            <p:stCondLst>
                              <p:cond delay="0"/>
                            </p:stCondLst>
                            <p:childTnLst>
                              <p:par>
                                <p:cTn id="221" presetID="42" presetClass="path" presetSubtype="0" accel="50000" decel="50000" fill="hold" nodeType="clickEffect">
                                  <p:stCondLst>
                                    <p:cond delay="0"/>
                                  </p:stCondLst>
                                  <p:childTnLst>
                                    <p:animMotion origin="layout" path="M 0.38055 -0.00162 L 0.47621 -0.00556 " pathEditMode="relative" rAng="0" ptsTypes="AA">
                                      <p:cBhvr>
                                        <p:cTn id="222" dur="500" fill="hold"/>
                                        <p:tgtEl>
                                          <p:spTgt spid="25"/>
                                        </p:tgtEl>
                                        <p:attrNameLst>
                                          <p:attrName>ppt_x</p:attrName>
                                          <p:attrName>ppt_y</p:attrName>
                                        </p:attrNameLst>
                                      </p:cBhvr>
                                      <p:rCtr x="4774" y="-208"/>
                                    </p:animMotion>
                                  </p:childTnLst>
                                </p:cTn>
                              </p:par>
                            </p:childTnLst>
                          </p:cTn>
                        </p:par>
                        <p:par>
                          <p:cTn id="223" fill="hold">
                            <p:stCondLst>
                              <p:cond delay="500"/>
                            </p:stCondLst>
                            <p:childTnLst>
                              <p:par>
                                <p:cTn id="224" presetID="10" presetClass="entr" presetSubtype="0" fill="hold" grpId="0" nodeType="afterEffect">
                                  <p:stCondLst>
                                    <p:cond delay="0"/>
                                  </p:stCondLst>
                                  <p:childTnLst>
                                    <p:set>
                                      <p:cBhvr>
                                        <p:cTn id="225" dur="1" fill="hold">
                                          <p:stCondLst>
                                            <p:cond delay="0"/>
                                          </p:stCondLst>
                                        </p:cTn>
                                        <p:tgtEl>
                                          <p:spTgt spid="60"/>
                                        </p:tgtEl>
                                        <p:attrNameLst>
                                          <p:attrName>style.visibility</p:attrName>
                                        </p:attrNameLst>
                                      </p:cBhvr>
                                      <p:to>
                                        <p:strVal val="visible"/>
                                      </p:to>
                                    </p:set>
                                    <p:animEffect transition="in" filter="fade">
                                      <p:cBhvr>
                                        <p:cTn id="226" dur="500"/>
                                        <p:tgtEl>
                                          <p:spTgt spid="60"/>
                                        </p:tgtEl>
                                      </p:cBhvr>
                                    </p:animEffect>
                                  </p:childTnLst>
                                </p:cTn>
                              </p:par>
                              <p:par>
                                <p:cTn id="227" presetID="10" presetClass="entr" presetSubtype="0" fill="hold" nodeType="withEffect">
                                  <p:stCondLst>
                                    <p:cond delay="250"/>
                                  </p:stCondLst>
                                  <p:childTnLst>
                                    <p:set>
                                      <p:cBhvr>
                                        <p:cTn id="228" dur="1" fill="hold">
                                          <p:stCondLst>
                                            <p:cond delay="0"/>
                                          </p:stCondLst>
                                        </p:cTn>
                                        <p:tgtEl>
                                          <p:spTgt spid="66"/>
                                        </p:tgtEl>
                                        <p:attrNameLst>
                                          <p:attrName>style.visibility</p:attrName>
                                        </p:attrNameLst>
                                      </p:cBhvr>
                                      <p:to>
                                        <p:strVal val="visible"/>
                                      </p:to>
                                    </p:set>
                                    <p:animEffect transition="in" filter="fade">
                                      <p:cBhvr>
                                        <p:cTn id="229" dur="500"/>
                                        <p:tgtEl>
                                          <p:spTgt spid="66"/>
                                        </p:tgtEl>
                                      </p:cBhvr>
                                    </p:animEffect>
                                  </p:childTnLst>
                                </p:cTn>
                              </p:par>
                            </p:childTnLst>
                          </p:cTn>
                        </p:par>
                        <p:par>
                          <p:cTn id="230" fill="hold">
                            <p:stCondLst>
                              <p:cond delay="1250"/>
                            </p:stCondLst>
                            <p:childTnLst>
                              <p:par>
                                <p:cTn id="231" presetID="42" presetClass="path" presetSubtype="0" accel="50000" decel="50000" fill="hold" nodeType="afterEffect">
                                  <p:stCondLst>
                                    <p:cond delay="0"/>
                                  </p:stCondLst>
                                  <p:childTnLst>
                                    <p:animMotion origin="layout" path="M -4.16667E-6 4.07407E-6 L 0.09566 -0.0007 " pathEditMode="relative" rAng="0" ptsTypes="AA">
                                      <p:cBhvr>
                                        <p:cTn id="232" dur="500" fill="hold"/>
                                        <p:tgtEl>
                                          <p:spTgt spid="66"/>
                                        </p:tgtEl>
                                        <p:attrNameLst>
                                          <p:attrName>ppt_x</p:attrName>
                                          <p:attrName>ppt_y</p:attrName>
                                        </p:attrNameLst>
                                      </p:cBhvr>
                                      <p:rCtr x="4774" y="-46"/>
                                    </p:animMotion>
                                  </p:childTnLst>
                                </p:cTn>
                              </p:par>
                            </p:childTnLst>
                          </p:cTn>
                        </p:par>
                        <p:par>
                          <p:cTn id="233" fill="hold">
                            <p:stCondLst>
                              <p:cond delay="1750"/>
                            </p:stCondLst>
                            <p:childTnLst>
                              <p:par>
                                <p:cTn id="234" presetID="42" presetClass="path" presetSubtype="0" accel="50000" decel="50000" fill="hold" nodeType="afterEffect">
                                  <p:stCondLst>
                                    <p:cond delay="0"/>
                                  </p:stCondLst>
                                  <p:childTnLst>
                                    <p:animMotion origin="layout" path="M 0.09566 -0.0007 L 0.19063 -0.00232 " pathEditMode="relative" rAng="0" ptsTypes="AA">
                                      <p:cBhvr>
                                        <p:cTn id="235" dur="500" fill="hold"/>
                                        <p:tgtEl>
                                          <p:spTgt spid="66"/>
                                        </p:tgtEl>
                                        <p:attrNameLst>
                                          <p:attrName>ppt_x</p:attrName>
                                          <p:attrName>ppt_y</p:attrName>
                                        </p:attrNameLst>
                                      </p:cBhvr>
                                      <p:rCtr x="4740" y="-93"/>
                                    </p:animMotion>
                                  </p:childTnLst>
                                </p:cTn>
                              </p:par>
                            </p:childTnLst>
                          </p:cTn>
                        </p:par>
                        <p:par>
                          <p:cTn id="236" fill="hold">
                            <p:stCondLst>
                              <p:cond delay="2250"/>
                            </p:stCondLst>
                            <p:childTnLst>
                              <p:par>
                                <p:cTn id="237" presetID="10" presetClass="exit" presetSubtype="0" fill="hold" nodeType="afterEffect">
                                  <p:stCondLst>
                                    <p:cond delay="0"/>
                                  </p:stCondLst>
                                  <p:childTnLst>
                                    <p:animEffect transition="out" filter="fade">
                                      <p:cBhvr>
                                        <p:cTn id="238" dur="500"/>
                                        <p:tgtEl>
                                          <p:spTgt spid="66"/>
                                        </p:tgtEl>
                                      </p:cBhvr>
                                    </p:animEffect>
                                    <p:set>
                                      <p:cBhvr>
                                        <p:cTn id="239" dur="1" fill="hold">
                                          <p:stCondLst>
                                            <p:cond delay="499"/>
                                          </p:stCondLst>
                                        </p:cTn>
                                        <p:tgtEl>
                                          <p:spTgt spid="66"/>
                                        </p:tgtEl>
                                        <p:attrNameLst>
                                          <p:attrName>style.visibility</p:attrName>
                                        </p:attrNameLst>
                                      </p:cBhvr>
                                      <p:to>
                                        <p:strVal val="hidden"/>
                                      </p:to>
                                    </p:set>
                                  </p:childTnLst>
                                </p:cTn>
                              </p:par>
                              <p:par>
                                <p:cTn id="240" presetID="10" presetClass="exit" presetSubtype="0" fill="hold" grpId="1" nodeType="withEffect">
                                  <p:stCondLst>
                                    <p:cond delay="0"/>
                                  </p:stCondLst>
                                  <p:childTnLst>
                                    <p:animEffect transition="out" filter="fade">
                                      <p:cBhvr>
                                        <p:cTn id="241" dur="500"/>
                                        <p:tgtEl>
                                          <p:spTgt spid="60"/>
                                        </p:tgtEl>
                                      </p:cBhvr>
                                    </p:animEffect>
                                    <p:set>
                                      <p:cBhvr>
                                        <p:cTn id="242" dur="1" fill="hold">
                                          <p:stCondLst>
                                            <p:cond delay="499"/>
                                          </p:stCondLst>
                                        </p:cTn>
                                        <p:tgtEl>
                                          <p:spTgt spid="60"/>
                                        </p:tgtEl>
                                        <p:attrNameLst>
                                          <p:attrName>style.visibility</p:attrName>
                                        </p:attrNameLst>
                                      </p:cBhvr>
                                      <p:to>
                                        <p:strVal val="hidden"/>
                                      </p:to>
                                    </p:set>
                                  </p:childTnLst>
                                </p:cTn>
                              </p:par>
                              <p:par>
                                <p:cTn id="243" presetID="7" presetClass="emph" presetSubtype="2" fill="hold" nodeType="withEffect">
                                  <p:stCondLst>
                                    <p:cond delay="0"/>
                                  </p:stCondLst>
                                  <p:childTnLst>
                                    <p:animClr clrSpc="rgb" dir="cw">
                                      <p:cBhvr>
                                        <p:cTn id="244" dur="500" fill="hold"/>
                                        <p:tgtEl>
                                          <p:spTgt spid="12"/>
                                        </p:tgtEl>
                                        <p:attrNameLst>
                                          <p:attrName>stroke.color</p:attrName>
                                        </p:attrNameLst>
                                      </p:cBhvr>
                                      <p:to>
                                        <a:srgbClr val="00B050"/>
                                      </p:to>
                                    </p:animClr>
                                    <p:set>
                                      <p:cBhvr>
                                        <p:cTn id="245" dur="500" fill="hold"/>
                                        <p:tgtEl>
                                          <p:spTgt spid="12"/>
                                        </p:tgtEl>
                                        <p:attrNameLst>
                                          <p:attrName>stroke.on</p:attrName>
                                        </p:attrNameLst>
                                      </p:cBhvr>
                                      <p:to>
                                        <p:strVal val="true"/>
                                      </p:to>
                                    </p:set>
                                  </p:childTnLst>
                                </p:cTn>
                              </p:par>
                            </p:childTnLst>
                          </p:cTn>
                        </p:par>
                      </p:childTnLst>
                    </p:cTn>
                  </p:par>
                  <p:par>
                    <p:cTn id="246" fill="hold">
                      <p:stCondLst>
                        <p:cond delay="indefinite"/>
                      </p:stCondLst>
                      <p:childTnLst>
                        <p:par>
                          <p:cTn id="247" fill="hold">
                            <p:stCondLst>
                              <p:cond delay="0"/>
                            </p:stCondLst>
                            <p:childTnLst>
                              <p:par>
                                <p:cTn id="248" presetID="42" presetClass="path" presetSubtype="0" accel="50000" decel="50000" fill="hold" nodeType="clickEffect">
                                  <p:stCondLst>
                                    <p:cond delay="0"/>
                                  </p:stCondLst>
                                  <p:childTnLst>
                                    <p:animMotion origin="layout" path="M 0.47621 -0.00555 L 0.57292 -0.00324 " pathEditMode="relative" rAng="0" ptsTypes="AA">
                                      <p:cBhvr>
                                        <p:cTn id="249" dur="500" fill="hold"/>
                                        <p:tgtEl>
                                          <p:spTgt spid="25"/>
                                        </p:tgtEl>
                                        <p:attrNameLst>
                                          <p:attrName>ppt_x</p:attrName>
                                          <p:attrName>ppt_y</p:attrName>
                                        </p:attrNameLst>
                                      </p:cBhvr>
                                      <p:rCtr x="5052" y="0"/>
                                    </p:animMotion>
                                  </p:childTnLst>
                                </p:cTn>
                              </p:par>
                            </p:childTnLst>
                          </p:cTn>
                        </p:par>
                        <p:par>
                          <p:cTn id="250" fill="hold">
                            <p:stCondLst>
                              <p:cond delay="500"/>
                            </p:stCondLst>
                            <p:childTnLst>
                              <p:par>
                                <p:cTn id="251" presetID="10" presetClass="entr" presetSubtype="0" fill="hold" grpId="0" nodeType="afterEffect">
                                  <p:stCondLst>
                                    <p:cond delay="0"/>
                                  </p:stCondLst>
                                  <p:childTnLst>
                                    <p:set>
                                      <p:cBhvr>
                                        <p:cTn id="252" dur="1" fill="hold">
                                          <p:stCondLst>
                                            <p:cond delay="0"/>
                                          </p:stCondLst>
                                        </p:cTn>
                                        <p:tgtEl>
                                          <p:spTgt spid="61"/>
                                        </p:tgtEl>
                                        <p:attrNameLst>
                                          <p:attrName>style.visibility</p:attrName>
                                        </p:attrNameLst>
                                      </p:cBhvr>
                                      <p:to>
                                        <p:strVal val="visible"/>
                                      </p:to>
                                    </p:set>
                                    <p:animEffect transition="in" filter="fade">
                                      <p:cBhvr>
                                        <p:cTn id="253" dur="500"/>
                                        <p:tgtEl>
                                          <p:spTgt spid="61"/>
                                        </p:tgtEl>
                                      </p:cBhvr>
                                    </p:animEffect>
                                  </p:childTnLst>
                                </p:cTn>
                              </p:par>
                              <p:par>
                                <p:cTn id="254" presetID="10" presetClass="entr" presetSubtype="0" fill="hold" nodeType="withEffect">
                                  <p:stCondLst>
                                    <p:cond delay="250"/>
                                  </p:stCondLst>
                                  <p:childTnLst>
                                    <p:set>
                                      <p:cBhvr>
                                        <p:cTn id="255" dur="1" fill="hold">
                                          <p:stCondLst>
                                            <p:cond delay="0"/>
                                          </p:stCondLst>
                                        </p:cTn>
                                        <p:tgtEl>
                                          <p:spTgt spid="69"/>
                                        </p:tgtEl>
                                        <p:attrNameLst>
                                          <p:attrName>style.visibility</p:attrName>
                                        </p:attrNameLst>
                                      </p:cBhvr>
                                      <p:to>
                                        <p:strVal val="visible"/>
                                      </p:to>
                                    </p:set>
                                    <p:animEffect transition="in" filter="fade">
                                      <p:cBhvr>
                                        <p:cTn id="256" dur="500"/>
                                        <p:tgtEl>
                                          <p:spTgt spid="69"/>
                                        </p:tgtEl>
                                      </p:cBhvr>
                                    </p:animEffect>
                                  </p:childTnLst>
                                </p:cTn>
                              </p:par>
                            </p:childTnLst>
                          </p:cTn>
                        </p:par>
                        <p:par>
                          <p:cTn id="257" fill="hold">
                            <p:stCondLst>
                              <p:cond delay="1250"/>
                            </p:stCondLst>
                            <p:childTnLst>
                              <p:par>
                                <p:cTn id="258" presetID="42" presetClass="path" presetSubtype="0" accel="50000" decel="50000" fill="hold" nodeType="afterEffect">
                                  <p:stCondLst>
                                    <p:cond delay="0"/>
                                  </p:stCondLst>
                                  <p:childTnLst>
                                    <p:animMotion origin="layout" path="M 2.22222E-6 7.40741E-7 L 0.09566 -0.0007 " pathEditMode="relative" rAng="0" ptsTypes="AA">
                                      <p:cBhvr>
                                        <p:cTn id="259" dur="500" fill="hold"/>
                                        <p:tgtEl>
                                          <p:spTgt spid="69"/>
                                        </p:tgtEl>
                                        <p:attrNameLst>
                                          <p:attrName>ppt_x</p:attrName>
                                          <p:attrName>ppt_y</p:attrName>
                                        </p:attrNameLst>
                                      </p:cBhvr>
                                      <p:rCtr x="4774" y="-46"/>
                                    </p:animMotion>
                                  </p:childTnLst>
                                </p:cTn>
                              </p:par>
                            </p:childTnLst>
                          </p:cTn>
                        </p:par>
                        <p:par>
                          <p:cTn id="260" fill="hold">
                            <p:stCondLst>
                              <p:cond delay="1750"/>
                            </p:stCondLst>
                            <p:childTnLst>
                              <p:par>
                                <p:cTn id="261" presetID="10" presetClass="exit" presetSubtype="0" fill="hold" nodeType="afterEffect">
                                  <p:stCondLst>
                                    <p:cond delay="0"/>
                                  </p:stCondLst>
                                  <p:childTnLst>
                                    <p:animEffect transition="out" filter="fade">
                                      <p:cBhvr>
                                        <p:cTn id="262" dur="500"/>
                                        <p:tgtEl>
                                          <p:spTgt spid="69"/>
                                        </p:tgtEl>
                                      </p:cBhvr>
                                    </p:animEffect>
                                    <p:set>
                                      <p:cBhvr>
                                        <p:cTn id="263" dur="1" fill="hold">
                                          <p:stCondLst>
                                            <p:cond delay="499"/>
                                          </p:stCondLst>
                                        </p:cTn>
                                        <p:tgtEl>
                                          <p:spTgt spid="69"/>
                                        </p:tgtEl>
                                        <p:attrNameLst>
                                          <p:attrName>style.visibility</p:attrName>
                                        </p:attrNameLst>
                                      </p:cBhvr>
                                      <p:to>
                                        <p:strVal val="hidden"/>
                                      </p:to>
                                    </p:set>
                                  </p:childTnLst>
                                </p:cTn>
                              </p:par>
                              <p:par>
                                <p:cTn id="264" presetID="10" presetClass="exit" presetSubtype="0" fill="hold" grpId="1" nodeType="withEffect">
                                  <p:stCondLst>
                                    <p:cond delay="0"/>
                                  </p:stCondLst>
                                  <p:childTnLst>
                                    <p:animEffect transition="out" filter="fade">
                                      <p:cBhvr>
                                        <p:cTn id="265" dur="500"/>
                                        <p:tgtEl>
                                          <p:spTgt spid="61"/>
                                        </p:tgtEl>
                                      </p:cBhvr>
                                    </p:animEffect>
                                    <p:set>
                                      <p:cBhvr>
                                        <p:cTn id="266" dur="1" fill="hold">
                                          <p:stCondLst>
                                            <p:cond delay="499"/>
                                          </p:stCondLst>
                                        </p:cTn>
                                        <p:tgtEl>
                                          <p:spTgt spid="61"/>
                                        </p:tgtEl>
                                        <p:attrNameLst>
                                          <p:attrName>style.visibility</p:attrName>
                                        </p:attrNameLst>
                                      </p:cBhvr>
                                      <p:to>
                                        <p:strVal val="hidden"/>
                                      </p:to>
                                    </p:set>
                                  </p:childTnLst>
                                </p:cTn>
                              </p:par>
                            </p:childTnLst>
                          </p:cTn>
                        </p:par>
                        <p:par>
                          <p:cTn id="267" fill="hold">
                            <p:stCondLst>
                              <p:cond delay="2250"/>
                            </p:stCondLst>
                            <p:childTnLst>
                              <p:par>
                                <p:cTn id="268" presetID="7" presetClass="emph" presetSubtype="2" fill="hold" nodeType="afterEffect">
                                  <p:stCondLst>
                                    <p:cond delay="0"/>
                                  </p:stCondLst>
                                  <p:childTnLst>
                                    <p:animClr clrSpc="rgb" dir="cw">
                                      <p:cBhvr>
                                        <p:cTn id="269" dur="500" fill="hold"/>
                                        <p:tgtEl>
                                          <p:spTgt spid="8"/>
                                        </p:tgtEl>
                                        <p:attrNameLst>
                                          <p:attrName>stroke.color</p:attrName>
                                        </p:attrNameLst>
                                      </p:cBhvr>
                                      <p:to>
                                        <a:srgbClr val="00B050"/>
                                      </p:to>
                                    </p:animClr>
                                    <p:set>
                                      <p:cBhvr>
                                        <p:cTn id="270" dur="500" fill="hold"/>
                                        <p:tgtEl>
                                          <p:spTgt spid="8"/>
                                        </p:tgtEl>
                                        <p:attrNameLst>
                                          <p:attrName>stroke.on</p:attrName>
                                        </p:attrNameLst>
                                      </p:cBhvr>
                                      <p:to>
                                        <p:strVal val="true"/>
                                      </p:to>
                                    </p:set>
                                  </p:childTnLst>
                                </p:cTn>
                              </p:par>
                            </p:childTnLst>
                          </p:cTn>
                        </p:par>
                      </p:childTnLst>
                    </p:cTn>
                  </p:par>
                  <p:par>
                    <p:cTn id="271" fill="hold">
                      <p:stCondLst>
                        <p:cond delay="indefinite"/>
                      </p:stCondLst>
                      <p:childTnLst>
                        <p:par>
                          <p:cTn id="272" fill="hold">
                            <p:stCondLst>
                              <p:cond delay="0"/>
                            </p:stCondLst>
                            <p:childTnLst>
                              <p:par>
                                <p:cTn id="273" presetID="42" presetClass="path" presetSubtype="0" accel="50000" decel="50000" fill="hold" nodeType="clickEffect">
                                  <p:stCondLst>
                                    <p:cond delay="0"/>
                                  </p:stCondLst>
                                  <p:childTnLst>
                                    <p:animMotion origin="layout" path="M 0.57292 -0.00324 L 0.66458 -0.00324 " pathEditMode="relative" rAng="0" ptsTypes="AA">
                                      <p:cBhvr>
                                        <p:cTn id="274" dur="500" fill="hold"/>
                                        <p:tgtEl>
                                          <p:spTgt spid="25"/>
                                        </p:tgtEl>
                                        <p:attrNameLst>
                                          <p:attrName>ppt_x</p:attrName>
                                          <p:attrName>ppt_y</p:attrName>
                                        </p:attrNameLst>
                                      </p:cBhvr>
                                      <p:rCtr x="4583" y="0"/>
                                    </p:animMotion>
                                  </p:childTnLst>
                                </p:cTn>
                              </p:par>
                            </p:childTnLst>
                          </p:cTn>
                        </p:par>
                        <p:par>
                          <p:cTn id="275" fill="hold">
                            <p:stCondLst>
                              <p:cond delay="500"/>
                            </p:stCondLst>
                            <p:childTnLst>
                              <p:par>
                                <p:cTn id="276" presetID="10" presetClass="entr" presetSubtype="0" fill="hold" grpId="0" nodeType="afterEffect">
                                  <p:stCondLst>
                                    <p:cond delay="0"/>
                                  </p:stCondLst>
                                  <p:childTnLst>
                                    <p:set>
                                      <p:cBhvr>
                                        <p:cTn id="277" dur="1" fill="hold">
                                          <p:stCondLst>
                                            <p:cond delay="0"/>
                                          </p:stCondLst>
                                        </p:cTn>
                                        <p:tgtEl>
                                          <p:spTgt spid="62"/>
                                        </p:tgtEl>
                                        <p:attrNameLst>
                                          <p:attrName>style.visibility</p:attrName>
                                        </p:attrNameLst>
                                      </p:cBhvr>
                                      <p:to>
                                        <p:strVal val="visible"/>
                                      </p:to>
                                    </p:set>
                                    <p:animEffect transition="in" filter="fade">
                                      <p:cBhvr>
                                        <p:cTn id="278" dur="500"/>
                                        <p:tgtEl>
                                          <p:spTgt spid="62"/>
                                        </p:tgtEl>
                                      </p:cBhvr>
                                    </p:animEffect>
                                  </p:childTnLst>
                                </p:cTn>
                              </p:par>
                              <p:par>
                                <p:cTn id="279" presetID="10" presetClass="entr" presetSubtype="0" fill="hold" nodeType="withEffect">
                                  <p:stCondLst>
                                    <p:cond delay="250"/>
                                  </p:stCondLst>
                                  <p:childTnLst>
                                    <p:set>
                                      <p:cBhvr>
                                        <p:cTn id="280" dur="1" fill="hold">
                                          <p:stCondLst>
                                            <p:cond delay="0"/>
                                          </p:stCondLst>
                                        </p:cTn>
                                        <p:tgtEl>
                                          <p:spTgt spid="72"/>
                                        </p:tgtEl>
                                        <p:attrNameLst>
                                          <p:attrName>style.visibility</p:attrName>
                                        </p:attrNameLst>
                                      </p:cBhvr>
                                      <p:to>
                                        <p:strVal val="visible"/>
                                      </p:to>
                                    </p:set>
                                    <p:animEffect transition="in" filter="fade">
                                      <p:cBhvr>
                                        <p:cTn id="281" dur="500"/>
                                        <p:tgtEl>
                                          <p:spTgt spid="72"/>
                                        </p:tgtEl>
                                      </p:cBhvr>
                                    </p:animEffect>
                                  </p:childTnLst>
                                </p:cTn>
                              </p:par>
                              <p:par>
                                <p:cTn id="282" presetID="10" presetClass="exit" presetSubtype="0" fill="hold" grpId="1" nodeType="withEffect">
                                  <p:stCondLst>
                                    <p:cond delay="500"/>
                                  </p:stCondLst>
                                  <p:childTnLst>
                                    <p:animEffect transition="out" filter="fade">
                                      <p:cBhvr>
                                        <p:cTn id="283" dur="500"/>
                                        <p:tgtEl>
                                          <p:spTgt spid="62"/>
                                        </p:tgtEl>
                                      </p:cBhvr>
                                    </p:animEffect>
                                    <p:set>
                                      <p:cBhvr>
                                        <p:cTn id="284" dur="1" fill="hold">
                                          <p:stCondLst>
                                            <p:cond delay="499"/>
                                          </p:stCondLst>
                                        </p:cTn>
                                        <p:tgtEl>
                                          <p:spTgt spid="62"/>
                                        </p:tgtEl>
                                        <p:attrNameLst>
                                          <p:attrName>style.visibility</p:attrName>
                                        </p:attrNameLst>
                                      </p:cBhvr>
                                      <p:to>
                                        <p:strVal val="hidden"/>
                                      </p:to>
                                    </p:set>
                                  </p:childTnLst>
                                </p:cTn>
                              </p:par>
                              <p:par>
                                <p:cTn id="285" presetID="10" presetClass="exit" presetSubtype="0" fill="hold" nodeType="withEffect">
                                  <p:stCondLst>
                                    <p:cond delay="500"/>
                                  </p:stCondLst>
                                  <p:childTnLst>
                                    <p:animEffect transition="out" filter="fade">
                                      <p:cBhvr>
                                        <p:cTn id="286" dur="500"/>
                                        <p:tgtEl>
                                          <p:spTgt spid="72"/>
                                        </p:tgtEl>
                                      </p:cBhvr>
                                    </p:animEffect>
                                    <p:set>
                                      <p:cBhvr>
                                        <p:cTn id="287" dur="1" fill="hold">
                                          <p:stCondLst>
                                            <p:cond delay="499"/>
                                          </p:stCondLst>
                                        </p:cTn>
                                        <p:tgtEl>
                                          <p:spTgt spid="72"/>
                                        </p:tgtEl>
                                        <p:attrNameLst>
                                          <p:attrName>style.visibility</p:attrName>
                                        </p:attrNameLst>
                                      </p:cBhvr>
                                      <p:to>
                                        <p:strVal val="hidden"/>
                                      </p:to>
                                    </p:set>
                                  </p:childTnLst>
                                </p:cTn>
                              </p:par>
                              <p:par>
                                <p:cTn id="288" presetID="7" presetClass="emph" presetSubtype="2" fill="hold" nodeType="withEffect">
                                  <p:stCondLst>
                                    <p:cond delay="500"/>
                                  </p:stCondLst>
                                  <p:childTnLst>
                                    <p:animClr clrSpc="rgb" dir="cw">
                                      <p:cBhvr>
                                        <p:cTn id="289" dur="500" fill="hold"/>
                                        <p:tgtEl>
                                          <p:spTgt spid="14"/>
                                        </p:tgtEl>
                                        <p:attrNameLst>
                                          <p:attrName>stroke.color</p:attrName>
                                        </p:attrNameLst>
                                      </p:cBhvr>
                                      <p:to>
                                        <a:srgbClr val="00B050"/>
                                      </p:to>
                                    </p:animClr>
                                    <p:set>
                                      <p:cBhvr>
                                        <p:cTn id="290" dur="500" fill="hold"/>
                                        <p:tgtEl>
                                          <p:spTgt spid="14"/>
                                        </p:tgtEl>
                                        <p:attrNameLst>
                                          <p:attrName>stroke.on</p:attrName>
                                        </p:attrNameLst>
                                      </p:cBhvr>
                                      <p:to>
                                        <p:strVal val="true"/>
                                      </p:to>
                                    </p:set>
                                  </p:childTnLst>
                                </p:cTn>
                              </p:par>
                              <p:par>
                                <p:cTn id="291" presetID="7" presetClass="emph" presetSubtype="2" fill="hold" nodeType="withEffect">
                                  <p:stCondLst>
                                    <p:cond delay="500"/>
                                  </p:stCondLst>
                                  <p:childTnLst>
                                    <p:animClr clrSpc="rgb" dir="cw">
                                      <p:cBhvr>
                                        <p:cTn id="292" dur="500" fill="hold"/>
                                        <p:tgtEl>
                                          <p:spTgt spid="7"/>
                                        </p:tgtEl>
                                        <p:attrNameLst>
                                          <p:attrName>stroke.color</p:attrName>
                                        </p:attrNameLst>
                                      </p:cBhvr>
                                      <p:to>
                                        <a:srgbClr val="00B050"/>
                                      </p:to>
                                    </p:animClr>
                                    <p:set>
                                      <p:cBhvr>
                                        <p:cTn id="293" dur="500" fill="hold"/>
                                        <p:tgtEl>
                                          <p:spTgt spid="7"/>
                                        </p:tgtEl>
                                        <p:attrNameLst>
                                          <p:attrName>stroke.on</p:attrName>
                                        </p:attrNameLst>
                                      </p:cBhvr>
                                      <p:to>
                                        <p:strVal val="true"/>
                                      </p:to>
                                    </p:set>
                                  </p:childTnLst>
                                </p:cTn>
                              </p:par>
                              <p:par>
                                <p:cTn id="294" presetID="10" presetClass="exit" presetSubtype="0" fill="hold" nodeType="withEffect">
                                  <p:stCondLst>
                                    <p:cond delay="500"/>
                                  </p:stCondLst>
                                  <p:childTnLst>
                                    <p:animEffect transition="out" filter="fade">
                                      <p:cBhvr>
                                        <p:cTn id="295" dur="500"/>
                                        <p:tgtEl>
                                          <p:spTgt spid="25"/>
                                        </p:tgtEl>
                                      </p:cBhvr>
                                    </p:animEffect>
                                    <p:set>
                                      <p:cBhvr>
                                        <p:cTn id="296"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10" grpId="0" animBg="1"/>
      <p:bldP spid="13" grpId="0" animBg="1"/>
      <p:bldP spid="15" grpId="0" animBg="1"/>
      <p:bldP spid="16" grpId="0"/>
      <p:bldP spid="16" grpId="1"/>
      <p:bldP spid="16" grpId="2"/>
      <p:bldP spid="16" grpId="3"/>
      <p:bldP spid="16" grpId="4"/>
      <p:bldP spid="16" grpId="5"/>
      <p:bldP spid="53" grpId="0"/>
      <p:bldP spid="53" grpId="1"/>
      <p:bldP spid="53" grpId="2"/>
      <p:bldP spid="53" grpId="5"/>
      <p:bldP spid="54" grpId="0"/>
      <p:bldP spid="54" grpId="1"/>
      <p:bldP spid="54" grpId="2"/>
      <p:bldP spid="54" grpId="3"/>
      <p:bldP spid="58" grpId="0"/>
      <p:bldP spid="58" grpId="3"/>
      <p:bldP spid="59" grpId="0"/>
      <p:bldP spid="59" grpId="3"/>
      <p:bldP spid="60" grpId="0"/>
      <p:bldP spid="60" grpId="1"/>
      <p:bldP spid="61" grpId="0"/>
      <p:bldP spid="61" grpId="1"/>
      <p:bldP spid="62" grpId="0"/>
      <p:bldP spid="62"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024A2A-F7B6-4638-BF65-EA4E49002D3D}"/>
              </a:ext>
            </a:extLst>
          </p:cNvPr>
          <p:cNvSpPr>
            <a:spLocks noGrp="1"/>
          </p:cNvSpPr>
          <p:nvPr>
            <p:ph type="sldNum" sz="quarter" idx="12"/>
          </p:nvPr>
        </p:nvSpPr>
        <p:spPr/>
        <p:txBody>
          <a:bodyPr/>
          <a:lstStyle/>
          <a:p>
            <a:fld id="{F6728BC2-ACA3-447C-A909-F3F49211C066}" type="slidenum">
              <a:rPr lang="en-US" smtClean="0"/>
              <a:pPr/>
              <a:t>21</a:t>
            </a:fld>
            <a:endParaRPr lang="en-US" dirty="0"/>
          </a:p>
        </p:txBody>
      </p:sp>
      <p:sp>
        <p:nvSpPr>
          <p:cNvPr id="8" name="Content Placeholder 7">
            <a:extLst>
              <a:ext uri="{FF2B5EF4-FFF2-40B4-BE49-F238E27FC236}">
                <a16:creationId xmlns:a16="http://schemas.microsoft.com/office/drawing/2014/main" id="{17F952FD-B524-449D-BCA9-02674D0411D5}"/>
              </a:ext>
            </a:extLst>
          </p:cNvPr>
          <p:cNvSpPr>
            <a:spLocks noGrp="1"/>
          </p:cNvSpPr>
          <p:nvPr>
            <p:ph sz="quarter" idx="13"/>
          </p:nvPr>
        </p:nvSpPr>
        <p:spPr>
          <a:xfrm>
            <a:off x="157928" y="1795244"/>
            <a:ext cx="8826500" cy="3925564"/>
          </a:xfrm>
        </p:spPr>
        <p:txBody>
          <a:bodyPr>
            <a:normAutofit/>
          </a:bodyPr>
          <a:lstStyle/>
          <a:p>
            <a:pPr algn="ctr"/>
            <a:r>
              <a:rPr lang="en-US" sz="8800" dirty="0"/>
              <a:t>Recursive Sort</a:t>
            </a:r>
          </a:p>
        </p:txBody>
      </p:sp>
    </p:spTree>
    <p:extLst>
      <p:ext uri="{BB962C8B-B14F-4D97-AF65-F5344CB8AC3E}">
        <p14:creationId xmlns:p14="http://schemas.microsoft.com/office/powerpoint/2010/main" val="3266332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What is Recursion?</a:t>
            </a:r>
            <a:endParaRPr/>
          </a:p>
        </p:txBody>
      </p:sp>
      <p:sp>
        <p:nvSpPr>
          <p:cNvPr id="219" name="Google Shape;219;p16"/>
          <p:cNvSpPr txBox="1">
            <a:spLocks noGrp="1"/>
          </p:cNvSpPr>
          <p:nvPr>
            <p:ph type="body" idx="1"/>
          </p:nvPr>
        </p:nvSpPr>
        <p:spPr>
          <a:xfrm>
            <a:off x="380010" y="1479470"/>
            <a:ext cx="8383980" cy="2759156"/>
          </a:xfrm>
          <a:prstGeom prst="rect">
            <a:avLst/>
          </a:prstGeom>
          <a:noFill/>
          <a:ln>
            <a:noFill/>
          </a:ln>
        </p:spPr>
        <p:txBody>
          <a:bodyPr spcFirstLastPara="1" wrap="square" lIns="91425" tIns="45700" rIns="91425" bIns="45700" anchor="t" anchorCtr="0">
            <a:normAutofit fontScale="92500"/>
          </a:bodyPr>
          <a:lstStyle/>
          <a:p>
            <a:pPr marL="342900" lvl="0" indent="-342900" algn="l" rtl="0">
              <a:spcBef>
                <a:spcPts val="0"/>
              </a:spcBef>
              <a:spcAft>
                <a:spcPts val="0"/>
              </a:spcAft>
              <a:buSzPts val="2800"/>
              <a:buChar char="•"/>
            </a:pPr>
            <a:r>
              <a:rPr lang="en-US" sz="2400" dirty="0"/>
              <a:t>A recursive function is another method to repeat functionality by creating a function which calls itself, and returns the output</a:t>
            </a:r>
          </a:p>
          <a:p>
            <a:pPr marL="800100" lvl="1" indent="-342900">
              <a:spcBef>
                <a:spcPts val="0"/>
              </a:spcBef>
              <a:buSzPts val="2800"/>
              <a:buChar char="•"/>
            </a:pPr>
            <a:r>
              <a:rPr lang="en-US" sz="2000" dirty="0"/>
              <a:t>Successive executions are added to the execution stack</a:t>
            </a:r>
            <a:endParaRPr sz="2000" dirty="0"/>
          </a:p>
          <a:p>
            <a:pPr marL="342900" lvl="0" indent="-342900" algn="l" rtl="0">
              <a:spcBef>
                <a:spcPts val="560"/>
              </a:spcBef>
              <a:spcAft>
                <a:spcPts val="0"/>
              </a:spcAft>
              <a:buSzPts val="2800"/>
              <a:buChar char="•"/>
            </a:pPr>
            <a:r>
              <a:rPr lang="en-US" sz="2400" dirty="0"/>
              <a:t>There must exist a </a:t>
            </a:r>
            <a:r>
              <a:rPr lang="en-US" sz="2400" i="1" dirty="0"/>
              <a:t>base case</a:t>
            </a:r>
            <a:r>
              <a:rPr lang="en-US" sz="2400" dirty="0"/>
              <a:t> at which the recursion stops, otherwise you will get a </a:t>
            </a:r>
            <a:r>
              <a:rPr lang="en-US" sz="2400" i="1" dirty="0"/>
              <a:t>stack overflow</a:t>
            </a:r>
            <a:endParaRPr sz="2400" dirty="0"/>
          </a:p>
          <a:p>
            <a:pPr marL="342900" lvl="0" indent="-342900" algn="l" rtl="0">
              <a:spcBef>
                <a:spcPts val="560"/>
              </a:spcBef>
              <a:spcAft>
                <a:spcPts val="0"/>
              </a:spcAft>
              <a:buSzPts val="2800"/>
              <a:buChar char="•"/>
            </a:pPr>
            <a:r>
              <a:rPr lang="en-US" sz="2400" dirty="0"/>
              <a:t>When the base case is found, values are returned down the execution stack, potentially being transformed along the way.</a:t>
            </a:r>
            <a:endParaRPr sz="2400" dirty="0"/>
          </a:p>
        </p:txBody>
      </p:sp>
      <p:sp>
        <p:nvSpPr>
          <p:cNvPr id="3" name="Google Shape;219;p16">
            <a:extLst>
              <a:ext uri="{FF2B5EF4-FFF2-40B4-BE49-F238E27FC236}">
                <a16:creationId xmlns:a16="http://schemas.microsoft.com/office/drawing/2014/main" id="{255BBA99-6649-AC90-378D-627AF19F6500}"/>
              </a:ext>
            </a:extLst>
          </p:cNvPr>
          <p:cNvSpPr txBox="1">
            <a:spLocks/>
          </p:cNvSpPr>
          <p:nvPr/>
        </p:nvSpPr>
        <p:spPr>
          <a:xfrm>
            <a:off x="2301949" y="4498896"/>
            <a:ext cx="4540102" cy="2017317"/>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rm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marR="0" lvl="0" indent="0" defTabSz="914400" rtl="0" eaLnBrk="1" fontAlgn="auto" latinLnBrk="0" hangingPunct="1">
              <a:lnSpc>
                <a:spcPct val="90000"/>
              </a:lnSpc>
              <a:spcBef>
                <a:spcPts val="0"/>
              </a:spcBef>
              <a:spcAft>
                <a:spcPts val="0"/>
              </a:spcAft>
              <a:buClrTx/>
              <a:buSzPts val="2400"/>
              <a:buFontTx/>
              <a:buNone/>
              <a:tabLst/>
              <a:defRPr/>
            </a:pPr>
            <a:r>
              <a:rPr kumimoji="0" lang="en-US" sz="2000" b="1" i="0" u="none" strike="noStrike" kern="1200" cap="none" spc="0" normalizeH="0" baseline="0" noProof="0" dirty="0">
                <a:ln>
                  <a:noFill/>
                </a:ln>
                <a:solidFill>
                  <a:srgbClr val="9966FF"/>
                </a:solidFill>
                <a:effectLst/>
                <a:uLnTx/>
                <a:uFillTx/>
                <a:latin typeface="Courier New"/>
                <a:ea typeface="Courier New"/>
                <a:cs typeface="Courier New"/>
                <a:sym typeface="Courier New"/>
              </a:rPr>
              <a:t>int</a:t>
            </a:r>
            <a:r>
              <a:rPr kumimoji="0" lang="en-US" sz="20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recursion(int n ) {</a:t>
            </a:r>
            <a:endParaRPr kumimoji="0" lang="en-US" sz="2000" b="0" i="0" u="none" strike="noStrike" kern="1200" cap="none" spc="0" normalizeH="0" baseline="0" noProof="0" dirty="0">
              <a:ln>
                <a:noFill/>
              </a:ln>
              <a:solidFill>
                <a:srgbClr val="000000"/>
              </a:solidFill>
              <a:effectLst/>
              <a:uLnTx/>
              <a:uFillTx/>
              <a:latin typeface="Arial"/>
              <a:ea typeface="+mn-ea"/>
              <a:cs typeface="+mn-cs"/>
            </a:endParaRPr>
          </a:p>
          <a:p>
            <a:pPr marL="0" marR="0" lvl="0" indent="0" defTabSz="914400" rtl="0" eaLnBrk="1" fontAlgn="auto" latinLnBrk="0" hangingPunct="1">
              <a:lnSpc>
                <a:spcPct val="90000"/>
              </a:lnSpc>
              <a:spcBef>
                <a:spcPts val="480"/>
              </a:spcBef>
              <a:spcAft>
                <a:spcPts val="0"/>
              </a:spcAft>
              <a:buClrTx/>
              <a:buSzPts val="2400"/>
              <a:buFontTx/>
              <a:buNone/>
              <a:tabLst/>
              <a:defRPr/>
            </a:pPr>
            <a:r>
              <a:rPr kumimoji="0" lang="en-US" sz="20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2000" b="1" i="0" u="none" strike="noStrike" kern="1200" cap="none" spc="0" normalizeH="0" baseline="0" noProof="0" dirty="0">
                <a:ln>
                  <a:noFill/>
                </a:ln>
                <a:solidFill>
                  <a:srgbClr val="9966FF"/>
                </a:solidFill>
                <a:effectLst/>
                <a:uLnTx/>
                <a:uFillTx/>
                <a:latin typeface="Courier New"/>
                <a:ea typeface="Courier New"/>
                <a:cs typeface="Courier New"/>
                <a:sym typeface="Courier New"/>
              </a:rPr>
              <a:t>if</a:t>
            </a:r>
            <a:r>
              <a:rPr kumimoji="0" lang="en-US" sz="20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(n &lt;= 0)</a:t>
            </a:r>
          </a:p>
          <a:p>
            <a:pPr marL="0" marR="0" lvl="0" indent="0" defTabSz="914400" rtl="0" eaLnBrk="1" fontAlgn="auto" latinLnBrk="0" hangingPunct="1">
              <a:lnSpc>
                <a:spcPct val="90000"/>
              </a:lnSpc>
              <a:spcBef>
                <a:spcPts val="480"/>
              </a:spcBef>
              <a:spcAft>
                <a:spcPts val="0"/>
              </a:spcAft>
              <a:buClrTx/>
              <a:buSzPts val="2400"/>
              <a:buFontTx/>
              <a:buNone/>
              <a:tabLst/>
              <a:defRPr/>
            </a:pPr>
            <a:r>
              <a:rPr kumimoji="0" lang="en-US" sz="20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return 0;</a:t>
            </a:r>
            <a:br>
              <a:rPr kumimoji="0" lang="en-US" sz="20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br>
            <a:r>
              <a:rPr kumimoji="0" lang="en-US" sz="20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2000" b="1" i="0" u="none" strike="noStrike" kern="1200" cap="none" spc="0" normalizeH="0" baseline="0" noProof="0" dirty="0">
                <a:ln>
                  <a:noFill/>
                </a:ln>
                <a:solidFill>
                  <a:srgbClr val="9966FF"/>
                </a:solidFill>
                <a:effectLst/>
                <a:uLnTx/>
                <a:uFillTx/>
                <a:latin typeface="Courier New"/>
                <a:ea typeface="Courier New"/>
                <a:cs typeface="Courier New"/>
                <a:sym typeface="Courier New"/>
              </a:rPr>
              <a:t>else</a:t>
            </a:r>
            <a:r>
              <a:rPr kumimoji="0" lang="en-US" sz="20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 </a:t>
            </a:r>
          </a:p>
          <a:p>
            <a:pPr marL="0" marR="0" lvl="0" indent="0" defTabSz="914400" rtl="0" eaLnBrk="1" fontAlgn="auto" latinLnBrk="0" hangingPunct="1">
              <a:lnSpc>
                <a:spcPct val="90000"/>
              </a:lnSpc>
              <a:spcBef>
                <a:spcPts val="480"/>
              </a:spcBef>
              <a:spcAft>
                <a:spcPts val="0"/>
              </a:spcAft>
              <a:buClrTx/>
              <a:buSzPts val="2400"/>
              <a:buFontTx/>
              <a:buNone/>
              <a:tabLst/>
              <a:defRPr/>
            </a:pPr>
            <a:r>
              <a:rPr lang="en-US" sz="2000" dirty="0">
                <a:solidFill>
                  <a:srgbClr val="000000"/>
                </a:solidFill>
                <a:latin typeface="Courier New"/>
                <a:ea typeface="Courier New"/>
                <a:cs typeface="Courier New"/>
                <a:sym typeface="Courier New"/>
              </a:rPr>
              <a:t>	</a:t>
            </a:r>
            <a:r>
              <a:rPr kumimoji="0" lang="en-US" sz="20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return recursion(</a:t>
            </a:r>
            <a:r>
              <a:rPr lang="en-US" sz="2000" dirty="0">
                <a:solidFill>
                  <a:srgbClr val="000000"/>
                </a:solidFill>
                <a:latin typeface="Courier New"/>
                <a:ea typeface="Courier New"/>
                <a:cs typeface="Courier New"/>
                <a:sym typeface="Courier New"/>
              </a:rPr>
              <a:t>--n)</a:t>
            </a:r>
            <a:r>
              <a:rPr kumimoji="0" lang="en-US" sz="2000" b="0" i="0" u="none" strike="noStrike" kern="1200" cap="none" spc="0" normalizeH="0" baseline="0" noProof="0" dirty="0">
                <a:ln>
                  <a:noFill/>
                </a:ln>
                <a:solidFill>
                  <a:srgbClr val="000000"/>
                </a:solidFill>
                <a:effectLst/>
                <a:uLnTx/>
                <a:uFillTx/>
                <a:latin typeface="Courier New"/>
                <a:ea typeface="Courier New"/>
                <a:cs typeface="Courier New"/>
                <a:sym typeface="Courier New"/>
              </a:rPr>
              <a:t>;</a:t>
            </a:r>
          </a:p>
          <a:p>
            <a:pPr marL="0" marR="0" lvl="0" indent="0" defTabSz="914400" rtl="0" eaLnBrk="1" fontAlgn="auto" latinLnBrk="0" hangingPunct="1">
              <a:lnSpc>
                <a:spcPct val="90000"/>
              </a:lnSpc>
              <a:spcBef>
                <a:spcPts val="480"/>
              </a:spcBef>
              <a:spcAft>
                <a:spcPts val="0"/>
              </a:spcAft>
              <a:buClrTx/>
              <a:buSzPts val="2400"/>
              <a:buFontTx/>
              <a:buNone/>
              <a:tabLst/>
              <a:defRPr/>
            </a:pPr>
            <a:r>
              <a:rPr lang="en-US" sz="2000" dirty="0">
                <a:solidFill>
                  <a:srgbClr val="000000"/>
                </a:solidFill>
                <a:latin typeface="Courier New"/>
                <a:cs typeface="Courier New"/>
                <a:sym typeface="Courier New"/>
              </a:rPr>
              <a:t>}</a:t>
            </a:r>
            <a:endParaRPr kumimoji="0" lang="en-US" sz="2000" b="0" i="0" u="none" strike="noStrike" kern="1200" cap="none" spc="0" normalizeH="0" baseline="0" noProof="0" dirty="0">
              <a:ln>
                <a:noFill/>
              </a:ln>
              <a:solidFill>
                <a:srgbClr val="000000"/>
              </a:solidFill>
              <a:effectLst/>
              <a:uLnTx/>
              <a:uFillTx/>
              <a:latin typeface="Arial"/>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Merge Sort</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The Merge Sort is a more complex sorting algorithm that organizes elements of a collection by dividing continually dividing a collection into two halves, and then merging the split collections back together in sorted order.</a:t>
            </a:r>
          </a:p>
          <a:p>
            <a:r>
              <a:rPr lang="en-US" dirty="0"/>
              <a:t>The Merge sort relies on using recursion to repeatedly partition data into auxiliary collections before combining the values back together into a single collection. </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23</a:t>
            </a:fld>
            <a:endParaRPr lang="en-US" dirty="0"/>
          </a:p>
        </p:txBody>
      </p:sp>
    </p:spTree>
    <p:extLst>
      <p:ext uri="{BB962C8B-B14F-4D97-AF65-F5344CB8AC3E}">
        <p14:creationId xmlns:p14="http://schemas.microsoft.com/office/powerpoint/2010/main" val="978653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Merge Sort</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24</a:t>
            </a:fld>
            <a:endParaRPr lang="en-US" dirty="0"/>
          </a:p>
        </p:txBody>
      </p:sp>
      <p:sp>
        <p:nvSpPr>
          <p:cNvPr id="7" name="Google Shape;219;p16">
            <a:extLst>
              <a:ext uri="{FF2B5EF4-FFF2-40B4-BE49-F238E27FC236}">
                <a16:creationId xmlns:a16="http://schemas.microsoft.com/office/drawing/2014/main" id="{4622B9B4-B6C3-37FD-3D47-2A5D7DF690AE}"/>
              </a:ext>
            </a:extLst>
          </p:cNvPr>
          <p:cNvSpPr txBox="1">
            <a:spLocks/>
          </p:cNvSpPr>
          <p:nvPr/>
        </p:nvSpPr>
        <p:spPr>
          <a:xfrm>
            <a:off x="98156" y="1256084"/>
            <a:ext cx="4241831" cy="5554149"/>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rmAutofit fontScale="55000" lnSpcReduction="20000"/>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solidFill>
                  <a:srgbClr val="9966FF"/>
                </a:solidFill>
                <a:latin typeface="Courier New" panose="02070309020205020404" pitchFamily="49" charset="0"/>
                <a:cs typeface="Courier New" panose="02070309020205020404" pitchFamily="49" charset="0"/>
              </a:rPr>
              <a:t>void</a:t>
            </a:r>
            <a:r>
              <a:rPr lang="en-US" sz="1400" dirty="0">
                <a:latin typeface="Courier New" panose="02070309020205020404" pitchFamily="49" charset="0"/>
                <a:cs typeface="Courier New" panose="02070309020205020404" pitchFamily="49" charset="0"/>
              </a:rPr>
              <a:t> merge(Integer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l, </a:t>
            </a:r>
            <a:r>
              <a:rPr lang="en-US" sz="1400" b="1" dirty="0">
                <a:solidFill>
                  <a:srgbClr val="9966FF"/>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 </a:t>
            </a:r>
            <a:r>
              <a:rPr lang="en-US" sz="1400" b="1" dirty="0">
                <a:solidFill>
                  <a:srgbClr val="9966FF"/>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r)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Find Sizes of two sub-arrays to be merged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n1 = m - l + 1;</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n2 = r - m;</a:t>
            </a:r>
          </a:p>
          <a:p>
            <a:pPr marL="182880" lvl="1" indent="0" defTabSz="457200">
              <a:lnSpc>
                <a:spcPct val="90000"/>
              </a:lnSpc>
              <a:spcBef>
                <a:spcPts val="480"/>
              </a:spcBef>
              <a:buSzPts val="2400"/>
              <a:buFont typeface="Arial" panose="020B0604020202020204" pitchFamily="34" charset="0"/>
              <a:buNone/>
            </a:pPr>
            <a:r>
              <a:rPr lang="en-US" sz="1400" dirty="0">
                <a:solidFill>
                  <a:srgbClr val="00B050"/>
                </a:solidFill>
                <a:latin typeface="Courier New" panose="02070309020205020404" pitchFamily="49" charset="0"/>
                <a:cs typeface="Courier New" panose="02070309020205020404" pitchFamily="49" charset="0"/>
              </a:rPr>
              <a:t>	/* Create temp arrays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L = new int[n1];</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R = new int[n2];</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Copy data to temp arrays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n1;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[l +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j = 0; j &lt; n2; ++j) R[j] =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[m + 1 + j];</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Merge the temp arrays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0, j = 0; </a:t>
            </a:r>
            <a:r>
              <a:rPr lang="en-US" sz="1400" dirty="0">
                <a:solidFill>
                  <a:srgbClr val="00B050"/>
                </a:solidFill>
                <a:latin typeface="Courier New" panose="02070309020205020404" pitchFamily="49" charset="0"/>
                <a:cs typeface="Courier New" panose="02070309020205020404" pitchFamily="49" charset="0"/>
              </a:rPr>
              <a:t>// Initial indexes of first and second subarrays</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k = l; </a:t>
            </a:r>
            <a:r>
              <a:rPr lang="en-US" sz="1400" dirty="0">
                <a:solidFill>
                  <a:srgbClr val="00B050"/>
                </a:solidFill>
                <a:latin typeface="Courier New" panose="02070309020205020404" pitchFamily="49" charset="0"/>
                <a:cs typeface="Courier New" panose="02070309020205020404" pitchFamily="49" charset="0"/>
              </a:rPr>
              <a:t>// Initial index of merged </a:t>
            </a:r>
            <a:r>
              <a:rPr lang="en-US" sz="1400" dirty="0" err="1">
                <a:solidFill>
                  <a:srgbClr val="00B050"/>
                </a:solidFill>
                <a:latin typeface="Courier New" panose="02070309020205020404" pitchFamily="49" charset="0"/>
                <a:cs typeface="Courier New" panose="02070309020205020404" pitchFamily="49" charset="0"/>
              </a:rPr>
              <a:t>subarry</a:t>
            </a:r>
            <a:r>
              <a:rPr lang="en-US" sz="1400" dirty="0">
                <a:solidFill>
                  <a:srgbClr val="00B050"/>
                </a:solidFill>
                <a:latin typeface="Courier New" panose="02070309020205020404" pitchFamily="49" charset="0"/>
                <a:cs typeface="Courier New" panose="02070309020205020404" pitchFamily="49" charset="0"/>
              </a:rPr>
              <a:t> array</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while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n1 &amp;&amp; j &lt; n2)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(L[</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R[j])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[k] = L[</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 </a:t>
            </a:r>
            <a:r>
              <a:rPr lang="en-US" sz="1400" b="1" dirty="0">
                <a:solidFill>
                  <a:srgbClr val="9966FF"/>
                </a:solidFill>
                <a:latin typeface="Courier New" panose="02070309020205020404" pitchFamily="49" charset="0"/>
                <a:cs typeface="Courier New" panose="02070309020205020404" pitchFamily="49" charset="0"/>
              </a:rPr>
              <a:t>else</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[k] = R[j];</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j++</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k++;</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Copy remaining elements of L[] if any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while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n1)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[k] = L[</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k++;</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Copy remaining elements of R[] if any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while</a:t>
            </a:r>
            <a:r>
              <a:rPr lang="en-US" sz="1400" dirty="0">
                <a:latin typeface="Courier New" panose="02070309020205020404" pitchFamily="49" charset="0"/>
                <a:cs typeface="Courier New" panose="02070309020205020404" pitchFamily="49" charset="0"/>
              </a:rPr>
              <a:t> (j &lt; n2)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[k] = R[j];</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j++</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k++;</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a:t>
            </a:r>
          </a:p>
        </p:txBody>
      </p:sp>
      <p:sp>
        <p:nvSpPr>
          <p:cNvPr id="8" name="Google Shape;219;p16">
            <a:extLst>
              <a:ext uri="{FF2B5EF4-FFF2-40B4-BE49-F238E27FC236}">
                <a16:creationId xmlns:a16="http://schemas.microsoft.com/office/drawing/2014/main" id="{FFCE06FC-5F15-A016-1A2D-7F7A90F0527D}"/>
              </a:ext>
            </a:extLst>
          </p:cNvPr>
          <p:cNvSpPr txBox="1">
            <a:spLocks/>
          </p:cNvSpPr>
          <p:nvPr/>
        </p:nvSpPr>
        <p:spPr>
          <a:xfrm>
            <a:off x="4454468" y="1941394"/>
            <a:ext cx="4529960" cy="2975211"/>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rmAutofit fontScale="85000" lnSpcReduction="10000"/>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void</a:t>
            </a:r>
            <a:r>
              <a:rPr lang="en-US" sz="1400" dirty="0">
                <a:latin typeface="Courier New" panose="02070309020205020404" pitchFamily="49" charset="0"/>
                <a:cs typeface="Courier New" panose="02070309020205020404" pitchFamily="49" charset="0"/>
              </a:rPr>
              <a:t> sort(Integer </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l, </a:t>
            </a:r>
            <a:r>
              <a:rPr lang="en-US" sz="1400" b="1" dirty="0">
                <a:solidFill>
                  <a:srgbClr val="9966FF"/>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r)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(l &lt; r)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 Find the middle point</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 = l + (r - l) / 2;</a:t>
            </a:r>
          </a:p>
          <a:p>
            <a:pPr marL="182880" lvl="1" indent="0" defTabSz="457200">
              <a:lnSpc>
                <a:spcPct val="90000"/>
              </a:lnSpc>
              <a:spcBef>
                <a:spcPts val="480"/>
              </a:spcBef>
              <a:buSzPts val="2400"/>
              <a:buFont typeface="Arial" panose="020B0604020202020204" pitchFamily="34" charset="0"/>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 Sort first and second halves</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sort(</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 l, m);</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sort(</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 m + 1, r);</a:t>
            </a:r>
          </a:p>
          <a:p>
            <a:pPr marL="182880" lvl="1" indent="0" defTabSz="457200">
              <a:lnSpc>
                <a:spcPct val="90000"/>
              </a:lnSpc>
              <a:spcBef>
                <a:spcPts val="480"/>
              </a:spcBef>
              <a:buSzPts val="2400"/>
              <a:buFont typeface="Arial" panose="020B0604020202020204" pitchFamily="34" charset="0"/>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 Merge the sorted halves</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merge(</a:t>
            </a:r>
            <a:r>
              <a:rPr lang="en-US" sz="1400" dirty="0" err="1">
                <a:latin typeface="Courier New" panose="02070309020205020404" pitchFamily="49" charset="0"/>
                <a:cs typeface="Courier New" panose="02070309020205020404" pitchFamily="49" charset="0"/>
              </a:rPr>
              <a:t>arr</a:t>
            </a:r>
            <a:r>
              <a:rPr lang="en-US" sz="1400" dirty="0">
                <a:latin typeface="Courier New" panose="02070309020205020404" pitchFamily="49" charset="0"/>
                <a:cs typeface="Courier New" panose="02070309020205020404" pitchFamily="49" charset="0"/>
              </a:rPr>
              <a:t>, l, m, r);</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750020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Merge Sort (visualization)</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25</a:t>
            </a:fld>
            <a:endParaRPr lang="en-US" dirty="0"/>
          </a:p>
        </p:txBody>
      </p:sp>
      <p:sp>
        <p:nvSpPr>
          <p:cNvPr id="7" name="Rectangle: Rounded Corners 6">
            <a:extLst>
              <a:ext uri="{FF2B5EF4-FFF2-40B4-BE49-F238E27FC236}">
                <a16:creationId xmlns:a16="http://schemas.microsoft.com/office/drawing/2014/main" id="{86D65655-2218-62F3-2C95-344C2C444310}"/>
              </a:ext>
            </a:extLst>
          </p:cNvPr>
          <p:cNvSpPr/>
          <p:nvPr/>
        </p:nvSpPr>
        <p:spPr>
          <a:xfrm>
            <a:off x="2468454" y="1345174"/>
            <a:ext cx="524264" cy="474920"/>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51</a:t>
            </a:r>
          </a:p>
        </p:txBody>
      </p:sp>
      <p:sp>
        <p:nvSpPr>
          <p:cNvPr id="16" name="Rectangle: Rounded Corners 15">
            <a:extLst>
              <a:ext uri="{FF2B5EF4-FFF2-40B4-BE49-F238E27FC236}">
                <a16:creationId xmlns:a16="http://schemas.microsoft.com/office/drawing/2014/main" id="{749CB898-2B0D-201D-1A35-2C4FB9C76BA5}"/>
              </a:ext>
            </a:extLst>
          </p:cNvPr>
          <p:cNvSpPr/>
          <p:nvPr/>
        </p:nvSpPr>
        <p:spPr>
          <a:xfrm>
            <a:off x="2999651" y="1345171"/>
            <a:ext cx="524264" cy="474920"/>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17</a:t>
            </a:r>
          </a:p>
        </p:txBody>
      </p:sp>
      <p:sp>
        <p:nvSpPr>
          <p:cNvPr id="17" name="Rectangle: Rounded Corners 16">
            <a:extLst>
              <a:ext uri="{FF2B5EF4-FFF2-40B4-BE49-F238E27FC236}">
                <a16:creationId xmlns:a16="http://schemas.microsoft.com/office/drawing/2014/main" id="{03CE63B4-7821-72A6-5BAB-1E923DEFB5F1}"/>
              </a:ext>
            </a:extLst>
          </p:cNvPr>
          <p:cNvSpPr/>
          <p:nvPr/>
        </p:nvSpPr>
        <p:spPr>
          <a:xfrm>
            <a:off x="3528916" y="1345170"/>
            <a:ext cx="524264" cy="474920"/>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22</a:t>
            </a:r>
          </a:p>
        </p:txBody>
      </p:sp>
      <p:sp>
        <p:nvSpPr>
          <p:cNvPr id="18" name="Rectangle: Rounded Corners 17">
            <a:extLst>
              <a:ext uri="{FF2B5EF4-FFF2-40B4-BE49-F238E27FC236}">
                <a16:creationId xmlns:a16="http://schemas.microsoft.com/office/drawing/2014/main" id="{5E2A5E5F-0D56-C685-756B-BE8BAA41CDB5}"/>
              </a:ext>
            </a:extLst>
          </p:cNvPr>
          <p:cNvSpPr/>
          <p:nvPr/>
        </p:nvSpPr>
        <p:spPr>
          <a:xfrm>
            <a:off x="4053492" y="1345169"/>
            <a:ext cx="524264" cy="474920"/>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45</a:t>
            </a:r>
          </a:p>
        </p:txBody>
      </p:sp>
      <p:sp>
        <p:nvSpPr>
          <p:cNvPr id="19" name="Rectangle: Rounded Corners 18">
            <a:extLst>
              <a:ext uri="{FF2B5EF4-FFF2-40B4-BE49-F238E27FC236}">
                <a16:creationId xmlns:a16="http://schemas.microsoft.com/office/drawing/2014/main" id="{6483678B-1F13-531C-CBD9-8ECDEE3C42D6}"/>
              </a:ext>
            </a:extLst>
          </p:cNvPr>
          <p:cNvSpPr/>
          <p:nvPr/>
        </p:nvSpPr>
        <p:spPr>
          <a:xfrm>
            <a:off x="4574959" y="1345168"/>
            <a:ext cx="524264" cy="474920"/>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37</a:t>
            </a:r>
          </a:p>
        </p:txBody>
      </p:sp>
      <p:sp>
        <p:nvSpPr>
          <p:cNvPr id="20" name="Rectangle: Rounded Corners 19">
            <a:extLst>
              <a:ext uri="{FF2B5EF4-FFF2-40B4-BE49-F238E27FC236}">
                <a16:creationId xmlns:a16="http://schemas.microsoft.com/office/drawing/2014/main" id="{9389CCC5-22C8-E135-9331-C0C29D6B2471}"/>
              </a:ext>
            </a:extLst>
          </p:cNvPr>
          <p:cNvSpPr/>
          <p:nvPr/>
        </p:nvSpPr>
        <p:spPr>
          <a:xfrm>
            <a:off x="5077256" y="1345168"/>
            <a:ext cx="524264" cy="474920"/>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91</a:t>
            </a:r>
          </a:p>
        </p:txBody>
      </p:sp>
      <p:sp>
        <p:nvSpPr>
          <p:cNvPr id="21" name="Rectangle: Rounded Corners 20">
            <a:extLst>
              <a:ext uri="{FF2B5EF4-FFF2-40B4-BE49-F238E27FC236}">
                <a16:creationId xmlns:a16="http://schemas.microsoft.com/office/drawing/2014/main" id="{62A28BF4-CD28-AB4C-E901-4BBE0C3F513E}"/>
              </a:ext>
            </a:extLst>
          </p:cNvPr>
          <p:cNvSpPr/>
          <p:nvPr/>
        </p:nvSpPr>
        <p:spPr>
          <a:xfrm>
            <a:off x="5598723" y="1340835"/>
            <a:ext cx="524264" cy="474920"/>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5</a:t>
            </a:r>
          </a:p>
        </p:txBody>
      </p:sp>
      <p:sp>
        <p:nvSpPr>
          <p:cNvPr id="22" name="Rectangle: Rounded Corners 21">
            <a:extLst>
              <a:ext uri="{FF2B5EF4-FFF2-40B4-BE49-F238E27FC236}">
                <a16:creationId xmlns:a16="http://schemas.microsoft.com/office/drawing/2014/main" id="{1FECB6AA-1F79-5744-4DEA-6217BDFF2496}"/>
              </a:ext>
            </a:extLst>
          </p:cNvPr>
          <p:cNvSpPr/>
          <p:nvPr/>
        </p:nvSpPr>
        <p:spPr>
          <a:xfrm>
            <a:off x="6120190" y="1340834"/>
            <a:ext cx="524264" cy="474920"/>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72</a:t>
            </a:r>
          </a:p>
        </p:txBody>
      </p:sp>
    </p:spTree>
    <p:extLst>
      <p:ext uri="{BB962C8B-B14F-4D97-AF65-F5344CB8AC3E}">
        <p14:creationId xmlns:p14="http://schemas.microsoft.com/office/powerpoint/2010/main" val="538662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11111E-6 2.96296E-6 L -0.11423 0.09977 " pathEditMode="relative" rAng="0" ptsTypes="AA">
                                      <p:cBhvr>
                                        <p:cTn id="6" dur="1250" fill="hold"/>
                                        <p:tgtEl>
                                          <p:spTgt spid="7"/>
                                        </p:tgtEl>
                                        <p:attrNameLst>
                                          <p:attrName>ppt_x</p:attrName>
                                          <p:attrName>ppt_y</p:attrName>
                                        </p:attrNameLst>
                                      </p:cBhvr>
                                      <p:rCtr x="-5712" y="4977"/>
                                    </p:animMotion>
                                  </p:childTnLst>
                                </p:cTn>
                              </p:par>
                              <p:par>
                                <p:cTn id="7" presetID="42" presetClass="path" presetSubtype="0" accel="50000" decel="50000" fill="hold" grpId="0" nodeType="withEffect">
                                  <p:stCondLst>
                                    <p:cond delay="0"/>
                                  </p:stCondLst>
                                  <p:childTnLst>
                                    <p:animMotion origin="layout" path="M -8.33333E-7 2.96296E-6 L -0.1151 0.09977 " pathEditMode="relative" rAng="0" ptsTypes="AA">
                                      <p:cBhvr>
                                        <p:cTn id="8" dur="1250" fill="hold"/>
                                        <p:tgtEl>
                                          <p:spTgt spid="16"/>
                                        </p:tgtEl>
                                        <p:attrNameLst>
                                          <p:attrName>ppt_x</p:attrName>
                                          <p:attrName>ppt_y</p:attrName>
                                        </p:attrNameLst>
                                      </p:cBhvr>
                                      <p:rCtr x="-5764" y="4977"/>
                                    </p:animMotion>
                                  </p:childTnLst>
                                </p:cTn>
                              </p:par>
                              <p:par>
                                <p:cTn id="9" presetID="42" presetClass="path" presetSubtype="0" accel="50000" decel="50000" fill="hold" grpId="0" nodeType="withEffect">
                                  <p:stCondLst>
                                    <p:cond delay="0"/>
                                  </p:stCondLst>
                                  <p:childTnLst>
                                    <p:animMotion origin="layout" path="M -3.33333E-6 2.96296E-6 L -0.11562 0.09977 " pathEditMode="relative" rAng="0" ptsTypes="AA">
                                      <p:cBhvr>
                                        <p:cTn id="10" dur="1250" fill="hold"/>
                                        <p:tgtEl>
                                          <p:spTgt spid="17"/>
                                        </p:tgtEl>
                                        <p:attrNameLst>
                                          <p:attrName>ppt_x</p:attrName>
                                          <p:attrName>ppt_y</p:attrName>
                                        </p:attrNameLst>
                                      </p:cBhvr>
                                      <p:rCtr x="-5781" y="4977"/>
                                    </p:animMotion>
                                  </p:childTnLst>
                                </p:cTn>
                              </p:par>
                              <p:par>
                                <p:cTn id="11" presetID="42" presetClass="path" presetSubtype="0" accel="50000" decel="50000" fill="hold" grpId="0" nodeType="withEffect">
                                  <p:stCondLst>
                                    <p:cond delay="0"/>
                                  </p:stCondLst>
                                  <p:childTnLst>
                                    <p:animMotion origin="layout" path="M 5E-6 2.96296E-6 L -0.11563 0.09977 " pathEditMode="relative" rAng="0" ptsTypes="AA">
                                      <p:cBhvr>
                                        <p:cTn id="12" dur="1250" fill="hold"/>
                                        <p:tgtEl>
                                          <p:spTgt spid="18"/>
                                        </p:tgtEl>
                                        <p:attrNameLst>
                                          <p:attrName>ppt_x</p:attrName>
                                          <p:attrName>ppt_y</p:attrName>
                                        </p:attrNameLst>
                                      </p:cBhvr>
                                      <p:rCtr x="-5781" y="4977"/>
                                    </p:animMotion>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0.11423 0.09977 L -0.17257 0.21088 " pathEditMode="relative" rAng="0" ptsTypes="AA">
                                      <p:cBhvr>
                                        <p:cTn id="16" dur="1250" fill="hold"/>
                                        <p:tgtEl>
                                          <p:spTgt spid="7"/>
                                        </p:tgtEl>
                                        <p:attrNameLst>
                                          <p:attrName>ppt_x</p:attrName>
                                          <p:attrName>ppt_y</p:attrName>
                                        </p:attrNameLst>
                                      </p:cBhvr>
                                      <p:rCtr x="-2917" y="5556"/>
                                    </p:animMotion>
                                  </p:childTnLst>
                                </p:cTn>
                              </p:par>
                              <p:par>
                                <p:cTn id="17" presetID="42" presetClass="path" presetSubtype="0" accel="50000" decel="50000" fill="hold" grpId="1" nodeType="withEffect">
                                  <p:stCondLst>
                                    <p:cond delay="0"/>
                                  </p:stCondLst>
                                  <p:childTnLst>
                                    <p:animMotion origin="layout" path="M -0.1151 0.09977 L -0.17344 0.21088 " pathEditMode="relative" rAng="0" ptsTypes="AA">
                                      <p:cBhvr>
                                        <p:cTn id="18" dur="1250" fill="hold"/>
                                        <p:tgtEl>
                                          <p:spTgt spid="16"/>
                                        </p:tgtEl>
                                        <p:attrNameLst>
                                          <p:attrName>ppt_x</p:attrName>
                                          <p:attrName>ppt_y</p:attrName>
                                        </p:attrNameLst>
                                      </p:cBhvr>
                                      <p:rCtr x="-2917" y="5556"/>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2" nodeType="clickEffect">
                                  <p:stCondLst>
                                    <p:cond delay="0"/>
                                  </p:stCondLst>
                                  <p:childTnLst>
                                    <p:animMotion origin="layout" path="M -0.17257 0.21088 L -0.20069 0.32152 " pathEditMode="relative" rAng="0" ptsTypes="AA">
                                      <p:cBhvr>
                                        <p:cTn id="22" dur="1250" fill="hold"/>
                                        <p:tgtEl>
                                          <p:spTgt spid="7"/>
                                        </p:tgtEl>
                                        <p:attrNameLst>
                                          <p:attrName>ppt_x</p:attrName>
                                          <p:attrName>ppt_y</p:attrName>
                                        </p:attrNameLst>
                                      </p:cBhvr>
                                      <p:rCtr x="-1406" y="5532"/>
                                    </p:animMotion>
                                  </p:childTnLst>
                                </p:cTn>
                              </p:par>
                              <p:par>
                                <p:cTn id="23" presetID="42" presetClass="path" presetSubtype="0" accel="50000" decel="50000" fill="hold" grpId="2" nodeType="withEffect">
                                  <p:stCondLst>
                                    <p:cond delay="0"/>
                                  </p:stCondLst>
                                  <p:childTnLst>
                                    <p:animMotion origin="layout" path="M -0.17344 0.21088 L -0.14444 0.32152 " pathEditMode="relative" rAng="0" ptsTypes="AA">
                                      <p:cBhvr>
                                        <p:cTn id="24" dur="1250" fill="hold"/>
                                        <p:tgtEl>
                                          <p:spTgt spid="16"/>
                                        </p:tgtEl>
                                        <p:attrNameLst>
                                          <p:attrName>ppt_x</p:attrName>
                                          <p:attrName>ppt_y</p:attrName>
                                        </p:attrNameLst>
                                      </p:cBhvr>
                                      <p:rCtr x="1441" y="5532"/>
                                    </p:animMotion>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3" nodeType="clickEffect">
                                  <p:stCondLst>
                                    <p:cond delay="0"/>
                                  </p:stCondLst>
                                  <p:childTnLst>
                                    <p:animMotion origin="layout" path="M -0.14444 0.32152 L -0.23003 0.43333 " pathEditMode="relative" rAng="0" ptsTypes="AA">
                                      <p:cBhvr>
                                        <p:cTn id="28" dur="1250" fill="hold"/>
                                        <p:tgtEl>
                                          <p:spTgt spid="16"/>
                                        </p:tgtEl>
                                        <p:attrNameLst>
                                          <p:attrName>ppt_x</p:attrName>
                                          <p:attrName>ppt_y</p:attrName>
                                        </p:attrNameLst>
                                      </p:cBhvr>
                                      <p:rCtr x="-4288" y="5579"/>
                                    </p:animMotion>
                                  </p:childTnLst>
                                </p:cTn>
                              </p:par>
                            </p:childTnLst>
                          </p:cTn>
                        </p:par>
                        <p:par>
                          <p:cTn id="29" fill="hold">
                            <p:stCondLst>
                              <p:cond delay="1250"/>
                            </p:stCondLst>
                            <p:childTnLst>
                              <p:par>
                                <p:cTn id="30" presetID="42" presetClass="path" presetSubtype="0" accel="50000" decel="50000" fill="hold" grpId="3" nodeType="afterEffect">
                                  <p:stCondLst>
                                    <p:cond delay="0"/>
                                  </p:stCondLst>
                                  <p:childTnLst>
                                    <p:animMotion origin="layout" path="M -0.20069 0.32152 L -0.11389 0.43472 " pathEditMode="relative" rAng="0" ptsTypes="AA">
                                      <p:cBhvr>
                                        <p:cTn id="31" dur="1250" fill="hold"/>
                                        <p:tgtEl>
                                          <p:spTgt spid="7"/>
                                        </p:tgtEl>
                                        <p:attrNameLst>
                                          <p:attrName>ppt_x</p:attrName>
                                          <p:attrName>ppt_y</p:attrName>
                                        </p:attrNameLst>
                                      </p:cBhvr>
                                      <p:rCtr x="4340" y="5648"/>
                                    </p:animMotion>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grpId="1" nodeType="clickEffect">
                                  <p:stCondLst>
                                    <p:cond delay="0"/>
                                  </p:stCondLst>
                                  <p:childTnLst>
                                    <p:animMotion origin="layout" path="M -0.11562 0.09977 L -0.09062 0.20949 " pathEditMode="relative" rAng="0" ptsTypes="AA">
                                      <p:cBhvr>
                                        <p:cTn id="35" dur="1250" fill="hold"/>
                                        <p:tgtEl>
                                          <p:spTgt spid="17"/>
                                        </p:tgtEl>
                                        <p:attrNameLst>
                                          <p:attrName>ppt_x</p:attrName>
                                          <p:attrName>ppt_y</p:attrName>
                                        </p:attrNameLst>
                                      </p:cBhvr>
                                      <p:rCtr x="1250" y="5486"/>
                                    </p:animMotion>
                                  </p:childTnLst>
                                </p:cTn>
                              </p:par>
                              <p:par>
                                <p:cTn id="36" presetID="42" presetClass="path" presetSubtype="0" accel="50000" decel="50000" fill="hold" grpId="1" nodeType="withEffect">
                                  <p:stCondLst>
                                    <p:cond delay="0"/>
                                  </p:stCondLst>
                                  <p:childTnLst>
                                    <p:animMotion origin="layout" path="M -0.11563 0.09977 L -0.09097 0.21088 " pathEditMode="relative" rAng="0" ptsTypes="AA">
                                      <p:cBhvr>
                                        <p:cTn id="37" dur="1250" fill="hold"/>
                                        <p:tgtEl>
                                          <p:spTgt spid="18"/>
                                        </p:tgtEl>
                                        <p:attrNameLst>
                                          <p:attrName>ppt_x</p:attrName>
                                          <p:attrName>ppt_y</p:attrName>
                                        </p:attrNameLst>
                                      </p:cBhvr>
                                      <p:rCtr x="1233" y="5625"/>
                                    </p:animMotion>
                                  </p:childTnLst>
                                </p:cTn>
                              </p:par>
                            </p:childTnLst>
                          </p:cTn>
                        </p:par>
                      </p:childTnLst>
                    </p:cTn>
                  </p:par>
                  <p:par>
                    <p:cTn id="38" fill="hold">
                      <p:stCondLst>
                        <p:cond delay="indefinite"/>
                      </p:stCondLst>
                      <p:childTnLst>
                        <p:par>
                          <p:cTn id="39" fill="hold">
                            <p:stCondLst>
                              <p:cond delay="0"/>
                            </p:stCondLst>
                            <p:childTnLst>
                              <p:par>
                                <p:cTn id="40" presetID="42" presetClass="path" presetSubtype="0" accel="50000" decel="50000" fill="hold" grpId="2" nodeType="clickEffect">
                                  <p:stCondLst>
                                    <p:cond delay="0"/>
                                  </p:stCondLst>
                                  <p:childTnLst>
                                    <p:animMotion origin="layout" path="M -0.09062 0.20949 L -0.11614 0.32245 " pathEditMode="relative" rAng="0" ptsTypes="AA">
                                      <p:cBhvr>
                                        <p:cTn id="41" dur="1250" fill="hold"/>
                                        <p:tgtEl>
                                          <p:spTgt spid="17"/>
                                        </p:tgtEl>
                                        <p:attrNameLst>
                                          <p:attrName>ppt_x</p:attrName>
                                          <p:attrName>ppt_y</p:attrName>
                                        </p:attrNameLst>
                                      </p:cBhvr>
                                      <p:rCtr x="-1285" y="5648"/>
                                    </p:animMotion>
                                  </p:childTnLst>
                                </p:cTn>
                              </p:par>
                              <p:par>
                                <p:cTn id="42" presetID="42" presetClass="path" presetSubtype="0" accel="50000" decel="50000" fill="hold" grpId="2" nodeType="withEffect">
                                  <p:stCondLst>
                                    <p:cond delay="0"/>
                                  </p:stCondLst>
                                  <p:childTnLst>
                                    <p:animMotion origin="layout" path="M -0.09097 0.21088 L -0.05764 0.32245 " pathEditMode="relative" rAng="0" ptsTypes="AA">
                                      <p:cBhvr>
                                        <p:cTn id="43" dur="1250" fill="hold"/>
                                        <p:tgtEl>
                                          <p:spTgt spid="18"/>
                                        </p:tgtEl>
                                        <p:attrNameLst>
                                          <p:attrName>ppt_x</p:attrName>
                                          <p:attrName>ppt_y</p:attrName>
                                        </p:attrNameLst>
                                      </p:cBhvr>
                                      <p:rCtr x="1667" y="5579"/>
                                    </p:animMotion>
                                  </p:childTnLst>
                                </p:cTn>
                              </p:par>
                            </p:childTnLst>
                          </p:cTn>
                        </p:par>
                      </p:childTnLst>
                    </p:cTn>
                  </p:par>
                  <p:par>
                    <p:cTn id="44" fill="hold">
                      <p:stCondLst>
                        <p:cond delay="indefinite"/>
                      </p:stCondLst>
                      <p:childTnLst>
                        <p:par>
                          <p:cTn id="45" fill="hold">
                            <p:stCondLst>
                              <p:cond delay="0"/>
                            </p:stCondLst>
                            <p:childTnLst>
                              <p:par>
                                <p:cTn id="46" presetID="42" presetClass="path" presetSubtype="0" accel="50000" decel="50000" fill="hold" grpId="3" nodeType="clickEffect">
                                  <p:stCondLst>
                                    <p:cond delay="0"/>
                                  </p:stCondLst>
                                  <p:childTnLst>
                                    <p:animMotion origin="layout" path="M -0.11615 0.32245 L -0.09062 0.43333 " pathEditMode="relative" rAng="0" ptsTypes="AA">
                                      <p:cBhvr>
                                        <p:cTn id="47" dur="1250" fill="hold"/>
                                        <p:tgtEl>
                                          <p:spTgt spid="17"/>
                                        </p:tgtEl>
                                        <p:attrNameLst>
                                          <p:attrName>ppt_x</p:attrName>
                                          <p:attrName>ppt_y</p:attrName>
                                        </p:attrNameLst>
                                      </p:cBhvr>
                                      <p:rCtr x="1233" y="5579"/>
                                    </p:animMotion>
                                  </p:childTnLst>
                                </p:cTn>
                              </p:par>
                            </p:childTnLst>
                          </p:cTn>
                        </p:par>
                        <p:par>
                          <p:cTn id="48" fill="hold">
                            <p:stCondLst>
                              <p:cond delay="1250"/>
                            </p:stCondLst>
                            <p:childTnLst>
                              <p:par>
                                <p:cTn id="49" presetID="42" presetClass="path" presetSubtype="0" accel="50000" decel="50000" fill="hold" grpId="3" nodeType="afterEffect">
                                  <p:stCondLst>
                                    <p:cond delay="0"/>
                                  </p:stCondLst>
                                  <p:childTnLst>
                                    <p:animMotion origin="layout" path="M -0.05764 0.32245 L -0.08924 0.43333 " pathEditMode="relative" rAng="0" ptsTypes="AA">
                                      <p:cBhvr>
                                        <p:cTn id="50" dur="1250" fill="hold"/>
                                        <p:tgtEl>
                                          <p:spTgt spid="18"/>
                                        </p:tgtEl>
                                        <p:attrNameLst>
                                          <p:attrName>ppt_x</p:attrName>
                                          <p:attrName>ppt_y</p:attrName>
                                        </p:attrNameLst>
                                      </p:cBhvr>
                                      <p:rCtr x="-1632" y="5579"/>
                                    </p:animMotion>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grpId="4" nodeType="clickEffect">
                                  <p:stCondLst>
                                    <p:cond delay="0"/>
                                  </p:stCondLst>
                                  <p:childTnLst>
                                    <p:animMotion origin="layout" path="M -0.23003 0.43333 L -0.17326 0.54444 " pathEditMode="relative" rAng="0" ptsTypes="AA">
                                      <p:cBhvr>
                                        <p:cTn id="54" dur="1250" fill="hold"/>
                                        <p:tgtEl>
                                          <p:spTgt spid="16"/>
                                        </p:tgtEl>
                                        <p:attrNameLst>
                                          <p:attrName>ppt_x</p:attrName>
                                          <p:attrName>ppt_y</p:attrName>
                                        </p:attrNameLst>
                                      </p:cBhvr>
                                      <p:rCtr x="2830" y="5556"/>
                                    </p:animMotion>
                                  </p:childTnLst>
                                </p:cTn>
                              </p:par>
                            </p:childTnLst>
                          </p:cTn>
                        </p:par>
                        <p:par>
                          <p:cTn id="55" fill="hold">
                            <p:stCondLst>
                              <p:cond delay="1250"/>
                            </p:stCondLst>
                            <p:childTnLst>
                              <p:par>
                                <p:cTn id="56" presetID="42" presetClass="path" presetSubtype="0" accel="50000" decel="50000" fill="hold" grpId="4" nodeType="afterEffect">
                                  <p:stCondLst>
                                    <p:cond delay="0"/>
                                  </p:stCondLst>
                                  <p:childTnLst>
                                    <p:animMotion origin="layout" path="M -0.09062 0.43333 L -0.17274 0.54444 " pathEditMode="relative" rAng="0" ptsTypes="AA">
                                      <p:cBhvr>
                                        <p:cTn id="57" dur="1250" fill="hold"/>
                                        <p:tgtEl>
                                          <p:spTgt spid="17"/>
                                        </p:tgtEl>
                                        <p:attrNameLst>
                                          <p:attrName>ppt_x</p:attrName>
                                          <p:attrName>ppt_y</p:attrName>
                                        </p:attrNameLst>
                                      </p:cBhvr>
                                      <p:rCtr x="-4115" y="5556"/>
                                    </p:animMotion>
                                  </p:childTnLst>
                                </p:cTn>
                              </p:par>
                            </p:childTnLst>
                          </p:cTn>
                        </p:par>
                        <p:par>
                          <p:cTn id="58" fill="hold">
                            <p:stCondLst>
                              <p:cond delay="2500"/>
                            </p:stCondLst>
                            <p:childTnLst>
                              <p:par>
                                <p:cTn id="59" presetID="42" presetClass="path" presetSubtype="0" accel="50000" decel="50000" fill="hold" grpId="4" nodeType="afterEffect">
                                  <p:stCondLst>
                                    <p:cond delay="0"/>
                                  </p:stCondLst>
                                  <p:childTnLst>
                                    <p:animMotion origin="layout" path="M -0.08924 0.43333 L -0.17257 0.54444 " pathEditMode="relative" rAng="0" ptsTypes="AA">
                                      <p:cBhvr>
                                        <p:cTn id="60" dur="1250" fill="hold"/>
                                        <p:tgtEl>
                                          <p:spTgt spid="18"/>
                                        </p:tgtEl>
                                        <p:attrNameLst>
                                          <p:attrName>ppt_x</p:attrName>
                                          <p:attrName>ppt_y</p:attrName>
                                        </p:attrNameLst>
                                      </p:cBhvr>
                                      <p:rCtr x="-4167" y="5556"/>
                                    </p:animMotion>
                                  </p:childTnLst>
                                </p:cTn>
                              </p:par>
                            </p:childTnLst>
                          </p:cTn>
                        </p:par>
                        <p:par>
                          <p:cTn id="61" fill="hold">
                            <p:stCondLst>
                              <p:cond delay="3750"/>
                            </p:stCondLst>
                            <p:childTnLst>
                              <p:par>
                                <p:cTn id="62" presetID="42" presetClass="path" presetSubtype="0" accel="50000" decel="50000" fill="hold" grpId="4" nodeType="afterEffect">
                                  <p:stCondLst>
                                    <p:cond delay="0"/>
                                  </p:stCondLst>
                                  <p:childTnLst>
                                    <p:animMotion origin="layout" path="M -0.11389 0.43472 L 0.05886 0.54444 " pathEditMode="relative" rAng="0" ptsTypes="AA">
                                      <p:cBhvr>
                                        <p:cTn id="63" dur="1250" fill="hold"/>
                                        <p:tgtEl>
                                          <p:spTgt spid="7"/>
                                        </p:tgtEl>
                                        <p:attrNameLst>
                                          <p:attrName>ppt_x</p:attrName>
                                          <p:attrName>ppt_y</p:attrName>
                                        </p:attrNameLst>
                                      </p:cBhvr>
                                      <p:rCtr x="8628" y="5486"/>
                                    </p:animMotion>
                                  </p:childTnLst>
                                </p:cTn>
                              </p:par>
                            </p:childTnLst>
                          </p:cTn>
                        </p:par>
                      </p:childTnLst>
                    </p:cTn>
                  </p:par>
                  <p:par>
                    <p:cTn id="64" fill="hold">
                      <p:stCondLst>
                        <p:cond delay="indefinite"/>
                      </p:stCondLst>
                      <p:childTnLst>
                        <p:par>
                          <p:cTn id="65" fill="hold">
                            <p:stCondLst>
                              <p:cond delay="0"/>
                            </p:stCondLst>
                            <p:childTnLst>
                              <p:par>
                                <p:cTn id="66" presetID="42" presetClass="path" presetSubtype="0" accel="50000" decel="50000" fill="hold" grpId="0" nodeType="clickEffect">
                                  <p:stCondLst>
                                    <p:cond delay="0"/>
                                  </p:stCondLst>
                                  <p:childTnLst>
                                    <p:animMotion origin="layout" path="M -3.05556E-6 2.96296E-6 L 0.11164 0.09977 " pathEditMode="relative" rAng="0" ptsTypes="AA">
                                      <p:cBhvr>
                                        <p:cTn id="67" dur="1250" fill="hold"/>
                                        <p:tgtEl>
                                          <p:spTgt spid="19"/>
                                        </p:tgtEl>
                                        <p:attrNameLst>
                                          <p:attrName>ppt_x</p:attrName>
                                          <p:attrName>ppt_y</p:attrName>
                                        </p:attrNameLst>
                                      </p:cBhvr>
                                      <p:rCtr x="5573" y="4977"/>
                                    </p:animMotion>
                                  </p:childTnLst>
                                </p:cTn>
                              </p:par>
                              <p:par>
                                <p:cTn id="68" presetID="42" presetClass="path" presetSubtype="0" accel="50000" decel="50000" fill="hold" grpId="0" nodeType="withEffect">
                                  <p:stCondLst>
                                    <p:cond delay="0"/>
                                  </p:stCondLst>
                                  <p:childTnLst>
                                    <p:animMotion origin="layout" path="M -4.16667E-6 2.96296E-6 L 0.11719 0.09977 " pathEditMode="relative" rAng="0" ptsTypes="AA">
                                      <p:cBhvr>
                                        <p:cTn id="69" dur="1250" fill="hold"/>
                                        <p:tgtEl>
                                          <p:spTgt spid="20"/>
                                        </p:tgtEl>
                                        <p:attrNameLst>
                                          <p:attrName>ppt_x</p:attrName>
                                          <p:attrName>ppt_y</p:attrName>
                                        </p:attrNameLst>
                                      </p:cBhvr>
                                      <p:rCtr x="5851" y="4977"/>
                                    </p:animMotion>
                                  </p:childTnLst>
                                </p:cTn>
                              </p:par>
                              <p:par>
                                <p:cTn id="70" presetID="42" presetClass="path" presetSubtype="0" accel="50000" decel="50000" fill="hold" grpId="0" nodeType="withEffect">
                                  <p:stCondLst>
                                    <p:cond delay="0"/>
                                  </p:stCondLst>
                                  <p:childTnLst>
                                    <p:animMotion origin="layout" path="M -2.22222E-6 -2.59259E-6 L 0.11736 0.10047 " pathEditMode="relative" rAng="0" ptsTypes="AA">
                                      <p:cBhvr>
                                        <p:cTn id="71" dur="1250" fill="hold"/>
                                        <p:tgtEl>
                                          <p:spTgt spid="21"/>
                                        </p:tgtEl>
                                        <p:attrNameLst>
                                          <p:attrName>ppt_x</p:attrName>
                                          <p:attrName>ppt_y</p:attrName>
                                        </p:attrNameLst>
                                      </p:cBhvr>
                                      <p:rCtr x="5868" y="5023"/>
                                    </p:animMotion>
                                  </p:childTnLst>
                                </p:cTn>
                              </p:par>
                              <p:par>
                                <p:cTn id="72" presetID="42" presetClass="path" presetSubtype="0" accel="50000" decel="50000" fill="hold" grpId="0" nodeType="withEffect">
                                  <p:stCondLst>
                                    <p:cond delay="0"/>
                                  </p:stCondLst>
                                  <p:childTnLst>
                                    <p:animMotion origin="layout" path="M 3.33333E-6 -2.59259E-6 L 0.11666 0.10047 " pathEditMode="relative" rAng="0" ptsTypes="AA">
                                      <p:cBhvr>
                                        <p:cTn id="73" dur="1250" fill="hold"/>
                                        <p:tgtEl>
                                          <p:spTgt spid="22"/>
                                        </p:tgtEl>
                                        <p:attrNameLst>
                                          <p:attrName>ppt_x</p:attrName>
                                          <p:attrName>ppt_y</p:attrName>
                                        </p:attrNameLst>
                                      </p:cBhvr>
                                      <p:rCtr x="5833" y="5023"/>
                                    </p:animMotion>
                                  </p:childTnLst>
                                </p:cTn>
                              </p:par>
                            </p:childTnLst>
                          </p:cTn>
                        </p:par>
                      </p:childTnLst>
                    </p:cTn>
                  </p:par>
                  <p:par>
                    <p:cTn id="74" fill="hold">
                      <p:stCondLst>
                        <p:cond delay="indefinite"/>
                      </p:stCondLst>
                      <p:childTnLst>
                        <p:par>
                          <p:cTn id="75" fill="hold">
                            <p:stCondLst>
                              <p:cond delay="0"/>
                            </p:stCondLst>
                            <p:childTnLst>
                              <p:par>
                                <p:cTn id="76" presetID="42" presetClass="path" presetSubtype="0" accel="50000" decel="50000" fill="hold" grpId="1" nodeType="clickEffect">
                                  <p:stCondLst>
                                    <p:cond delay="0"/>
                                  </p:stCondLst>
                                  <p:childTnLst>
                                    <p:animMotion origin="layout" path="M 0.11163 0.09977 L 0.08334 0.21111 " pathEditMode="relative" rAng="0" ptsTypes="AA">
                                      <p:cBhvr>
                                        <p:cTn id="77" dur="1250" fill="hold"/>
                                        <p:tgtEl>
                                          <p:spTgt spid="19"/>
                                        </p:tgtEl>
                                        <p:attrNameLst>
                                          <p:attrName>ppt_x</p:attrName>
                                          <p:attrName>ppt_y</p:attrName>
                                        </p:attrNameLst>
                                      </p:cBhvr>
                                      <p:rCtr x="-1406" y="5625"/>
                                    </p:animMotion>
                                  </p:childTnLst>
                                </p:cTn>
                              </p:par>
                              <p:par>
                                <p:cTn id="78" presetID="42" presetClass="path" presetSubtype="0" accel="50000" decel="50000" fill="hold" grpId="1" nodeType="withEffect">
                                  <p:stCondLst>
                                    <p:cond delay="0"/>
                                  </p:stCondLst>
                                  <p:childTnLst>
                                    <p:animMotion origin="layout" path="M 0.11718 0.09977 L 0.08507 0.21111 " pathEditMode="relative" rAng="0" ptsTypes="AA">
                                      <p:cBhvr>
                                        <p:cTn id="79" dur="1250" fill="hold"/>
                                        <p:tgtEl>
                                          <p:spTgt spid="20"/>
                                        </p:tgtEl>
                                        <p:attrNameLst>
                                          <p:attrName>ppt_x</p:attrName>
                                          <p:attrName>ppt_y</p:attrName>
                                        </p:attrNameLst>
                                      </p:cBhvr>
                                      <p:rCtr x="-1441" y="5625"/>
                                    </p:animMotion>
                                  </p:childTnLst>
                                </p:cTn>
                              </p:par>
                            </p:childTnLst>
                          </p:cTn>
                        </p:par>
                      </p:childTnLst>
                    </p:cTn>
                  </p:par>
                  <p:par>
                    <p:cTn id="80" fill="hold">
                      <p:stCondLst>
                        <p:cond delay="indefinite"/>
                      </p:stCondLst>
                      <p:childTnLst>
                        <p:par>
                          <p:cTn id="81" fill="hold">
                            <p:stCondLst>
                              <p:cond delay="0"/>
                            </p:stCondLst>
                            <p:childTnLst>
                              <p:par>
                                <p:cTn id="82" presetID="42" presetClass="path" presetSubtype="0" accel="50000" decel="50000" fill="hold" grpId="2" nodeType="clickEffect">
                                  <p:stCondLst>
                                    <p:cond delay="0"/>
                                  </p:stCondLst>
                                  <p:childTnLst>
                                    <p:animMotion origin="layout" path="M 0.08334 0.21111 L 0.05729 0.32152 " pathEditMode="relative" rAng="0" ptsTypes="AA">
                                      <p:cBhvr>
                                        <p:cTn id="83" dur="1250" fill="hold"/>
                                        <p:tgtEl>
                                          <p:spTgt spid="19"/>
                                        </p:tgtEl>
                                        <p:attrNameLst>
                                          <p:attrName>ppt_x</p:attrName>
                                          <p:attrName>ppt_y</p:attrName>
                                        </p:attrNameLst>
                                      </p:cBhvr>
                                      <p:rCtr x="-1302" y="5509"/>
                                    </p:animMotion>
                                  </p:childTnLst>
                                </p:cTn>
                              </p:par>
                              <p:par>
                                <p:cTn id="84" presetID="42" presetClass="path" presetSubtype="0" accel="50000" decel="50000" fill="hold" grpId="2" nodeType="withEffect">
                                  <p:stCondLst>
                                    <p:cond delay="0"/>
                                  </p:stCondLst>
                                  <p:childTnLst>
                                    <p:animMotion origin="layout" path="M 0.08507 0.21111 L 0.11459 0.32245 " pathEditMode="relative" rAng="0" ptsTypes="AA">
                                      <p:cBhvr>
                                        <p:cTn id="85" dur="1250" fill="hold"/>
                                        <p:tgtEl>
                                          <p:spTgt spid="20"/>
                                        </p:tgtEl>
                                        <p:attrNameLst>
                                          <p:attrName>ppt_x</p:attrName>
                                          <p:attrName>ppt_y</p:attrName>
                                        </p:attrNameLst>
                                      </p:cBhvr>
                                      <p:rCtr x="1476" y="5556"/>
                                    </p:animMotion>
                                  </p:childTnLst>
                                </p:cTn>
                              </p:par>
                            </p:childTnLst>
                          </p:cTn>
                        </p:par>
                      </p:childTnLst>
                    </p:cTn>
                  </p:par>
                  <p:par>
                    <p:cTn id="86" fill="hold">
                      <p:stCondLst>
                        <p:cond delay="indefinite"/>
                      </p:stCondLst>
                      <p:childTnLst>
                        <p:par>
                          <p:cTn id="87" fill="hold">
                            <p:stCondLst>
                              <p:cond delay="0"/>
                            </p:stCondLst>
                            <p:childTnLst>
                              <p:par>
                                <p:cTn id="88" presetID="42" presetClass="path" presetSubtype="0" accel="50000" decel="50000" fill="hold" grpId="3" nodeType="clickEffect">
                                  <p:stCondLst>
                                    <p:cond delay="0"/>
                                  </p:stCondLst>
                                  <p:childTnLst>
                                    <p:animMotion origin="layout" path="M 0.05729 0.32152 L 0.08334 0.43333 " pathEditMode="relative" rAng="0" ptsTypes="AA">
                                      <p:cBhvr>
                                        <p:cTn id="89" dur="1250" fill="hold"/>
                                        <p:tgtEl>
                                          <p:spTgt spid="19"/>
                                        </p:tgtEl>
                                        <p:attrNameLst>
                                          <p:attrName>ppt_x</p:attrName>
                                          <p:attrName>ppt_y</p:attrName>
                                        </p:attrNameLst>
                                      </p:cBhvr>
                                      <p:rCtr x="1302" y="5579"/>
                                    </p:animMotion>
                                  </p:childTnLst>
                                </p:cTn>
                              </p:par>
                            </p:childTnLst>
                          </p:cTn>
                        </p:par>
                        <p:par>
                          <p:cTn id="90" fill="hold">
                            <p:stCondLst>
                              <p:cond delay="1250"/>
                            </p:stCondLst>
                            <p:childTnLst>
                              <p:par>
                                <p:cTn id="91" presetID="42" presetClass="path" presetSubtype="0" accel="50000" decel="50000" fill="hold" grpId="3" nodeType="afterEffect">
                                  <p:stCondLst>
                                    <p:cond delay="0"/>
                                  </p:stCondLst>
                                  <p:childTnLst>
                                    <p:animMotion origin="layout" path="M 0.11459 0.32245 L 0.08542 0.43333 " pathEditMode="relative" rAng="0" ptsTypes="AA">
                                      <p:cBhvr>
                                        <p:cTn id="92" dur="1250" fill="hold"/>
                                        <p:tgtEl>
                                          <p:spTgt spid="20"/>
                                        </p:tgtEl>
                                        <p:attrNameLst>
                                          <p:attrName>ppt_x</p:attrName>
                                          <p:attrName>ppt_y</p:attrName>
                                        </p:attrNameLst>
                                      </p:cBhvr>
                                      <p:rCtr x="-1458" y="5532"/>
                                    </p:animMotion>
                                  </p:childTnLst>
                                </p:cTn>
                              </p:par>
                            </p:childTnLst>
                          </p:cTn>
                        </p:par>
                      </p:childTnLst>
                    </p:cTn>
                  </p:par>
                  <p:par>
                    <p:cTn id="93" fill="hold">
                      <p:stCondLst>
                        <p:cond delay="indefinite"/>
                      </p:stCondLst>
                      <p:childTnLst>
                        <p:par>
                          <p:cTn id="94" fill="hold">
                            <p:stCondLst>
                              <p:cond delay="0"/>
                            </p:stCondLst>
                            <p:childTnLst>
                              <p:par>
                                <p:cTn id="95" presetID="42" presetClass="path" presetSubtype="0" accel="50000" decel="50000" fill="hold" grpId="1" nodeType="clickEffect">
                                  <p:stCondLst>
                                    <p:cond delay="0"/>
                                  </p:stCondLst>
                                  <p:childTnLst>
                                    <p:animMotion origin="layout" path="M 0.11736 0.10046 L 0.17257 0.21158 " pathEditMode="relative" rAng="0" ptsTypes="AA">
                                      <p:cBhvr>
                                        <p:cTn id="96" dur="1250" fill="hold"/>
                                        <p:tgtEl>
                                          <p:spTgt spid="21"/>
                                        </p:tgtEl>
                                        <p:attrNameLst>
                                          <p:attrName>ppt_x</p:attrName>
                                          <p:attrName>ppt_y</p:attrName>
                                        </p:attrNameLst>
                                      </p:cBhvr>
                                      <p:rCtr x="2882" y="5602"/>
                                    </p:animMotion>
                                  </p:childTnLst>
                                </p:cTn>
                              </p:par>
                              <p:par>
                                <p:cTn id="97" presetID="42" presetClass="path" presetSubtype="0" accel="50000" decel="50000" fill="hold" grpId="1" nodeType="withEffect">
                                  <p:stCondLst>
                                    <p:cond delay="0"/>
                                  </p:stCondLst>
                                  <p:childTnLst>
                                    <p:animMotion origin="layout" path="M 0.11666 0.10047 L 0.17396 0.21158 " pathEditMode="relative" rAng="0" ptsTypes="AA">
                                      <p:cBhvr>
                                        <p:cTn id="98" dur="1250" fill="hold"/>
                                        <p:tgtEl>
                                          <p:spTgt spid="22"/>
                                        </p:tgtEl>
                                        <p:attrNameLst>
                                          <p:attrName>ppt_x</p:attrName>
                                          <p:attrName>ppt_y</p:attrName>
                                        </p:attrNameLst>
                                      </p:cBhvr>
                                      <p:rCtr x="2865" y="5625"/>
                                    </p:animMotion>
                                  </p:childTnLst>
                                </p:cTn>
                              </p:par>
                            </p:childTnLst>
                          </p:cTn>
                        </p:par>
                      </p:childTnLst>
                    </p:cTn>
                  </p:par>
                  <p:par>
                    <p:cTn id="99" fill="hold">
                      <p:stCondLst>
                        <p:cond delay="indefinite"/>
                      </p:stCondLst>
                      <p:childTnLst>
                        <p:par>
                          <p:cTn id="100" fill="hold">
                            <p:stCondLst>
                              <p:cond delay="0"/>
                            </p:stCondLst>
                            <p:childTnLst>
                              <p:par>
                                <p:cTn id="101" presetID="42" presetClass="path" presetSubtype="0" accel="50000" decel="50000" fill="hold" grpId="2" nodeType="clickEffect">
                                  <p:stCondLst>
                                    <p:cond delay="0"/>
                                  </p:stCondLst>
                                  <p:childTnLst>
                                    <p:animMotion origin="layout" path="M 0.17257 0.21157 L 0.14636 0.32315 " pathEditMode="relative" rAng="0" ptsTypes="AA">
                                      <p:cBhvr>
                                        <p:cTn id="102" dur="1250" fill="hold"/>
                                        <p:tgtEl>
                                          <p:spTgt spid="21"/>
                                        </p:tgtEl>
                                        <p:attrNameLst>
                                          <p:attrName>ppt_x</p:attrName>
                                          <p:attrName>ppt_y</p:attrName>
                                        </p:attrNameLst>
                                      </p:cBhvr>
                                      <p:rCtr x="-1354" y="5625"/>
                                    </p:animMotion>
                                  </p:childTnLst>
                                </p:cTn>
                              </p:par>
                              <p:par>
                                <p:cTn id="103" presetID="42" presetClass="path" presetSubtype="0" accel="50000" decel="50000" fill="hold" grpId="2" nodeType="withEffect">
                                  <p:stCondLst>
                                    <p:cond delay="0"/>
                                  </p:stCondLst>
                                  <p:childTnLst>
                                    <p:animMotion origin="layout" path="M 0.17396 0.21158 L 0.20416 0.32315 " pathEditMode="relative" rAng="0" ptsTypes="AA">
                                      <p:cBhvr>
                                        <p:cTn id="104" dur="1250" fill="hold"/>
                                        <p:tgtEl>
                                          <p:spTgt spid="22"/>
                                        </p:tgtEl>
                                        <p:attrNameLst>
                                          <p:attrName>ppt_x</p:attrName>
                                          <p:attrName>ppt_y</p:attrName>
                                        </p:attrNameLst>
                                      </p:cBhvr>
                                      <p:rCtr x="1563" y="5556"/>
                                    </p:animMotion>
                                  </p:childTnLst>
                                </p:cTn>
                              </p:par>
                            </p:childTnLst>
                          </p:cTn>
                        </p:par>
                      </p:childTnLst>
                    </p:cTn>
                  </p:par>
                  <p:par>
                    <p:cTn id="105" fill="hold">
                      <p:stCondLst>
                        <p:cond delay="indefinite"/>
                      </p:stCondLst>
                      <p:childTnLst>
                        <p:par>
                          <p:cTn id="106" fill="hold">
                            <p:stCondLst>
                              <p:cond delay="0"/>
                            </p:stCondLst>
                            <p:childTnLst>
                              <p:par>
                                <p:cTn id="107" presetID="42" presetClass="path" presetSubtype="0" accel="50000" decel="50000" fill="hold" grpId="3" nodeType="clickEffect">
                                  <p:stCondLst>
                                    <p:cond delay="0"/>
                                  </p:stCondLst>
                                  <p:childTnLst>
                                    <p:animMotion origin="layout" path="M 0.14635 0.32314 L 0.1724 0.43403 " pathEditMode="relative" rAng="0" ptsTypes="AA">
                                      <p:cBhvr>
                                        <p:cTn id="108" dur="1250" fill="hold"/>
                                        <p:tgtEl>
                                          <p:spTgt spid="21"/>
                                        </p:tgtEl>
                                        <p:attrNameLst>
                                          <p:attrName>ppt_x</p:attrName>
                                          <p:attrName>ppt_y</p:attrName>
                                        </p:attrNameLst>
                                      </p:cBhvr>
                                      <p:rCtr x="1406" y="5579"/>
                                    </p:animMotion>
                                  </p:childTnLst>
                                </p:cTn>
                              </p:par>
                            </p:childTnLst>
                          </p:cTn>
                        </p:par>
                        <p:par>
                          <p:cTn id="109" fill="hold">
                            <p:stCondLst>
                              <p:cond delay="1250"/>
                            </p:stCondLst>
                            <p:childTnLst>
                              <p:par>
                                <p:cTn id="110" presetID="42" presetClass="path" presetSubtype="0" accel="50000" decel="50000" fill="hold" grpId="3" nodeType="afterEffect">
                                  <p:stCondLst>
                                    <p:cond delay="0"/>
                                  </p:stCondLst>
                                  <p:childTnLst>
                                    <p:animMotion origin="layout" path="M 0.20416 0.32314 L 0.17257 0.43403 " pathEditMode="relative" rAng="0" ptsTypes="AA">
                                      <p:cBhvr>
                                        <p:cTn id="111" dur="1250" fill="hold"/>
                                        <p:tgtEl>
                                          <p:spTgt spid="22"/>
                                        </p:tgtEl>
                                        <p:attrNameLst>
                                          <p:attrName>ppt_x</p:attrName>
                                          <p:attrName>ppt_y</p:attrName>
                                        </p:attrNameLst>
                                      </p:cBhvr>
                                      <p:rCtr x="-1458" y="5579"/>
                                    </p:animMotion>
                                  </p:childTnLst>
                                </p:cTn>
                              </p:par>
                            </p:childTnLst>
                          </p:cTn>
                        </p:par>
                      </p:childTnLst>
                    </p:cTn>
                  </p:par>
                  <p:par>
                    <p:cTn id="112" fill="hold">
                      <p:stCondLst>
                        <p:cond delay="indefinite"/>
                      </p:stCondLst>
                      <p:childTnLst>
                        <p:par>
                          <p:cTn id="113" fill="hold">
                            <p:stCondLst>
                              <p:cond delay="0"/>
                            </p:stCondLst>
                            <p:childTnLst>
                              <p:par>
                                <p:cTn id="114" presetID="42" presetClass="path" presetSubtype="0" accel="50000" decel="50000" fill="hold" grpId="4" nodeType="clickEffect">
                                  <p:stCondLst>
                                    <p:cond delay="0"/>
                                  </p:stCondLst>
                                  <p:childTnLst>
                                    <p:animMotion origin="layout" path="M 0.1724 0.43403 L 0.00191 0.54445 " pathEditMode="relative" rAng="0" ptsTypes="AA">
                                      <p:cBhvr>
                                        <p:cTn id="115" dur="1250" fill="hold"/>
                                        <p:tgtEl>
                                          <p:spTgt spid="21"/>
                                        </p:tgtEl>
                                        <p:attrNameLst>
                                          <p:attrName>ppt_x</p:attrName>
                                          <p:attrName>ppt_y</p:attrName>
                                        </p:attrNameLst>
                                      </p:cBhvr>
                                      <p:rCtr x="-8576" y="5440"/>
                                    </p:animMotion>
                                  </p:childTnLst>
                                </p:cTn>
                              </p:par>
                            </p:childTnLst>
                          </p:cTn>
                        </p:par>
                        <p:par>
                          <p:cTn id="116" fill="hold">
                            <p:stCondLst>
                              <p:cond delay="1250"/>
                            </p:stCondLst>
                            <p:childTnLst>
                              <p:par>
                                <p:cTn id="117" presetID="42" presetClass="path" presetSubtype="0" accel="50000" decel="50000" fill="hold" grpId="4" nodeType="afterEffect">
                                  <p:stCondLst>
                                    <p:cond delay="0"/>
                                  </p:stCondLst>
                                  <p:childTnLst>
                                    <p:animMotion origin="layout" path="M 0.08334 0.43333 L 0.1691 0.54514 " pathEditMode="relative" rAng="0" ptsTypes="AA">
                                      <p:cBhvr>
                                        <p:cTn id="118" dur="1250" fill="hold"/>
                                        <p:tgtEl>
                                          <p:spTgt spid="19"/>
                                        </p:tgtEl>
                                        <p:attrNameLst>
                                          <p:attrName>ppt_x</p:attrName>
                                          <p:attrName>ppt_y</p:attrName>
                                        </p:attrNameLst>
                                      </p:cBhvr>
                                      <p:rCtr x="4288" y="5579"/>
                                    </p:animMotion>
                                  </p:childTnLst>
                                </p:cTn>
                              </p:par>
                            </p:childTnLst>
                          </p:cTn>
                        </p:par>
                        <p:par>
                          <p:cTn id="119" fill="hold">
                            <p:stCondLst>
                              <p:cond delay="2500"/>
                            </p:stCondLst>
                            <p:childTnLst>
                              <p:par>
                                <p:cTn id="120" presetID="42" presetClass="path" presetSubtype="0" accel="50000" decel="50000" fill="hold" grpId="4" nodeType="afterEffect">
                                  <p:stCondLst>
                                    <p:cond delay="0"/>
                                  </p:stCondLst>
                                  <p:childTnLst>
                                    <p:animMotion origin="layout" path="M 0.17257 0.43403 L 0.0592 0.54445 " pathEditMode="relative" rAng="0" ptsTypes="AA">
                                      <p:cBhvr>
                                        <p:cTn id="121" dur="1250" fill="hold"/>
                                        <p:tgtEl>
                                          <p:spTgt spid="22"/>
                                        </p:tgtEl>
                                        <p:attrNameLst>
                                          <p:attrName>ppt_x</p:attrName>
                                          <p:attrName>ppt_y</p:attrName>
                                        </p:attrNameLst>
                                      </p:cBhvr>
                                      <p:rCtr x="-5677" y="5509"/>
                                    </p:animMotion>
                                  </p:childTnLst>
                                </p:cTn>
                              </p:par>
                            </p:childTnLst>
                          </p:cTn>
                        </p:par>
                        <p:par>
                          <p:cTn id="122" fill="hold">
                            <p:stCondLst>
                              <p:cond delay="3750"/>
                            </p:stCondLst>
                            <p:childTnLst>
                              <p:par>
                                <p:cTn id="123" presetID="42" presetClass="path" presetSubtype="0" accel="50000" decel="50000" fill="hold" grpId="4" nodeType="afterEffect">
                                  <p:stCondLst>
                                    <p:cond delay="0"/>
                                  </p:stCondLst>
                                  <p:childTnLst>
                                    <p:animMotion origin="layout" path="M 0.08542 0.43333 L 0.22952 0.54514 " pathEditMode="relative" rAng="0" ptsTypes="AA">
                                      <p:cBhvr>
                                        <p:cTn id="124" dur="1250" fill="hold"/>
                                        <p:tgtEl>
                                          <p:spTgt spid="20"/>
                                        </p:tgtEl>
                                        <p:attrNameLst>
                                          <p:attrName>ppt_x</p:attrName>
                                          <p:attrName>ppt_y</p:attrName>
                                        </p:attrNameLst>
                                      </p:cBhvr>
                                      <p:rCtr x="7205" y="5579"/>
                                    </p:animMotion>
                                  </p:childTnLst>
                                </p:cTn>
                              </p:par>
                            </p:childTnLst>
                          </p:cTn>
                        </p:par>
                      </p:childTnLst>
                    </p:cTn>
                  </p:par>
                  <p:par>
                    <p:cTn id="125" fill="hold">
                      <p:stCondLst>
                        <p:cond delay="indefinite"/>
                      </p:stCondLst>
                      <p:childTnLst>
                        <p:par>
                          <p:cTn id="126" fill="hold">
                            <p:stCondLst>
                              <p:cond delay="0"/>
                            </p:stCondLst>
                            <p:childTnLst>
                              <p:par>
                                <p:cTn id="127" presetID="42" presetClass="path" presetSubtype="0" accel="50000" decel="50000" fill="hold" grpId="5" nodeType="clickEffect">
                                  <p:stCondLst>
                                    <p:cond delay="0"/>
                                  </p:stCondLst>
                                  <p:childTnLst>
                                    <p:animMotion origin="layout" path="M 0.00191 0.54445 L -0.34288 0.65764 " pathEditMode="relative" rAng="0" ptsTypes="AA">
                                      <p:cBhvr>
                                        <p:cTn id="128" dur="1250" fill="hold"/>
                                        <p:tgtEl>
                                          <p:spTgt spid="21"/>
                                        </p:tgtEl>
                                        <p:attrNameLst>
                                          <p:attrName>ppt_x</p:attrName>
                                          <p:attrName>ppt_y</p:attrName>
                                        </p:attrNameLst>
                                      </p:cBhvr>
                                      <p:rCtr x="-17153" y="5648"/>
                                    </p:animMotion>
                                  </p:childTnLst>
                                </p:cTn>
                              </p:par>
                            </p:childTnLst>
                          </p:cTn>
                        </p:par>
                        <p:par>
                          <p:cTn id="129" fill="hold">
                            <p:stCondLst>
                              <p:cond delay="1250"/>
                            </p:stCondLst>
                            <p:childTnLst>
                              <p:par>
                                <p:cTn id="130" presetID="42" presetClass="path" presetSubtype="0" accel="50000" decel="50000" fill="hold" grpId="5" nodeType="afterEffect">
                                  <p:stCondLst>
                                    <p:cond delay="0"/>
                                  </p:stCondLst>
                                  <p:childTnLst>
                                    <p:animMotion origin="layout" path="M -0.17326 0.54444 L -8.33333E-7 0.65671 " pathEditMode="relative" rAng="0" ptsTypes="AA">
                                      <p:cBhvr>
                                        <p:cTn id="131" dur="1250" fill="hold"/>
                                        <p:tgtEl>
                                          <p:spTgt spid="16"/>
                                        </p:tgtEl>
                                        <p:attrNameLst>
                                          <p:attrName>ppt_x</p:attrName>
                                          <p:attrName>ppt_y</p:attrName>
                                        </p:attrNameLst>
                                      </p:cBhvr>
                                      <p:rCtr x="8663" y="5602"/>
                                    </p:animMotion>
                                  </p:childTnLst>
                                </p:cTn>
                              </p:par>
                            </p:childTnLst>
                          </p:cTn>
                        </p:par>
                        <p:par>
                          <p:cTn id="132" fill="hold">
                            <p:stCondLst>
                              <p:cond delay="2500"/>
                            </p:stCondLst>
                            <p:childTnLst>
                              <p:par>
                                <p:cTn id="133" presetID="42" presetClass="path" presetSubtype="0" accel="50000" decel="50000" fill="hold" grpId="5" nodeType="afterEffect">
                                  <p:stCondLst>
                                    <p:cond delay="0"/>
                                  </p:stCondLst>
                                  <p:childTnLst>
                                    <p:animMotion origin="layout" path="M -0.17274 0.54444 L -0.00208 0.65671 " pathEditMode="relative" rAng="0" ptsTypes="AA">
                                      <p:cBhvr>
                                        <p:cTn id="134" dur="1250" fill="hold"/>
                                        <p:tgtEl>
                                          <p:spTgt spid="17"/>
                                        </p:tgtEl>
                                        <p:attrNameLst>
                                          <p:attrName>ppt_x</p:attrName>
                                          <p:attrName>ppt_y</p:attrName>
                                        </p:attrNameLst>
                                      </p:cBhvr>
                                      <p:rCtr x="8559" y="5579"/>
                                    </p:animMotion>
                                  </p:childTnLst>
                                </p:cTn>
                              </p:par>
                            </p:childTnLst>
                          </p:cTn>
                        </p:par>
                        <p:par>
                          <p:cTn id="135" fill="hold">
                            <p:stCondLst>
                              <p:cond delay="3750"/>
                            </p:stCondLst>
                            <p:childTnLst>
                              <p:par>
                                <p:cTn id="136" presetID="42" presetClass="path" presetSubtype="0" accel="50000" decel="50000" fill="hold" grpId="5" nodeType="afterEffect">
                                  <p:stCondLst>
                                    <p:cond delay="0"/>
                                  </p:stCondLst>
                                  <p:childTnLst>
                                    <p:animMotion origin="layout" path="M 0.1691 0.54514 L -0.05729 0.65671 " pathEditMode="relative" rAng="0" ptsTypes="AA">
                                      <p:cBhvr>
                                        <p:cTn id="137" dur="1250" fill="hold"/>
                                        <p:tgtEl>
                                          <p:spTgt spid="19"/>
                                        </p:tgtEl>
                                        <p:attrNameLst>
                                          <p:attrName>ppt_x</p:attrName>
                                          <p:attrName>ppt_y</p:attrName>
                                        </p:attrNameLst>
                                      </p:cBhvr>
                                      <p:rCtr x="-11319" y="5579"/>
                                    </p:animMotion>
                                  </p:childTnLst>
                                </p:cTn>
                              </p:par>
                            </p:childTnLst>
                          </p:cTn>
                        </p:par>
                        <p:par>
                          <p:cTn id="138" fill="hold">
                            <p:stCondLst>
                              <p:cond delay="5000"/>
                            </p:stCondLst>
                            <p:childTnLst>
                              <p:par>
                                <p:cTn id="139" presetID="42" presetClass="path" presetSubtype="0" accel="50000" decel="50000" fill="hold" grpId="5" nodeType="afterEffect">
                                  <p:stCondLst>
                                    <p:cond delay="0"/>
                                  </p:stCondLst>
                                  <p:childTnLst>
                                    <p:animMotion origin="layout" path="M -0.17257 0.54444 L 0.0573 0.65671 " pathEditMode="relative" rAng="0" ptsTypes="AA">
                                      <p:cBhvr>
                                        <p:cTn id="140" dur="1250" fill="hold"/>
                                        <p:tgtEl>
                                          <p:spTgt spid="18"/>
                                        </p:tgtEl>
                                        <p:attrNameLst>
                                          <p:attrName>ppt_x</p:attrName>
                                          <p:attrName>ppt_y</p:attrName>
                                        </p:attrNameLst>
                                      </p:cBhvr>
                                      <p:rCtr x="11493" y="5602"/>
                                    </p:animMotion>
                                  </p:childTnLst>
                                </p:cTn>
                              </p:par>
                            </p:childTnLst>
                          </p:cTn>
                        </p:par>
                        <p:par>
                          <p:cTn id="141" fill="hold">
                            <p:stCondLst>
                              <p:cond delay="6250"/>
                            </p:stCondLst>
                            <p:childTnLst>
                              <p:par>
                                <p:cTn id="142" presetID="42" presetClass="path" presetSubtype="0" accel="50000" decel="50000" fill="hold" grpId="5" nodeType="afterEffect">
                                  <p:stCondLst>
                                    <p:cond delay="0"/>
                                  </p:stCondLst>
                                  <p:childTnLst>
                                    <p:animMotion origin="layout" path="M 0.05886 0.54444 L 0.2842 0.65671 " pathEditMode="relative" rAng="0" ptsTypes="AA">
                                      <p:cBhvr>
                                        <p:cTn id="143" dur="1250" fill="hold"/>
                                        <p:tgtEl>
                                          <p:spTgt spid="7"/>
                                        </p:tgtEl>
                                        <p:attrNameLst>
                                          <p:attrName>ppt_x</p:attrName>
                                          <p:attrName>ppt_y</p:attrName>
                                        </p:attrNameLst>
                                      </p:cBhvr>
                                      <p:rCtr x="11267" y="5602"/>
                                    </p:animMotion>
                                  </p:childTnLst>
                                </p:cTn>
                              </p:par>
                            </p:childTnLst>
                          </p:cTn>
                        </p:par>
                        <p:par>
                          <p:cTn id="144" fill="hold">
                            <p:stCondLst>
                              <p:cond delay="7500"/>
                            </p:stCondLst>
                            <p:childTnLst>
                              <p:par>
                                <p:cTn id="145" presetID="42" presetClass="path" presetSubtype="0" accel="50000" decel="50000" fill="hold" grpId="5" nodeType="afterEffect">
                                  <p:stCondLst>
                                    <p:cond delay="0"/>
                                  </p:stCondLst>
                                  <p:childTnLst>
                                    <p:animMotion origin="layout" path="M 0.0592 0.54445 L -0.05764 0.65741 " pathEditMode="relative" rAng="0" ptsTypes="AA">
                                      <p:cBhvr>
                                        <p:cTn id="146" dur="1250" fill="hold"/>
                                        <p:tgtEl>
                                          <p:spTgt spid="22"/>
                                        </p:tgtEl>
                                        <p:attrNameLst>
                                          <p:attrName>ppt_x</p:attrName>
                                          <p:attrName>ppt_y</p:attrName>
                                        </p:attrNameLst>
                                      </p:cBhvr>
                                      <p:rCtr x="-5851" y="5648"/>
                                    </p:animMotion>
                                  </p:childTnLst>
                                </p:cTn>
                              </p:par>
                            </p:childTnLst>
                          </p:cTn>
                        </p:par>
                        <p:par>
                          <p:cTn id="147" fill="hold">
                            <p:stCondLst>
                              <p:cond delay="8750"/>
                            </p:stCondLst>
                            <p:childTnLst>
                              <p:par>
                                <p:cTn id="148" presetID="42" presetClass="path" presetSubtype="0" accel="50000" decel="50000" fill="hold" grpId="5" nodeType="afterEffect">
                                  <p:stCondLst>
                                    <p:cond delay="0"/>
                                  </p:stCondLst>
                                  <p:childTnLst>
                                    <p:animMotion origin="layout" path="M 0.22951 0.54514 L 0.11389 0.65578 " pathEditMode="relative" rAng="0" ptsTypes="AA">
                                      <p:cBhvr>
                                        <p:cTn id="149" dur="1250" fill="hold"/>
                                        <p:tgtEl>
                                          <p:spTgt spid="20"/>
                                        </p:tgtEl>
                                        <p:attrNameLst>
                                          <p:attrName>ppt_x</p:attrName>
                                          <p:attrName>ppt_y</p:attrName>
                                        </p:attrNameLst>
                                      </p:cBhvr>
                                      <p:rCtr x="-5747" y="55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7" grpId="4" animBg="1"/>
      <p:bldP spid="7" grpId="5" animBg="1"/>
      <p:bldP spid="16" grpId="0" animBg="1"/>
      <p:bldP spid="16" grpId="1" animBg="1"/>
      <p:bldP spid="16" grpId="2" animBg="1"/>
      <p:bldP spid="16" grpId="3" animBg="1"/>
      <p:bldP spid="16" grpId="4" animBg="1"/>
      <p:bldP spid="16" grpId="5" animBg="1"/>
      <p:bldP spid="17" grpId="0" animBg="1"/>
      <p:bldP spid="17" grpId="1" animBg="1"/>
      <p:bldP spid="17" grpId="2" animBg="1"/>
      <p:bldP spid="17" grpId="3" animBg="1"/>
      <p:bldP spid="17" grpId="4" animBg="1"/>
      <p:bldP spid="17" grpId="5" animBg="1"/>
      <p:bldP spid="18" grpId="0" animBg="1"/>
      <p:bldP spid="18" grpId="1" animBg="1"/>
      <p:bldP spid="18" grpId="2" animBg="1"/>
      <p:bldP spid="18" grpId="3" animBg="1"/>
      <p:bldP spid="18" grpId="4" animBg="1"/>
      <p:bldP spid="18" grpId="5" animBg="1"/>
      <p:bldP spid="19" grpId="0" animBg="1"/>
      <p:bldP spid="19" grpId="1" animBg="1"/>
      <p:bldP spid="19" grpId="2" animBg="1"/>
      <p:bldP spid="19" grpId="3" animBg="1"/>
      <p:bldP spid="19" grpId="4" animBg="1"/>
      <p:bldP spid="19" grpId="5" animBg="1"/>
      <p:bldP spid="20" grpId="0" animBg="1"/>
      <p:bldP spid="20" grpId="1" animBg="1"/>
      <p:bldP spid="20" grpId="2" animBg="1"/>
      <p:bldP spid="20" grpId="3" animBg="1"/>
      <p:bldP spid="20" grpId="4" animBg="1"/>
      <p:bldP spid="20" grpId="5" animBg="1"/>
      <p:bldP spid="21" grpId="0" animBg="1"/>
      <p:bldP spid="21" grpId="1" animBg="1"/>
      <p:bldP spid="21" grpId="2" animBg="1"/>
      <p:bldP spid="21" grpId="3" animBg="1"/>
      <p:bldP spid="21" grpId="4" animBg="1"/>
      <p:bldP spid="21" grpId="5" animBg="1"/>
      <p:bldP spid="22" grpId="0" animBg="1"/>
      <p:bldP spid="22" grpId="1" animBg="1"/>
      <p:bldP spid="22" grpId="2" animBg="1"/>
      <p:bldP spid="22" grpId="3" animBg="1"/>
      <p:bldP spid="22" grpId="4" animBg="1"/>
      <p:bldP spid="22" grpId="5"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Merge Sort (visualization)</a:t>
            </a:r>
          </a:p>
        </p:txBody>
      </p:sp>
      <p:pic>
        <p:nvPicPr>
          <p:cNvPr id="3" name="Content Placeholder 5" descr="Diagram, schematic&#10;&#10;Description automatically generated">
            <a:extLst>
              <a:ext uri="{FF2B5EF4-FFF2-40B4-BE49-F238E27FC236}">
                <a16:creationId xmlns:a16="http://schemas.microsoft.com/office/drawing/2014/main" id="{39372BDA-D5A1-D775-D7E0-9FCA7DD078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1543" y="1481138"/>
            <a:ext cx="4700915" cy="4525962"/>
          </a:xfrm>
        </p:spPr>
      </p:pic>
    </p:spTree>
    <p:extLst>
      <p:ext uri="{BB962C8B-B14F-4D97-AF65-F5344CB8AC3E}">
        <p14:creationId xmlns:p14="http://schemas.microsoft.com/office/powerpoint/2010/main" val="280888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F3A10-6D96-43CE-9911-C70556DADC8E}"/>
              </a:ext>
            </a:extLst>
          </p:cNvPr>
          <p:cNvSpPr>
            <a:spLocks noGrp="1"/>
          </p:cNvSpPr>
          <p:nvPr>
            <p:ph type="title"/>
          </p:nvPr>
        </p:nvSpPr>
        <p:spPr/>
        <p:txBody>
          <a:bodyPr/>
          <a:lstStyle/>
          <a:p>
            <a:r>
              <a:rPr lang="en-US" dirty="0"/>
              <a:t>More Algorithms…</a:t>
            </a:r>
          </a:p>
        </p:txBody>
      </p:sp>
      <p:sp>
        <p:nvSpPr>
          <p:cNvPr id="3" name="Content Placeholder 2">
            <a:extLst>
              <a:ext uri="{FF2B5EF4-FFF2-40B4-BE49-F238E27FC236}">
                <a16:creationId xmlns:a16="http://schemas.microsoft.com/office/drawing/2014/main" id="{EE916EB1-9BC8-4AB4-B03E-D8538333E05A}"/>
              </a:ext>
            </a:extLst>
          </p:cNvPr>
          <p:cNvSpPr>
            <a:spLocks noGrp="1"/>
          </p:cNvSpPr>
          <p:nvPr>
            <p:ph idx="1"/>
          </p:nvPr>
        </p:nvSpPr>
        <p:spPr>
          <a:xfrm>
            <a:off x="380010" y="1481446"/>
            <a:ext cx="8383980" cy="4768352"/>
          </a:xfrm>
        </p:spPr>
        <p:txBody>
          <a:bodyPr>
            <a:normAutofit fontScale="77500" lnSpcReduction="20000"/>
          </a:bodyPr>
          <a:lstStyle/>
          <a:p>
            <a:r>
              <a:rPr lang="en-US" b="1" dirty="0"/>
              <a:t>Quick Sort</a:t>
            </a:r>
            <a:r>
              <a:rPr lang="en-US" dirty="0"/>
              <a:t> – Recursive Algorithm which swaps elements based on a ‘partition’.</a:t>
            </a:r>
          </a:p>
          <a:p>
            <a:r>
              <a:rPr lang="en-US" b="1" dirty="0"/>
              <a:t>Insertion Sort</a:t>
            </a:r>
            <a:r>
              <a:rPr lang="en-US" dirty="0"/>
              <a:t> – Iterative Algorithm which moves lower elements toward the front by swapping their position with higher elements and continuing until the lower element is in the correct position.</a:t>
            </a:r>
          </a:p>
          <a:p>
            <a:r>
              <a:rPr lang="en-US" b="1" dirty="0"/>
              <a:t>Counting Sort </a:t>
            </a:r>
            <a:r>
              <a:rPr lang="en-US" dirty="0"/>
              <a:t>– Iterative Algorithm that sorts elements of an array by counting the number of occurrences of each unique element and storing values an auxiliary Array. Then we use the index of the auxiliary array to map the sorted output.</a:t>
            </a:r>
          </a:p>
          <a:p>
            <a:r>
              <a:rPr lang="en-US" b="1" dirty="0"/>
              <a:t>Tim Sort</a:t>
            </a:r>
            <a:r>
              <a:rPr lang="en-US" dirty="0"/>
              <a:t> – Recursive Algorithm which combines both Insertion sort and Merge sort to organize elements in blocks, known as ‘Runs’, and merging sorted blocks together.</a:t>
            </a:r>
          </a:p>
          <a:p>
            <a:r>
              <a:rPr lang="en-US" dirty="0"/>
              <a:t>And more…</a:t>
            </a:r>
          </a:p>
          <a:p>
            <a:r>
              <a:rPr lang="en-US" dirty="0"/>
              <a:t>Practice, Study and Experience</a:t>
            </a:r>
          </a:p>
        </p:txBody>
      </p:sp>
      <p:sp>
        <p:nvSpPr>
          <p:cNvPr id="4" name="Slide Number Placeholder 3">
            <a:extLst>
              <a:ext uri="{FF2B5EF4-FFF2-40B4-BE49-F238E27FC236}">
                <a16:creationId xmlns:a16="http://schemas.microsoft.com/office/drawing/2014/main" id="{F66D5DD2-44AB-4EC0-AC75-89E36FA8D4AC}"/>
              </a:ext>
            </a:extLst>
          </p:cNvPr>
          <p:cNvSpPr>
            <a:spLocks noGrp="1"/>
          </p:cNvSpPr>
          <p:nvPr>
            <p:ph type="sldNum" sz="quarter" idx="12"/>
          </p:nvPr>
        </p:nvSpPr>
        <p:spPr/>
        <p:txBody>
          <a:bodyPr/>
          <a:lstStyle/>
          <a:p>
            <a:fld id="{F6728BC2-ACA3-447C-A909-F3F49211C066}" type="slidenum">
              <a:rPr lang="en-US" smtClean="0"/>
              <a:pPr/>
              <a:t>27</a:t>
            </a:fld>
            <a:endParaRPr lang="en-US" dirty="0"/>
          </a:p>
        </p:txBody>
      </p:sp>
    </p:spTree>
    <p:extLst>
      <p:ext uri="{BB962C8B-B14F-4D97-AF65-F5344CB8AC3E}">
        <p14:creationId xmlns:p14="http://schemas.microsoft.com/office/powerpoint/2010/main" val="3646155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F3A10-6D96-43CE-9911-C70556DADC8E}"/>
              </a:ext>
            </a:extLst>
          </p:cNvPr>
          <p:cNvSpPr>
            <a:spLocks noGrp="1"/>
          </p:cNvSpPr>
          <p:nvPr>
            <p:ph type="title"/>
          </p:nvPr>
        </p:nvSpPr>
        <p:spPr/>
        <p:txBody>
          <a:bodyPr/>
          <a:lstStyle/>
          <a:p>
            <a:r>
              <a:rPr lang="en-US" dirty="0"/>
              <a:t>Measuring Algorithms</a:t>
            </a:r>
          </a:p>
        </p:txBody>
      </p:sp>
      <p:sp>
        <p:nvSpPr>
          <p:cNvPr id="3" name="Content Placeholder 2">
            <a:extLst>
              <a:ext uri="{FF2B5EF4-FFF2-40B4-BE49-F238E27FC236}">
                <a16:creationId xmlns:a16="http://schemas.microsoft.com/office/drawing/2014/main" id="{EE916EB1-9BC8-4AB4-B03E-D8538333E05A}"/>
              </a:ext>
            </a:extLst>
          </p:cNvPr>
          <p:cNvSpPr>
            <a:spLocks noGrp="1"/>
          </p:cNvSpPr>
          <p:nvPr>
            <p:ph idx="1"/>
          </p:nvPr>
        </p:nvSpPr>
        <p:spPr>
          <a:xfrm>
            <a:off x="380010" y="1481446"/>
            <a:ext cx="8383980" cy="4768352"/>
          </a:xfrm>
        </p:spPr>
        <p:txBody>
          <a:bodyPr>
            <a:normAutofit fontScale="92500"/>
          </a:bodyPr>
          <a:lstStyle/>
          <a:p>
            <a:r>
              <a:rPr lang="en-US" dirty="0"/>
              <a:t>Algorithms are designed independent of the inputs they are given. An algorithm isn’t designed differently if it sorts 5 objects or 500.</a:t>
            </a:r>
          </a:p>
          <a:p>
            <a:r>
              <a:rPr lang="en-US" dirty="0"/>
              <a:t>…but we must respect resources used. The same algorithm will likely take longer to sort 500 elements than it would to sort 5.</a:t>
            </a:r>
          </a:p>
          <a:p>
            <a:pPr lvl="1"/>
            <a:r>
              <a:rPr lang="en-US" dirty="0"/>
              <a:t>…but how much longer? How quickly/slowly do the time requirements grow as the number of inputs grows?</a:t>
            </a:r>
          </a:p>
          <a:p>
            <a:r>
              <a:rPr lang="en-US" dirty="0"/>
              <a:t>Algorithms are measured by the relative rates that they consume resources as their inputs grow. We sometimes call this </a:t>
            </a:r>
            <a:r>
              <a:rPr lang="en-US" i="1" dirty="0"/>
              <a:t>efficiency </a:t>
            </a:r>
            <a:r>
              <a:rPr lang="en-US" dirty="0"/>
              <a:t>or </a:t>
            </a:r>
            <a:r>
              <a:rPr lang="en-US" i="1" dirty="0"/>
              <a:t>complexity</a:t>
            </a:r>
            <a:r>
              <a:rPr lang="en-US" dirty="0"/>
              <a:t>.</a:t>
            </a:r>
          </a:p>
        </p:txBody>
      </p:sp>
      <p:sp>
        <p:nvSpPr>
          <p:cNvPr id="4" name="Slide Number Placeholder 3">
            <a:extLst>
              <a:ext uri="{FF2B5EF4-FFF2-40B4-BE49-F238E27FC236}">
                <a16:creationId xmlns:a16="http://schemas.microsoft.com/office/drawing/2014/main" id="{F66D5DD2-44AB-4EC0-AC75-89E36FA8D4AC}"/>
              </a:ext>
            </a:extLst>
          </p:cNvPr>
          <p:cNvSpPr>
            <a:spLocks noGrp="1"/>
          </p:cNvSpPr>
          <p:nvPr>
            <p:ph type="sldNum" sz="quarter" idx="12"/>
          </p:nvPr>
        </p:nvSpPr>
        <p:spPr/>
        <p:txBody>
          <a:bodyPr/>
          <a:lstStyle/>
          <a:p>
            <a:fld id="{F6728BC2-ACA3-447C-A909-F3F49211C066}" type="slidenum">
              <a:rPr lang="en-US" smtClean="0"/>
              <a:pPr/>
              <a:t>28</a:t>
            </a:fld>
            <a:endParaRPr lang="en-US" dirty="0"/>
          </a:p>
        </p:txBody>
      </p:sp>
    </p:spTree>
    <p:extLst>
      <p:ext uri="{BB962C8B-B14F-4D97-AF65-F5344CB8AC3E}">
        <p14:creationId xmlns:p14="http://schemas.microsoft.com/office/powerpoint/2010/main" val="3818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024A2A-F7B6-4638-BF65-EA4E49002D3D}"/>
              </a:ext>
            </a:extLst>
          </p:cNvPr>
          <p:cNvSpPr>
            <a:spLocks noGrp="1"/>
          </p:cNvSpPr>
          <p:nvPr>
            <p:ph type="sldNum" sz="quarter" idx="12"/>
          </p:nvPr>
        </p:nvSpPr>
        <p:spPr/>
        <p:txBody>
          <a:bodyPr/>
          <a:lstStyle/>
          <a:p>
            <a:fld id="{F6728BC2-ACA3-447C-A909-F3F49211C066}" type="slidenum">
              <a:rPr lang="en-US" smtClean="0"/>
              <a:pPr/>
              <a:t>2</a:t>
            </a:fld>
            <a:endParaRPr lang="en-US" dirty="0"/>
          </a:p>
        </p:txBody>
      </p:sp>
      <p:sp>
        <p:nvSpPr>
          <p:cNvPr id="8" name="Content Placeholder 7">
            <a:extLst>
              <a:ext uri="{FF2B5EF4-FFF2-40B4-BE49-F238E27FC236}">
                <a16:creationId xmlns:a16="http://schemas.microsoft.com/office/drawing/2014/main" id="{17F952FD-B524-449D-BCA9-02674D0411D5}"/>
              </a:ext>
            </a:extLst>
          </p:cNvPr>
          <p:cNvSpPr>
            <a:spLocks noGrp="1"/>
          </p:cNvSpPr>
          <p:nvPr>
            <p:ph sz="quarter" idx="13"/>
          </p:nvPr>
        </p:nvSpPr>
        <p:spPr>
          <a:xfrm>
            <a:off x="157928" y="1137192"/>
            <a:ext cx="8826500" cy="4583616"/>
          </a:xfrm>
        </p:spPr>
        <p:txBody>
          <a:bodyPr>
            <a:normAutofit/>
          </a:bodyPr>
          <a:lstStyle/>
          <a:p>
            <a:pPr algn="ctr"/>
            <a:r>
              <a:rPr lang="en-US" sz="8800" dirty="0"/>
              <a:t>What is an Algorithm?</a:t>
            </a:r>
          </a:p>
        </p:txBody>
      </p:sp>
    </p:spTree>
    <p:extLst>
      <p:ext uri="{BB962C8B-B14F-4D97-AF65-F5344CB8AC3E}">
        <p14:creationId xmlns:p14="http://schemas.microsoft.com/office/powerpoint/2010/main" val="9161098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26147-6FB0-436A-8911-26905E58654A}"/>
              </a:ext>
            </a:extLst>
          </p:cNvPr>
          <p:cNvSpPr>
            <a:spLocks noGrp="1"/>
          </p:cNvSpPr>
          <p:nvPr>
            <p:ph type="title"/>
          </p:nvPr>
        </p:nvSpPr>
        <p:spPr/>
        <p:txBody>
          <a:bodyPr/>
          <a:lstStyle/>
          <a:p>
            <a:r>
              <a:rPr lang="en-US" dirty="0"/>
              <a:t>Big-O Notation</a:t>
            </a:r>
          </a:p>
        </p:txBody>
      </p:sp>
      <p:sp>
        <p:nvSpPr>
          <p:cNvPr id="3" name="Content Placeholder 2">
            <a:extLst>
              <a:ext uri="{FF2B5EF4-FFF2-40B4-BE49-F238E27FC236}">
                <a16:creationId xmlns:a16="http://schemas.microsoft.com/office/drawing/2014/main" id="{6D154E0A-FD03-4EBB-A8C8-D28DF794A983}"/>
              </a:ext>
            </a:extLst>
          </p:cNvPr>
          <p:cNvSpPr>
            <a:spLocks noGrp="1"/>
          </p:cNvSpPr>
          <p:nvPr>
            <p:ph idx="1"/>
          </p:nvPr>
        </p:nvSpPr>
        <p:spPr/>
        <p:txBody>
          <a:bodyPr>
            <a:normAutofit fontScale="85000" lnSpcReduction="20000"/>
          </a:bodyPr>
          <a:lstStyle/>
          <a:p>
            <a:r>
              <a:rPr lang="en-US" dirty="0"/>
              <a:t>An algorithm does </a:t>
            </a:r>
            <a:r>
              <a:rPr lang="en-US" i="1" dirty="0"/>
              <a:t>something</a:t>
            </a:r>
            <a:r>
              <a:rPr lang="en-US" dirty="0"/>
              <a:t> to inputs that are provided. More inputs = more steps to complete.</a:t>
            </a:r>
          </a:p>
          <a:p>
            <a:r>
              <a:rPr lang="en-US" dirty="0"/>
              <a:t>Inputs are called “n”. Algorithms are expressed as a function describing how quickly they grow as ‘n’ increases.</a:t>
            </a:r>
          </a:p>
          <a:p>
            <a:r>
              <a:rPr lang="en-US" dirty="0"/>
              <a:t>The function </a:t>
            </a:r>
            <a:r>
              <a:rPr lang="en-US" i="1" dirty="0"/>
              <a:t>O</a:t>
            </a:r>
            <a:r>
              <a:rPr lang="en-US" dirty="0"/>
              <a:t> is used to express how the algorithms grow as ‘n’ approaches </a:t>
            </a:r>
            <a:r>
              <a:rPr lang="en-US" i="1" dirty="0"/>
              <a:t>infinity</a:t>
            </a:r>
            <a:r>
              <a:rPr lang="en-US" dirty="0"/>
              <a:t>. Sometimes called the “worst-case” growth.</a:t>
            </a:r>
          </a:p>
          <a:p>
            <a:pPr lvl="1"/>
            <a:r>
              <a:rPr lang="en-US" dirty="0"/>
              <a:t>For example, O(n) function grows linearly with n. As n increases, the number of steps required increases a proportionate amount.</a:t>
            </a:r>
          </a:p>
          <a:p>
            <a:r>
              <a:rPr lang="en-US" dirty="0"/>
              <a:t>Big-O can be used to measure: </a:t>
            </a:r>
          </a:p>
          <a:p>
            <a:pPr lvl="1"/>
            <a:r>
              <a:rPr lang="en-US" dirty="0"/>
              <a:t>Time Complexity : how many processes occur?</a:t>
            </a:r>
          </a:p>
          <a:p>
            <a:pPr lvl="1"/>
            <a:r>
              <a:rPr lang="en-US" dirty="0"/>
              <a:t>Space Complexity : how much extra memory is needed to perform the algorithm?</a:t>
            </a:r>
          </a:p>
        </p:txBody>
      </p:sp>
      <p:sp>
        <p:nvSpPr>
          <p:cNvPr id="4" name="Slide Number Placeholder 3">
            <a:extLst>
              <a:ext uri="{FF2B5EF4-FFF2-40B4-BE49-F238E27FC236}">
                <a16:creationId xmlns:a16="http://schemas.microsoft.com/office/drawing/2014/main" id="{32007662-05DE-417E-B2A2-3E132959BD05}"/>
              </a:ext>
            </a:extLst>
          </p:cNvPr>
          <p:cNvSpPr>
            <a:spLocks noGrp="1"/>
          </p:cNvSpPr>
          <p:nvPr>
            <p:ph type="sldNum" sz="quarter" idx="12"/>
          </p:nvPr>
        </p:nvSpPr>
        <p:spPr/>
        <p:txBody>
          <a:bodyPr/>
          <a:lstStyle/>
          <a:p>
            <a:fld id="{F6728BC2-ACA3-447C-A909-F3F49211C066}" type="slidenum">
              <a:rPr lang="en-US" smtClean="0"/>
              <a:pPr/>
              <a:t>29</a:t>
            </a:fld>
            <a:endParaRPr lang="en-US" dirty="0"/>
          </a:p>
        </p:txBody>
      </p:sp>
    </p:spTree>
    <p:extLst>
      <p:ext uri="{BB962C8B-B14F-4D97-AF65-F5344CB8AC3E}">
        <p14:creationId xmlns:p14="http://schemas.microsoft.com/office/powerpoint/2010/main" val="63487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AB262-1929-4584-BDE5-5783E51B0D51}"/>
              </a:ext>
            </a:extLst>
          </p:cNvPr>
          <p:cNvSpPr>
            <a:spLocks noGrp="1"/>
          </p:cNvSpPr>
          <p:nvPr>
            <p:ph type="title"/>
          </p:nvPr>
        </p:nvSpPr>
        <p:spPr/>
        <p:txBody>
          <a:bodyPr/>
          <a:lstStyle/>
          <a:p>
            <a:r>
              <a:rPr lang="en-US" dirty="0"/>
              <a:t>Big-O and Math</a:t>
            </a:r>
          </a:p>
        </p:txBody>
      </p:sp>
      <p:sp>
        <p:nvSpPr>
          <p:cNvPr id="3" name="Content Placeholder 2">
            <a:extLst>
              <a:ext uri="{FF2B5EF4-FFF2-40B4-BE49-F238E27FC236}">
                <a16:creationId xmlns:a16="http://schemas.microsoft.com/office/drawing/2014/main" id="{21815E29-947F-4BF0-AA90-1B0CAA939063}"/>
              </a:ext>
            </a:extLst>
          </p:cNvPr>
          <p:cNvSpPr>
            <a:spLocks noGrp="1"/>
          </p:cNvSpPr>
          <p:nvPr>
            <p:ph idx="1"/>
          </p:nvPr>
        </p:nvSpPr>
        <p:spPr/>
        <p:txBody>
          <a:bodyPr>
            <a:normAutofit/>
          </a:bodyPr>
          <a:lstStyle/>
          <a:p>
            <a:r>
              <a:rPr lang="en-US" dirty="0"/>
              <a:t>Big-O can involve a bit of limit calculus and algebra. This is the </a:t>
            </a:r>
            <a:r>
              <a:rPr lang="en-US" i="1" dirty="0"/>
              <a:t>science</a:t>
            </a:r>
            <a:r>
              <a:rPr lang="en-US" dirty="0"/>
              <a:t> of computer science.</a:t>
            </a:r>
          </a:p>
          <a:p>
            <a:r>
              <a:rPr lang="en-US" dirty="0"/>
              <a:t>In most circumstances, you can avoid the crunchy mathematical details if you understand the rules involved. </a:t>
            </a:r>
          </a:p>
          <a:p>
            <a:r>
              <a:rPr lang="en-US" dirty="0"/>
              <a:t>Deducing the complexity of an algorithm can often be done through pattern recognition.</a:t>
            </a:r>
          </a:p>
          <a:p>
            <a:r>
              <a:rPr lang="en-US" dirty="0"/>
              <a:t>We’ll try to keep it approachable, but algorithms are important.</a:t>
            </a:r>
          </a:p>
        </p:txBody>
      </p:sp>
      <p:sp>
        <p:nvSpPr>
          <p:cNvPr id="4" name="Slide Number Placeholder 3">
            <a:extLst>
              <a:ext uri="{FF2B5EF4-FFF2-40B4-BE49-F238E27FC236}">
                <a16:creationId xmlns:a16="http://schemas.microsoft.com/office/drawing/2014/main" id="{7AF04425-1C2B-4C20-962F-387CE20DF93D}"/>
              </a:ext>
            </a:extLst>
          </p:cNvPr>
          <p:cNvSpPr>
            <a:spLocks noGrp="1"/>
          </p:cNvSpPr>
          <p:nvPr>
            <p:ph type="sldNum" sz="quarter" idx="12"/>
          </p:nvPr>
        </p:nvSpPr>
        <p:spPr/>
        <p:txBody>
          <a:bodyPr/>
          <a:lstStyle/>
          <a:p>
            <a:fld id="{F6728BC2-ACA3-447C-A909-F3F49211C066}" type="slidenum">
              <a:rPr lang="en-US" smtClean="0"/>
              <a:pPr/>
              <a:t>30</a:t>
            </a:fld>
            <a:endParaRPr lang="en-US" dirty="0"/>
          </a:p>
        </p:txBody>
      </p:sp>
    </p:spTree>
    <p:extLst>
      <p:ext uri="{BB962C8B-B14F-4D97-AF65-F5344CB8AC3E}">
        <p14:creationId xmlns:p14="http://schemas.microsoft.com/office/powerpoint/2010/main" val="411250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AFA10-9A0E-4048-B6E6-64F738AF830A}"/>
              </a:ext>
            </a:extLst>
          </p:cNvPr>
          <p:cNvSpPr>
            <a:spLocks noGrp="1"/>
          </p:cNvSpPr>
          <p:nvPr>
            <p:ph type="title"/>
          </p:nvPr>
        </p:nvSpPr>
        <p:spPr/>
        <p:txBody>
          <a:bodyPr/>
          <a:lstStyle/>
          <a:p>
            <a:r>
              <a:rPr lang="en-US" dirty="0"/>
              <a:t>Big-O</a:t>
            </a:r>
          </a:p>
        </p:txBody>
      </p:sp>
      <p:sp>
        <p:nvSpPr>
          <p:cNvPr id="3" name="Content Placeholder 2">
            <a:extLst>
              <a:ext uri="{FF2B5EF4-FFF2-40B4-BE49-F238E27FC236}">
                <a16:creationId xmlns:a16="http://schemas.microsoft.com/office/drawing/2014/main" id="{F299C914-EF41-45C7-AF52-D66AE0E6A46E}"/>
              </a:ext>
            </a:extLst>
          </p:cNvPr>
          <p:cNvSpPr>
            <a:spLocks noGrp="1"/>
          </p:cNvSpPr>
          <p:nvPr>
            <p:ph idx="1"/>
          </p:nvPr>
        </p:nvSpPr>
        <p:spPr>
          <a:xfrm>
            <a:off x="380010" y="1378395"/>
            <a:ext cx="8383980" cy="5247391"/>
          </a:xfrm>
        </p:spPr>
        <p:txBody>
          <a:bodyPr>
            <a:normAutofit fontScale="62500" lnSpcReduction="20000"/>
          </a:bodyPr>
          <a:lstStyle/>
          <a:p>
            <a:r>
              <a:rPr lang="en-US" dirty="0"/>
              <a:t>O(1) – Constant Time</a:t>
            </a:r>
          </a:p>
          <a:p>
            <a:pPr lvl="1"/>
            <a:r>
              <a:rPr lang="en-US" dirty="0"/>
              <a:t>Get item at index 0 in an array</a:t>
            </a:r>
          </a:p>
          <a:p>
            <a:pPr lvl="1"/>
            <a:r>
              <a:rPr lang="en-US" dirty="0"/>
              <a:t>Swap Elements.</a:t>
            </a:r>
          </a:p>
          <a:p>
            <a:pPr lvl="1"/>
            <a:r>
              <a:rPr lang="en-US" dirty="0"/>
              <a:t>There is only a single* process taking place.</a:t>
            </a:r>
          </a:p>
          <a:p>
            <a:pPr lvl="2"/>
            <a:r>
              <a:rPr lang="en-US" dirty="0"/>
              <a:t>*Single here doesn’t mean one, it just means that we don’t have potential repetition</a:t>
            </a:r>
          </a:p>
          <a:p>
            <a:r>
              <a:rPr lang="en-US" dirty="0"/>
              <a:t>O(</a:t>
            </a:r>
            <a:r>
              <a:rPr lang="en-US" dirty="0">
                <a:ea typeface="Cambria Math" panose="02040503050406030204" pitchFamily="18" charset="0"/>
              </a:rPr>
              <a:t>log n</a:t>
            </a:r>
            <a:r>
              <a:rPr lang="en-US" dirty="0"/>
              <a:t>) – Log N</a:t>
            </a:r>
          </a:p>
          <a:p>
            <a:pPr lvl="1"/>
            <a:r>
              <a:rPr lang="en-US" dirty="0"/>
              <a:t>Binary search</a:t>
            </a:r>
          </a:p>
          <a:p>
            <a:pPr lvl="1"/>
            <a:r>
              <a:rPr lang="en-US" dirty="0"/>
              <a:t>An algorithm eliminates many values (around half) during each step</a:t>
            </a:r>
          </a:p>
          <a:p>
            <a:r>
              <a:rPr lang="en-US" dirty="0"/>
              <a:t>O(</a:t>
            </a:r>
            <a:r>
              <a:rPr lang="en-US" dirty="0">
                <a:ea typeface="Cambria Math" panose="02040503050406030204" pitchFamily="18" charset="0"/>
              </a:rPr>
              <a:t>n</a:t>
            </a:r>
            <a:r>
              <a:rPr lang="en-US" dirty="0"/>
              <a:t>) – Linear</a:t>
            </a:r>
          </a:p>
          <a:p>
            <a:pPr lvl="1"/>
            <a:r>
              <a:rPr lang="en-US" dirty="0"/>
              <a:t>Linear Search</a:t>
            </a:r>
          </a:p>
          <a:p>
            <a:pPr lvl="1"/>
            <a:r>
              <a:rPr lang="en-US" dirty="0"/>
              <a:t>There is a single process taking place for each element of a collection.</a:t>
            </a:r>
          </a:p>
          <a:p>
            <a:r>
              <a:rPr lang="en-US" dirty="0"/>
              <a:t>O(</a:t>
            </a:r>
            <a:r>
              <a:rPr lang="en-US" dirty="0">
                <a:ea typeface="Cambria Math" panose="02040503050406030204" pitchFamily="18" charset="0"/>
              </a:rPr>
              <a:t>n log n</a:t>
            </a:r>
            <a:r>
              <a:rPr lang="en-US" dirty="0"/>
              <a:t>) – N Log N</a:t>
            </a:r>
          </a:p>
          <a:p>
            <a:pPr lvl="1"/>
            <a:r>
              <a:rPr lang="en-US" dirty="0"/>
              <a:t>Merge sort.</a:t>
            </a:r>
          </a:p>
          <a:p>
            <a:pPr lvl="1"/>
            <a:r>
              <a:rPr lang="en-US" dirty="0"/>
              <a:t>Each element is processed multiple times, but those processes work on “chunks” of data.</a:t>
            </a:r>
          </a:p>
          <a:p>
            <a:r>
              <a:rPr lang="en-US" dirty="0"/>
              <a:t>O(n^2) – Exponential</a:t>
            </a:r>
          </a:p>
          <a:p>
            <a:pPr lvl="1"/>
            <a:r>
              <a:rPr lang="en-US" b="0" dirty="0"/>
              <a:t>Bubble Sort</a:t>
            </a:r>
          </a:p>
          <a:p>
            <a:pPr lvl="1"/>
            <a:r>
              <a:rPr lang="en-US" b="0" dirty="0"/>
              <a:t>For each element of a collection, a process occurs for the Size of the collection. Nested loops can often lead to this complexity.</a:t>
            </a:r>
          </a:p>
          <a:p>
            <a:r>
              <a:rPr lang="en-US" dirty="0"/>
              <a:t>O(</a:t>
            </a:r>
            <a:r>
              <a:rPr lang="en-US" dirty="0">
                <a:ea typeface="Cambria Math" panose="02040503050406030204" pitchFamily="18" charset="0"/>
              </a:rPr>
              <a:t>!</a:t>
            </a:r>
            <a:r>
              <a:rPr lang="en-US" i="1" dirty="0">
                <a:ea typeface="Cambria Math" panose="02040503050406030204" pitchFamily="18" charset="0"/>
              </a:rPr>
              <a:t>n</a:t>
            </a:r>
            <a:r>
              <a:rPr lang="en-US" dirty="0"/>
              <a:t>) – Factorial</a:t>
            </a:r>
          </a:p>
          <a:p>
            <a:pPr lvl="1"/>
            <a:r>
              <a:rPr lang="en-US" b="0" dirty="0"/>
              <a:t>Check every possible combination</a:t>
            </a:r>
          </a:p>
          <a:p>
            <a:pPr lvl="1"/>
            <a:r>
              <a:rPr lang="en-US" dirty="0"/>
              <a:t>Typically used in cryptography.</a:t>
            </a:r>
            <a:endParaRPr lang="en-US" b="0" dirty="0"/>
          </a:p>
        </p:txBody>
      </p:sp>
      <p:sp>
        <p:nvSpPr>
          <p:cNvPr id="4" name="Slide Number Placeholder 3">
            <a:extLst>
              <a:ext uri="{FF2B5EF4-FFF2-40B4-BE49-F238E27FC236}">
                <a16:creationId xmlns:a16="http://schemas.microsoft.com/office/drawing/2014/main" id="{4067CE73-4EE8-4F69-BE3C-23BE29B15109}"/>
              </a:ext>
            </a:extLst>
          </p:cNvPr>
          <p:cNvSpPr>
            <a:spLocks noGrp="1"/>
          </p:cNvSpPr>
          <p:nvPr>
            <p:ph type="sldNum" sz="quarter" idx="12"/>
          </p:nvPr>
        </p:nvSpPr>
        <p:spPr/>
        <p:txBody>
          <a:bodyPr/>
          <a:lstStyle/>
          <a:p>
            <a:fld id="{F6728BC2-ACA3-447C-A909-F3F49211C066}" type="slidenum">
              <a:rPr lang="en-US" smtClean="0"/>
              <a:pPr/>
              <a:t>31</a:t>
            </a:fld>
            <a:endParaRPr lang="en-US" dirty="0"/>
          </a:p>
        </p:txBody>
      </p:sp>
    </p:spTree>
    <p:extLst>
      <p:ext uri="{BB962C8B-B14F-4D97-AF65-F5344CB8AC3E}">
        <p14:creationId xmlns:p14="http://schemas.microsoft.com/office/powerpoint/2010/main" val="211438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fade">
                                      <p:cBhvr>
                                        <p:cTn id="52" dur="500"/>
                                        <p:tgtEl>
                                          <p:spTgt spid="3">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Effect transition="in" filter="fade">
                                      <p:cBhvr>
                                        <p:cTn id="57" dur="500"/>
                                        <p:tgtEl>
                                          <p:spTgt spid="3">
                                            <p:txEl>
                                              <p:pRg st="14" end="14"/>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15" end="15"/>
                                            </p:txEl>
                                          </p:spTgt>
                                        </p:tgtEl>
                                        <p:attrNameLst>
                                          <p:attrName>style.visibility</p:attrName>
                                        </p:attrNameLst>
                                      </p:cBhvr>
                                      <p:to>
                                        <p:strVal val="visible"/>
                                      </p:to>
                                    </p:set>
                                    <p:animEffect transition="in" filter="fade">
                                      <p:cBhvr>
                                        <p:cTn id="60" dur="500"/>
                                        <p:tgtEl>
                                          <p:spTgt spid="3">
                                            <p:txEl>
                                              <p:pRg st="15" end="15"/>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animEffect transition="in" filter="fade">
                                      <p:cBhvr>
                                        <p:cTn id="63" dur="500"/>
                                        <p:tgtEl>
                                          <p:spTgt spid="3">
                                            <p:txEl>
                                              <p:pRg st="16" end="16"/>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3">
                                            <p:txEl>
                                              <p:pRg st="17" end="17"/>
                                            </p:txEl>
                                          </p:spTgt>
                                        </p:tgtEl>
                                        <p:attrNameLst>
                                          <p:attrName>style.visibility</p:attrName>
                                        </p:attrNameLst>
                                      </p:cBhvr>
                                      <p:to>
                                        <p:strVal val="visible"/>
                                      </p:to>
                                    </p:set>
                                    <p:animEffect transition="in" filter="fade">
                                      <p:cBhvr>
                                        <p:cTn id="68" dur="500"/>
                                        <p:tgtEl>
                                          <p:spTgt spid="3">
                                            <p:txEl>
                                              <p:pRg st="17" end="17"/>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18" end="18"/>
                                            </p:txEl>
                                          </p:spTgt>
                                        </p:tgtEl>
                                        <p:attrNameLst>
                                          <p:attrName>style.visibility</p:attrName>
                                        </p:attrNameLst>
                                      </p:cBhvr>
                                      <p:to>
                                        <p:strVal val="visible"/>
                                      </p:to>
                                    </p:set>
                                    <p:animEffect transition="in" filter="fade">
                                      <p:cBhvr>
                                        <p:cTn id="71" dur="500"/>
                                        <p:tgtEl>
                                          <p:spTgt spid="3">
                                            <p:txEl>
                                              <p:pRg st="18" end="18"/>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19" end="19"/>
                                            </p:txEl>
                                          </p:spTgt>
                                        </p:tgtEl>
                                        <p:attrNameLst>
                                          <p:attrName>style.visibility</p:attrName>
                                        </p:attrNameLst>
                                      </p:cBhvr>
                                      <p:to>
                                        <p:strVal val="visible"/>
                                      </p:to>
                                    </p:set>
                                    <p:animEffect transition="in" filter="fade">
                                      <p:cBhvr>
                                        <p:cTn id="74" dur="5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AFA10-9A0E-4048-B6E6-64F738AF830A}"/>
              </a:ext>
            </a:extLst>
          </p:cNvPr>
          <p:cNvSpPr>
            <a:spLocks noGrp="1"/>
          </p:cNvSpPr>
          <p:nvPr>
            <p:ph type="title"/>
          </p:nvPr>
        </p:nvSpPr>
        <p:spPr/>
        <p:txBody>
          <a:bodyPr/>
          <a:lstStyle/>
          <a:p>
            <a:r>
              <a:rPr lang="en-US" dirty="0"/>
              <a:t>Big-O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99C914-EF41-45C7-AF52-D66AE0E6A46E}"/>
                  </a:ext>
                </a:extLst>
              </p:cNvPr>
              <p:cNvSpPr>
                <a:spLocks noGrp="1"/>
              </p:cNvSpPr>
              <p:nvPr>
                <p:ph idx="1"/>
              </p:nvPr>
            </p:nvSpPr>
            <p:spPr>
              <a:xfrm>
                <a:off x="380010" y="1481445"/>
                <a:ext cx="8383980" cy="5247391"/>
              </a:xfrm>
            </p:spPr>
            <p:txBody>
              <a:bodyPr>
                <a:normAutofit fontScale="77500" lnSpcReduction="20000"/>
              </a:bodyPr>
              <a:lstStyle/>
              <a:p>
                <a:r>
                  <a:rPr lang="en-US" dirty="0"/>
                  <a:t>Based on the number of inputs, how does our solution scale as they get extremely large (as the number of inputs approach infinity)?</a:t>
                </a:r>
              </a:p>
              <a:p>
                <a:r>
                  <a:rPr lang="en-US" dirty="0"/>
                  <a:t>O(1)</a:t>
                </a:r>
              </a:p>
              <a:p>
                <a:pPr lvl="1"/>
                <a:r>
                  <a:rPr lang="en-US" dirty="0"/>
                  <a:t>Constant time</a:t>
                </a:r>
              </a:p>
              <a:p>
                <a:pPr lvl="1"/>
                <a:r>
                  <a:rPr lang="en-US" dirty="0"/>
                  <a:t>Get item at index 0 in an array</a:t>
                </a:r>
              </a:p>
              <a:p>
                <a:r>
                  <a:rPr lang="en-US" dirty="0"/>
                  <a:t>O(n)</a:t>
                </a:r>
              </a:p>
              <a:p>
                <a:pPr lvl="1"/>
                <a:r>
                  <a:rPr lang="en-US" dirty="0"/>
                  <a:t>Linear time</a:t>
                </a:r>
              </a:p>
              <a:p>
                <a:pPr lvl="1"/>
                <a:r>
                  <a:rPr lang="en-US" dirty="0"/>
                  <a:t>Search through each item in an array</a:t>
                </a:r>
              </a:p>
              <a:p>
                <a:r>
                  <a:rPr lang="en-US" dirty="0"/>
                  <a:t>O(log n)</a:t>
                </a:r>
              </a:p>
              <a:p>
                <a:pPr lvl="1"/>
                <a:r>
                  <a:rPr lang="en-US" dirty="0"/>
                  <a:t>Search through a sorted array using binary search</a:t>
                </a:r>
              </a:p>
              <a:p>
                <a:r>
                  <a:rPr lang="en-US" dirty="0"/>
                  <a:t>O(n log n)</a:t>
                </a:r>
              </a:p>
              <a:p>
                <a:pPr lvl="1"/>
                <a:r>
                  <a:rPr lang="en-US" dirty="0"/>
                  <a:t>Merge sort</a:t>
                </a:r>
              </a:p>
              <a:p>
                <a:r>
                  <a:rPr lang="en-US" dirty="0"/>
                  <a:t>O</a:t>
                </a:r>
                <a14:m>
                  <m:oMath xmlns:m="http://schemas.openxmlformats.org/officeDocument/2006/math">
                    <m:d>
                      <m:dPr>
                        <m:ctrlPr>
                          <a:rPr lang="en-US" b="0" i="1" smtClean="0">
                            <a:latin typeface="Cambria Math" panose="02040503050406030204" pitchFamily="18" charset="0"/>
                          </a:rPr>
                        </m:ctrlPr>
                      </m:dPr>
                      <m:e>
                        <m:sSup>
                          <m:sSupPr>
                            <m:ctrlPr>
                              <a:rPr lang="en-US"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oMath>
                </a14:m>
                <a:endParaRPr lang="en-US" b="0" dirty="0"/>
              </a:p>
              <a:p>
                <a:pPr lvl="1"/>
                <a:r>
                  <a:rPr lang="en-US" dirty="0"/>
                  <a:t>For each item in an array multiply that item by every other item in the array</a:t>
                </a:r>
              </a:p>
              <a:p>
                <a:pPr lvl="1"/>
                <a:r>
                  <a:rPr lang="en-US" b="0" dirty="0"/>
                  <a:t>Quick sort</a:t>
                </a:r>
              </a:p>
            </p:txBody>
          </p:sp>
        </mc:Choice>
        <mc:Fallback xmlns="">
          <p:sp>
            <p:nvSpPr>
              <p:cNvPr id="3" name="Content Placeholder 2">
                <a:extLst>
                  <a:ext uri="{FF2B5EF4-FFF2-40B4-BE49-F238E27FC236}">
                    <a16:creationId xmlns:a16="http://schemas.microsoft.com/office/drawing/2014/main" id="{F299C914-EF41-45C7-AF52-D66AE0E6A46E}"/>
                  </a:ext>
                </a:extLst>
              </p:cNvPr>
              <p:cNvSpPr>
                <a:spLocks noGrp="1" noRot="1" noChangeAspect="1" noMove="1" noResize="1" noEditPoints="1" noAdjustHandles="1" noChangeArrowheads="1" noChangeShapeType="1" noTextEdit="1"/>
              </p:cNvSpPr>
              <p:nvPr>
                <p:ph idx="1"/>
              </p:nvPr>
            </p:nvSpPr>
            <p:spPr>
              <a:xfrm>
                <a:off x="380010" y="1481445"/>
                <a:ext cx="8383980" cy="5247391"/>
              </a:xfrm>
              <a:blipFill>
                <a:blip r:embed="rId2"/>
                <a:stretch>
                  <a:fillRect l="-799" t="-1974" r="-101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067CE73-4EE8-4F69-BE3C-23BE29B15109}"/>
              </a:ext>
            </a:extLst>
          </p:cNvPr>
          <p:cNvSpPr>
            <a:spLocks noGrp="1"/>
          </p:cNvSpPr>
          <p:nvPr>
            <p:ph type="sldNum" sz="quarter" idx="12"/>
          </p:nvPr>
        </p:nvSpPr>
        <p:spPr/>
        <p:txBody>
          <a:bodyPr/>
          <a:lstStyle/>
          <a:p>
            <a:fld id="{F6728BC2-ACA3-447C-A909-F3F49211C066}" type="slidenum">
              <a:rPr lang="en-US" smtClean="0"/>
              <a:pPr/>
              <a:t>32</a:t>
            </a:fld>
            <a:endParaRPr lang="en-US" dirty="0"/>
          </a:p>
        </p:txBody>
      </p:sp>
      <p:pic>
        <p:nvPicPr>
          <p:cNvPr id="6" name="Picture 5" descr="Chart&#10;&#10;Description automatically generated">
            <a:extLst>
              <a:ext uri="{FF2B5EF4-FFF2-40B4-BE49-F238E27FC236}">
                <a16:creationId xmlns:a16="http://schemas.microsoft.com/office/drawing/2014/main" id="{BB98503E-2006-C5F8-FA01-D3F3289B3E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740" y="1374199"/>
            <a:ext cx="8477250" cy="5172075"/>
          </a:xfrm>
          <a:prstGeom prst="rect">
            <a:avLst/>
          </a:prstGeom>
        </p:spPr>
      </p:pic>
    </p:spTree>
    <p:extLst>
      <p:ext uri="{BB962C8B-B14F-4D97-AF65-F5344CB8AC3E}">
        <p14:creationId xmlns:p14="http://schemas.microsoft.com/office/powerpoint/2010/main" val="32494423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AFA10-9A0E-4048-B6E6-64F738AF830A}"/>
              </a:ext>
            </a:extLst>
          </p:cNvPr>
          <p:cNvSpPr>
            <a:spLocks noGrp="1"/>
          </p:cNvSpPr>
          <p:nvPr>
            <p:ph type="title"/>
          </p:nvPr>
        </p:nvSpPr>
        <p:spPr/>
        <p:txBody>
          <a:bodyPr/>
          <a:lstStyle/>
          <a:p>
            <a:r>
              <a:rPr lang="en-US" dirty="0"/>
              <a:t>Algorithm Big-O</a:t>
            </a:r>
          </a:p>
        </p:txBody>
      </p:sp>
      <p:sp>
        <p:nvSpPr>
          <p:cNvPr id="3" name="Content Placeholder 2">
            <a:extLst>
              <a:ext uri="{FF2B5EF4-FFF2-40B4-BE49-F238E27FC236}">
                <a16:creationId xmlns:a16="http://schemas.microsoft.com/office/drawing/2014/main" id="{F299C914-EF41-45C7-AF52-D66AE0E6A46E}"/>
              </a:ext>
            </a:extLst>
          </p:cNvPr>
          <p:cNvSpPr>
            <a:spLocks noGrp="1"/>
          </p:cNvSpPr>
          <p:nvPr>
            <p:ph idx="1"/>
          </p:nvPr>
        </p:nvSpPr>
        <p:spPr>
          <a:xfrm>
            <a:off x="380010" y="1481445"/>
            <a:ext cx="8383980" cy="5247391"/>
          </a:xfrm>
        </p:spPr>
        <p:txBody>
          <a:bodyPr>
            <a:normAutofit fontScale="85000" lnSpcReduction="20000"/>
          </a:bodyPr>
          <a:lstStyle/>
          <a:p>
            <a:r>
              <a:rPr lang="en-US" dirty="0"/>
              <a:t>Linear Search</a:t>
            </a:r>
          </a:p>
          <a:p>
            <a:pPr lvl="1"/>
            <a:r>
              <a:rPr lang="en-US" dirty="0"/>
              <a:t>Time Complexity : O(n) – linear</a:t>
            </a:r>
          </a:p>
          <a:p>
            <a:pPr lvl="1"/>
            <a:r>
              <a:rPr lang="en-US" dirty="0"/>
              <a:t>Space Complexity : O(1) – Constant</a:t>
            </a:r>
          </a:p>
          <a:p>
            <a:r>
              <a:rPr lang="en-US" dirty="0"/>
              <a:t>Binary Search</a:t>
            </a:r>
          </a:p>
          <a:p>
            <a:pPr lvl="1"/>
            <a:r>
              <a:rPr lang="en-US" dirty="0"/>
              <a:t>Time Complexity : O(log n) – Logarithmic</a:t>
            </a:r>
          </a:p>
          <a:p>
            <a:pPr lvl="1"/>
            <a:r>
              <a:rPr lang="en-US" dirty="0"/>
              <a:t>Space Complexity : O(1) – Constant</a:t>
            </a:r>
          </a:p>
          <a:p>
            <a:r>
              <a:rPr lang="en-US" dirty="0"/>
              <a:t>Swap Elements</a:t>
            </a:r>
          </a:p>
          <a:p>
            <a:pPr lvl="1"/>
            <a:r>
              <a:rPr lang="en-US" dirty="0"/>
              <a:t>Time Complexity : O(1) – Constant</a:t>
            </a:r>
          </a:p>
          <a:p>
            <a:pPr lvl="1"/>
            <a:r>
              <a:rPr lang="en-US" dirty="0"/>
              <a:t>Space Complexity : O(1) – Constant</a:t>
            </a:r>
          </a:p>
          <a:p>
            <a:r>
              <a:rPr lang="en-US" dirty="0"/>
              <a:t>Bubble Sort</a:t>
            </a:r>
          </a:p>
          <a:p>
            <a:pPr lvl="1"/>
            <a:r>
              <a:rPr lang="en-US" dirty="0"/>
              <a:t>Time Complexity : O(n^2) – Exponential</a:t>
            </a:r>
          </a:p>
          <a:p>
            <a:pPr lvl="1"/>
            <a:r>
              <a:rPr lang="en-US" dirty="0"/>
              <a:t>Space Complexity : O(1) – Constant</a:t>
            </a:r>
          </a:p>
          <a:p>
            <a:r>
              <a:rPr lang="en-US" dirty="0"/>
              <a:t>Selection Sort</a:t>
            </a:r>
          </a:p>
          <a:p>
            <a:pPr lvl="1"/>
            <a:r>
              <a:rPr lang="en-US" dirty="0"/>
              <a:t>Time Complexity : O(n^2) – Exponential</a:t>
            </a:r>
          </a:p>
          <a:p>
            <a:pPr lvl="1"/>
            <a:r>
              <a:rPr lang="en-US" dirty="0"/>
              <a:t>Space Complexity : O(1) – Constant</a:t>
            </a:r>
          </a:p>
        </p:txBody>
      </p:sp>
      <p:sp>
        <p:nvSpPr>
          <p:cNvPr id="4" name="Slide Number Placeholder 3">
            <a:extLst>
              <a:ext uri="{FF2B5EF4-FFF2-40B4-BE49-F238E27FC236}">
                <a16:creationId xmlns:a16="http://schemas.microsoft.com/office/drawing/2014/main" id="{4067CE73-4EE8-4F69-BE3C-23BE29B15109}"/>
              </a:ext>
            </a:extLst>
          </p:cNvPr>
          <p:cNvSpPr>
            <a:spLocks noGrp="1"/>
          </p:cNvSpPr>
          <p:nvPr>
            <p:ph type="sldNum" sz="quarter" idx="12"/>
          </p:nvPr>
        </p:nvSpPr>
        <p:spPr/>
        <p:txBody>
          <a:bodyPr/>
          <a:lstStyle/>
          <a:p>
            <a:fld id="{F6728BC2-ACA3-447C-A909-F3F49211C066}" type="slidenum">
              <a:rPr lang="en-US" smtClean="0"/>
              <a:pPr/>
              <a:t>33</a:t>
            </a:fld>
            <a:endParaRPr lang="en-US" dirty="0"/>
          </a:p>
        </p:txBody>
      </p:sp>
    </p:spTree>
    <p:extLst>
      <p:ext uri="{BB962C8B-B14F-4D97-AF65-F5344CB8AC3E}">
        <p14:creationId xmlns:p14="http://schemas.microsoft.com/office/powerpoint/2010/main" val="365172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fade">
                                      <p:cBhvr>
                                        <p:cTn id="51" dur="500"/>
                                        <p:tgtEl>
                                          <p:spTgt spid="3">
                                            <p:txEl>
                                              <p:pRg st="12" end="1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3" end="13"/>
                                            </p:txEl>
                                          </p:spTgt>
                                        </p:tgtEl>
                                        <p:attrNameLst>
                                          <p:attrName>style.visibility</p:attrName>
                                        </p:attrNameLst>
                                      </p:cBhvr>
                                      <p:to>
                                        <p:strVal val="visible"/>
                                      </p:to>
                                    </p:set>
                                    <p:animEffect transition="in" filter="fade">
                                      <p:cBhvr>
                                        <p:cTn id="54" dur="500"/>
                                        <p:tgtEl>
                                          <p:spTgt spid="3">
                                            <p:txEl>
                                              <p:pRg st="13" end="1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Effect transition="in" filter="fade">
                                      <p:cBhvr>
                                        <p:cTn id="5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AFA10-9A0E-4048-B6E6-64F738AF830A}"/>
              </a:ext>
            </a:extLst>
          </p:cNvPr>
          <p:cNvSpPr>
            <a:spLocks noGrp="1"/>
          </p:cNvSpPr>
          <p:nvPr>
            <p:ph type="title"/>
          </p:nvPr>
        </p:nvSpPr>
        <p:spPr/>
        <p:txBody>
          <a:bodyPr/>
          <a:lstStyle/>
          <a:p>
            <a:r>
              <a:rPr lang="en-US" dirty="0"/>
              <a:t>Algorithm Big-O</a:t>
            </a:r>
          </a:p>
        </p:txBody>
      </p:sp>
      <p:sp>
        <p:nvSpPr>
          <p:cNvPr id="3" name="Content Placeholder 2">
            <a:extLst>
              <a:ext uri="{FF2B5EF4-FFF2-40B4-BE49-F238E27FC236}">
                <a16:creationId xmlns:a16="http://schemas.microsoft.com/office/drawing/2014/main" id="{F299C914-EF41-45C7-AF52-D66AE0E6A46E}"/>
              </a:ext>
            </a:extLst>
          </p:cNvPr>
          <p:cNvSpPr>
            <a:spLocks noGrp="1"/>
          </p:cNvSpPr>
          <p:nvPr>
            <p:ph idx="1"/>
          </p:nvPr>
        </p:nvSpPr>
        <p:spPr>
          <a:xfrm>
            <a:off x="380010" y="1481445"/>
            <a:ext cx="8383980" cy="5247391"/>
          </a:xfrm>
        </p:spPr>
        <p:txBody>
          <a:bodyPr>
            <a:normAutofit fontScale="70000" lnSpcReduction="20000"/>
          </a:bodyPr>
          <a:lstStyle/>
          <a:p>
            <a:r>
              <a:rPr lang="en-US" dirty="0"/>
              <a:t>Merge Sort</a:t>
            </a:r>
          </a:p>
          <a:p>
            <a:pPr lvl="1"/>
            <a:r>
              <a:rPr lang="en-US" dirty="0"/>
              <a:t>Time Complexity : O(n log(n)) – N times logarithm of N</a:t>
            </a:r>
          </a:p>
          <a:p>
            <a:pPr lvl="1"/>
            <a:r>
              <a:rPr lang="en-US" dirty="0"/>
              <a:t>Space Complexity : O(n) – Linear</a:t>
            </a:r>
          </a:p>
          <a:p>
            <a:r>
              <a:rPr lang="en-US" dirty="0"/>
              <a:t>Quick Sort</a:t>
            </a:r>
          </a:p>
          <a:p>
            <a:pPr lvl="1"/>
            <a:r>
              <a:rPr lang="en-US" dirty="0"/>
              <a:t>Time Complexity : O(n^2) – Exponential</a:t>
            </a:r>
          </a:p>
          <a:p>
            <a:pPr lvl="1"/>
            <a:r>
              <a:rPr lang="en-US" dirty="0"/>
              <a:t>Space Complexity : O(n) – Linear</a:t>
            </a:r>
          </a:p>
          <a:p>
            <a:r>
              <a:rPr lang="en-US" dirty="0"/>
              <a:t>Insertion Sort</a:t>
            </a:r>
          </a:p>
          <a:p>
            <a:pPr lvl="1"/>
            <a:r>
              <a:rPr lang="en-US" dirty="0"/>
              <a:t>Time Complexity : O(n^2) – Exponential</a:t>
            </a:r>
          </a:p>
          <a:p>
            <a:pPr lvl="1"/>
            <a:r>
              <a:rPr lang="en-US" dirty="0"/>
              <a:t>Space Complexity : O(1) – Constant</a:t>
            </a:r>
          </a:p>
          <a:p>
            <a:r>
              <a:rPr lang="en-US" dirty="0"/>
              <a:t>Counting Sort</a:t>
            </a:r>
          </a:p>
          <a:p>
            <a:pPr lvl="1"/>
            <a:r>
              <a:rPr lang="en-US" dirty="0"/>
              <a:t>Time Complexity : O(N+K) – Complexity is dependent on the size of the collection and the range of the values within the collection.</a:t>
            </a:r>
          </a:p>
          <a:p>
            <a:pPr lvl="1"/>
            <a:r>
              <a:rPr lang="en-US" dirty="0"/>
              <a:t>Space Complexity : O(k) – Complexity can vary depending on the range different of values. N = number of element. K = range for elements.</a:t>
            </a:r>
          </a:p>
          <a:p>
            <a:pPr lvl="2"/>
            <a:r>
              <a:rPr lang="en-US" dirty="0"/>
              <a:t>N = number of elements</a:t>
            </a:r>
          </a:p>
          <a:p>
            <a:pPr lvl="2"/>
            <a:r>
              <a:rPr lang="en-US" dirty="0"/>
              <a:t>K = Range of elements (largest – smallest)</a:t>
            </a:r>
          </a:p>
          <a:p>
            <a:r>
              <a:rPr lang="en-US" dirty="0"/>
              <a:t>Time Sort</a:t>
            </a:r>
          </a:p>
          <a:p>
            <a:pPr lvl="1"/>
            <a:r>
              <a:rPr lang="en-US" dirty="0"/>
              <a:t>Time Complexity : O(n log(n)) – N times logarithm of N</a:t>
            </a:r>
          </a:p>
          <a:p>
            <a:pPr lvl="1"/>
            <a:r>
              <a:rPr lang="en-US" dirty="0"/>
              <a:t>Space Complexity : O(1) – Constant</a:t>
            </a:r>
          </a:p>
        </p:txBody>
      </p:sp>
      <p:sp>
        <p:nvSpPr>
          <p:cNvPr id="4" name="Slide Number Placeholder 3">
            <a:extLst>
              <a:ext uri="{FF2B5EF4-FFF2-40B4-BE49-F238E27FC236}">
                <a16:creationId xmlns:a16="http://schemas.microsoft.com/office/drawing/2014/main" id="{4067CE73-4EE8-4F69-BE3C-23BE29B15109}"/>
              </a:ext>
            </a:extLst>
          </p:cNvPr>
          <p:cNvSpPr>
            <a:spLocks noGrp="1"/>
          </p:cNvSpPr>
          <p:nvPr>
            <p:ph type="sldNum" sz="quarter" idx="12"/>
          </p:nvPr>
        </p:nvSpPr>
        <p:spPr/>
        <p:txBody>
          <a:bodyPr/>
          <a:lstStyle/>
          <a:p>
            <a:fld id="{F6728BC2-ACA3-447C-A909-F3F49211C066}" type="slidenum">
              <a:rPr lang="en-US" smtClean="0"/>
              <a:pPr/>
              <a:t>34</a:t>
            </a:fld>
            <a:endParaRPr lang="en-US" dirty="0"/>
          </a:p>
        </p:txBody>
      </p:sp>
    </p:spTree>
    <p:extLst>
      <p:ext uri="{BB962C8B-B14F-4D97-AF65-F5344CB8AC3E}">
        <p14:creationId xmlns:p14="http://schemas.microsoft.com/office/powerpoint/2010/main" val="442613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fade">
                                      <p:cBhvr>
                                        <p:cTn id="52" dur="500"/>
                                        <p:tgtEl>
                                          <p:spTgt spid="3">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Effect transition="in" filter="fade">
                                      <p:cBhvr>
                                        <p:cTn id="57" dur="500"/>
                                        <p:tgtEl>
                                          <p:spTgt spid="3">
                                            <p:txEl>
                                              <p:pRg st="14" end="14"/>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15" end="15"/>
                                            </p:txEl>
                                          </p:spTgt>
                                        </p:tgtEl>
                                        <p:attrNameLst>
                                          <p:attrName>style.visibility</p:attrName>
                                        </p:attrNameLst>
                                      </p:cBhvr>
                                      <p:to>
                                        <p:strVal val="visible"/>
                                      </p:to>
                                    </p:set>
                                    <p:animEffect transition="in" filter="fade">
                                      <p:cBhvr>
                                        <p:cTn id="60" dur="500"/>
                                        <p:tgtEl>
                                          <p:spTgt spid="3">
                                            <p:txEl>
                                              <p:pRg st="15" end="15"/>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animEffect transition="in" filter="fade">
                                      <p:cBhvr>
                                        <p:cTn id="63"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324A5-21DE-4DF5-A0AD-939F79912186}"/>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AF8ACFE5-69E9-479F-8087-1E1259452493}"/>
              </a:ext>
            </a:extLst>
          </p:cNvPr>
          <p:cNvSpPr>
            <a:spLocks noGrp="1"/>
          </p:cNvSpPr>
          <p:nvPr>
            <p:ph type="sldNum" sz="quarter" idx="12"/>
          </p:nvPr>
        </p:nvSpPr>
        <p:spPr/>
        <p:txBody>
          <a:bodyPr/>
          <a:lstStyle/>
          <a:p>
            <a:fld id="{F6728BC2-ACA3-447C-A909-F3F49211C066}" type="slidenum">
              <a:rPr lang="en-US" smtClean="0"/>
              <a:pPr/>
              <a:t>35</a:t>
            </a:fld>
            <a:endParaRPr lang="en-US" dirty="0"/>
          </a:p>
        </p:txBody>
      </p:sp>
    </p:spTree>
    <p:extLst>
      <p:ext uri="{BB962C8B-B14F-4D97-AF65-F5344CB8AC3E}">
        <p14:creationId xmlns:p14="http://schemas.microsoft.com/office/powerpoint/2010/main" val="4241723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1E2548-0A26-4CD3-8393-ECBD329C9378}"/>
              </a:ext>
            </a:extLst>
          </p:cNvPr>
          <p:cNvSpPr>
            <a:spLocks noGrp="1"/>
          </p:cNvSpPr>
          <p:nvPr>
            <p:ph type="title"/>
          </p:nvPr>
        </p:nvSpPr>
        <p:spPr/>
        <p:txBody>
          <a:bodyPr/>
          <a:lstStyle/>
          <a:p>
            <a:r>
              <a:rPr lang="en-US" dirty="0"/>
              <a:t>What are Algorithms?</a:t>
            </a:r>
          </a:p>
        </p:txBody>
      </p:sp>
      <p:sp>
        <p:nvSpPr>
          <p:cNvPr id="5" name="Content Placeholder 4">
            <a:extLst>
              <a:ext uri="{FF2B5EF4-FFF2-40B4-BE49-F238E27FC236}">
                <a16:creationId xmlns:a16="http://schemas.microsoft.com/office/drawing/2014/main" id="{C8CF448C-CF17-4061-BD7E-1884528D63F5}"/>
              </a:ext>
            </a:extLst>
          </p:cNvPr>
          <p:cNvSpPr>
            <a:spLocks noGrp="1"/>
          </p:cNvSpPr>
          <p:nvPr>
            <p:ph idx="1"/>
          </p:nvPr>
        </p:nvSpPr>
        <p:spPr>
          <a:xfrm>
            <a:off x="380010" y="1506613"/>
            <a:ext cx="8383980" cy="4525963"/>
          </a:xfrm>
        </p:spPr>
        <p:txBody>
          <a:bodyPr>
            <a:normAutofit fontScale="85000" lnSpcReduction="20000"/>
          </a:bodyPr>
          <a:lstStyle/>
          <a:p>
            <a:r>
              <a:rPr lang="en-US" dirty="0"/>
              <a:t>A series of steps taken or a set of rules to be followed (typically by a computer) with the goal of solving a problem. </a:t>
            </a:r>
          </a:p>
          <a:p>
            <a:r>
              <a:rPr lang="en-US" dirty="0"/>
              <a:t>Certain problems in programming are common, for instance: </a:t>
            </a:r>
          </a:p>
          <a:p>
            <a:pPr lvl="1"/>
            <a:r>
              <a:rPr lang="en-US" dirty="0"/>
              <a:t>sorting sets of data</a:t>
            </a:r>
          </a:p>
          <a:p>
            <a:pPr lvl="1"/>
            <a:r>
              <a:rPr lang="en-US" dirty="0"/>
              <a:t>searching data for particular values</a:t>
            </a:r>
          </a:p>
          <a:p>
            <a:r>
              <a:rPr lang="en-US" dirty="0"/>
              <a:t>Solving these problems require balancing resources available:</a:t>
            </a:r>
          </a:p>
          <a:p>
            <a:pPr lvl="1"/>
            <a:r>
              <a:rPr lang="en-US" dirty="0"/>
              <a:t>Memory space</a:t>
            </a:r>
          </a:p>
          <a:p>
            <a:pPr lvl="1"/>
            <a:r>
              <a:rPr lang="en-US" dirty="0"/>
              <a:t>Execution time</a:t>
            </a:r>
          </a:p>
          <a:p>
            <a:r>
              <a:rPr lang="en-US" dirty="0"/>
              <a:t>“Algorithms” are typically generic steps independent of the data provided. Sort(x), it doesn’t matter if x is numbers or people.</a:t>
            </a:r>
          </a:p>
        </p:txBody>
      </p:sp>
    </p:spTree>
    <p:extLst>
      <p:ext uri="{BB962C8B-B14F-4D97-AF65-F5344CB8AC3E}">
        <p14:creationId xmlns:p14="http://schemas.microsoft.com/office/powerpoint/2010/main" val="301103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fade">
                                      <p:cBhvr>
                                        <p:cTn id="13" dur="500"/>
                                        <p:tgtEl>
                                          <p:spTgt spid="5">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fade">
                                      <p:cBhvr>
                                        <p:cTn id="24" dur="500"/>
                                        <p:tgtEl>
                                          <p:spTgt spid="5">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animEffect transition="in" filter="fade">
                                      <p:cBhvr>
                                        <p:cTn id="29"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Creating Algorithm</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a:xfrm>
            <a:off x="380010" y="1481446"/>
            <a:ext cx="8383980" cy="4882266"/>
          </a:xfrm>
        </p:spPr>
        <p:txBody>
          <a:bodyPr>
            <a:normAutofit fontScale="92500"/>
          </a:bodyPr>
          <a:lstStyle/>
          <a:p>
            <a:r>
              <a:rPr lang="en-US" dirty="0"/>
              <a:t>‘Algorithm’ is often a buzzword, but its just a step-by-step approach to solving a problem.</a:t>
            </a:r>
          </a:p>
          <a:p>
            <a:pPr lvl="1"/>
            <a:r>
              <a:rPr lang="en-US" dirty="0"/>
              <a:t>Following directions to bake a cake</a:t>
            </a:r>
          </a:p>
          <a:p>
            <a:pPr lvl="1"/>
            <a:r>
              <a:rPr lang="en-US" dirty="0"/>
              <a:t>Giving directions to get to your house</a:t>
            </a:r>
          </a:p>
          <a:p>
            <a:r>
              <a:rPr lang="en-US" dirty="0"/>
              <a:t>If you have an array of numbers, and you want to sort them from lowest to highest. How do you do it?</a:t>
            </a:r>
          </a:p>
          <a:p>
            <a:r>
              <a:rPr lang="en-US" dirty="0"/>
              <a:t>There is no programming tricks here:</a:t>
            </a:r>
          </a:p>
          <a:p>
            <a:pPr lvl="1"/>
            <a:r>
              <a:rPr lang="en-US" dirty="0"/>
              <a:t>Break the problem down</a:t>
            </a:r>
          </a:p>
          <a:p>
            <a:pPr lvl="2"/>
            <a:r>
              <a:rPr lang="en-US" dirty="0"/>
              <a:t>Talk it out, like you're explaining it to a child.</a:t>
            </a:r>
          </a:p>
          <a:p>
            <a:pPr lvl="1"/>
            <a:r>
              <a:rPr lang="en-US" dirty="0"/>
              <a:t>Use </a:t>
            </a:r>
            <a:r>
              <a:rPr lang="en-US" dirty="0" err="1"/>
              <a:t>Psuedocode</a:t>
            </a:r>
            <a:endParaRPr lang="en-US" dirty="0"/>
          </a:p>
          <a:p>
            <a:pPr lvl="1"/>
            <a:r>
              <a:rPr lang="en-US" dirty="0"/>
              <a:t>Practice!</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4</a:t>
            </a:fld>
            <a:endParaRPr lang="en-US" dirty="0"/>
          </a:p>
        </p:txBody>
      </p:sp>
    </p:spTree>
    <p:extLst>
      <p:ext uri="{BB962C8B-B14F-4D97-AF65-F5344CB8AC3E}">
        <p14:creationId xmlns:p14="http://schemas.microsoft.com/office/powerpoint/2010/main" val="301659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024A2A-F7B6-4638-BF65-EA4E49002D3D}"/>
              </a:ext>
            </a:extLst>
          </p:cNvPr>
          <p:cNvSpPr>
            <a:spLocks noGrp="1"/>
          </p:cNvSpPr>
          <p:nvPr>
            <p:ph type="sldNum" sz="quarter" idx="12"/>
          </p:nvPr>
        </p:nvSpPr>
        <p:spPr/>
        <p:txBody>
          <a:bodyPr/>
          <a:lstStyle/>
          <a:p>
            <a:fld id="{F6728BC2-ACA3-447C-A909-F3F49211C066}" type="slidenum">
              <a:rPr lang="en-US" smtClean="0"/>
              <a:pPr/>
              <a:t>5</a:t>
            </a:fld>
            <a:endParaRPr lang="en-US" dirty="0"/>
          </a:p>
        </p:txBody>
      </p:sp>
      <p:sp>
        <p:nvSpPr>
          <p:cNvPr id="8" name="Content Placeholder 7">
            <a:extLst>
              <a:ext uri="{FF2B5EF4-FFF2-40B4-BE49-F238E27FC236}">
                <a16:creationId xmlns:a16="http://schemas.microsoft.com/office/drawing/2014/main" id="{17F952FD-B524-449D-BCA9-02674D0411D5}"/>
              </a:ext>
            </a:extLst>
          </p:cNvPr>
          <p:cNvSpPr>
            <a:spLocks noGrp="1"/>
          </p:cNvSpPr>
          <p:nvPr>
            <p:ph sz="quarter" idx="13"/>
          </p:nvPr>
        </p:nvSpPr>
        <p:spPr>
          <a:xfrm>
            <a:off x="157928" y="1795244"/>
            <a:ext cx="8826500" cy="3925564"/>
          </a:xfrm>
        </p:spPr>
        <p:txBody>
          <a:bodyPr>
            <a:normAutofit/>
          </a:bodyPr>
          <a:lstStyle/>
          <a:p>
            <a:pPr algn="ctr"/>
            <a:r>
              <a:rPr lang="en-US" sz="8800" dirty="0"/>
              <a:t>Searching</a:t>
            </a:r>
          </a:p>
        </p:txBody>
      </p:sp>
    </p:spTree>
    <p:extLst>
      <p:ext uri="{BB962C8B-B14F-4D97-AF65-F5344CB8AC3E}">
        <p14:creationId xmlns:p14="http://schemas.microsoft.com/office/powerpoint/2010/main" val="36648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Common Algorithms – Linear Search</a:t>
            </a:r>
          </a:p>
        </p:txBody>
      </p:sp>
      <p:sp>
        <p:nvSpPr>
          <p:cNvPr id="3" name="Content Placeholder 2">
            <a:extLst>
              <a:ext uri="{FF2B5EF4-FFF2-40B4-BE49-F238E27FC236}">
                <a16:creationId xmlns:a16="http://schemas.microsoft.com/office/drawing/2014/main" id="{63AFF7FE-5336-40B8-AE3D-07E9742621E6}"/>
              </a:ext>
            </a:extLst>
          </p:cNvPr>
          <p:cNvSpPr>
            <a:spLocks noGrp="1"/>
          </p:cNvSpPr>
          <p:nvPr>
            <p:ph idx="1"/>
          </p:nvPr>
        </p:nvSpPr>
        <p:spPr/>
        <p:txBody>
          <a:bodyPr>
            <a:normAutofit/>
          </a:bodyPr>
          <a:lstStyle/>
          <a:p>
            <a:r>
              <a:rPr lang="en-US" dirty="0"/>
              <a:t>Searching algorithms are methods used to find an element within some collection or list. </a:t>
            </a:r>
          </a:p>
          <a:p>
            <a:r>
              <a:rPr lang="en-US" dirty="0"/>
              <a:t>Linear search is the most basic searching algorithm, which functions by checking each element of a collection in sequence until a match is found or until the whole list has been searched.</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6</a:t>
            </a:fld>
            <a:endParaRPr lang="en-US" dirty="0"/>
          </a:p>
        </p:txBody>
      </p:sp>
    </p:spTree>
    <p:extLst>
      <p:ext uri="{BB962C8B-B14F-4D97-AF65-F5344CB8AC3E}">
        <p14:creationId xmlns:p14="http://schemas.microsoft.com/office/powerpoint/2010/main" val="1123113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Linear Search</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7</a:t>
            </a:fld>
            <a:endParaRPr lang="en-US" dirty="0"/>
          </a:p>
        </p:txBody>
      </p:sp>
      <p:sp>
        <p:nvSpPr>
          <p:cNvPr id="5" name="Google Shape;219;p16">
            <a:extLst>
              <a:ext uri="{FF2B5EF4-FFF2-40B4-BE49-F238E27FC236}">
                <a16:creationId xmlns:a16="http://schemas.microsoft.com/office/drawing/2014/main" id="{9F294DD1-DBAE-4993-99EA-D7AF4FB210AB}"/>
              </a:ext>
            </a:extLst>
          </p:cNvPr>
          <p:cNvSpPr txBox="1">
            <a:spLocks/>
          </p:cNvSpPr>
          <p:nvPr/>
        </p:nvSpPr>
        <p:spPr>
          <a:xfrm>
            <a:off x="977317" y="2145484"/>
            <a:ext cx="7189365" cy="2567031"/>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182880" lvl="1" indent="0" defTabSz="457200">
              <a:lnSpc>
                <a:spcPct val="90000"/>
              </a:lnSpc>
              <a:spcBef>
                <a:spcPts val="480"/>
              </a:spcBef>
              <a:buSzPts val="2400"/>
              <a:buFont typeface="Arial" panose="020B0604020202020204" pitchFamily="34" charset="0"/>
              <a:buNone/>
            </a:pPr>
            <a:r>
              <a:rPr lang="en-US" sz="1400" b="1" dirty="0">
                <a:solidFill>
                  <a:srgbClr val="9966FF"/>
                </a:solidFill>
                <a:latin typeface="Courier New" panose="02070309020205020404" pitchFamily="49" charset="0"/>
                <a:cs typeface="Courier New" panose="02070309020205020404" pitchFamily="49" charset="0"/>
              </a:rPr>
              <a:t>public int</a:t>
            </a: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linearSearch</a:t>
            </a:r>
            <a:r>
              <a:rPr lang="en-US" sz="1400" dirty="0">
                <a:latin typeface="Courier New" panose="02070309020205020404" pitchFamily="49" charset="0"/>
                <a:cs typeface="Courier New" panose="02070309020205020404" pitchFamily="49" charset="0"/>
              </a:rPr>
              <a:t>(</a:t>
            </a:r>
            <a:r>
              <a:rPr lang="en-US" sz="1400" dirty="0">
                <a:solidFill>
                  <a:schemeClr val="tx1"/>
                </a:solidFill>
                <a:latin typeface="Courier New" panose="02070309020205020404" pitchFamily="49" charset="0"/>
                <a:cs typeface="Courier New" panose="02070309020205020404" pitchFamily="49" charset="0"/>
              </a:rPr>
              <a:t>Integer</a:t>
            </a:r>
            <a:r>
              <a:rPr lang="en-US" sz="1400" dirty="0">
                <a:latin typeface="Courier New" panose="02070309020205020404" pitchFamily="49" charset="0"/>
                <a:cs typeface="Courier New" panose="02070309020205020404" pitchFamily="49" charset="0"/>
              </a:rPr>
              <a:t> target, </a:t>
            </a:r>
            <a:r>
              <a:rPr lang="en-US" sz="1400" dirty="0">
                <a:solidFill>
                  <a:schemeClr val="tx1"/>
                </a:solidFill>
                <a:latin typeface="Courier New" panose="02070309020205020404" pitchFamily="49" charset="0"/>
                <a:cs typeface="Courier New" panose="02070309020205020404" pitchFamily="49" charset="0"/>
              </a:rPr>
              <a:t>Integer</a:t>
            </a:r>
            <a:r>
              <a:rPr lang="en-US" sz="1400" dirty="0">
                <a:latin typeface="Courier New" panose="02070309020205020404" pitchFamily="49" charset="0"/>
                <a:cs typeface="Courier New" panose="02070309020205020404" pitchFamily="49" charset="0"/>
              </a:rPr>
              <a:t>[] collection)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index = -1;</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collection.length</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(collection[</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target)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index =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	</a:t>
            </a:r>
            <a:r>
              <a:rPr lang="en-US" sz="1400" b="1" dirty="0">
                <a:solidFill>
                  <a:srgbClr val="9966FF"/>
                </a:solidFill>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index;</a:t>
            </a:r>
          </a:p>
          <a:p>
            <a:pPr marL="182880" lvl="1" indent="0" defTabSz="457200">
              <a:lnSpc>
                <a:spcPct val="90000"/>
              </a:lnSpc>
              <a:spcBef>
                <a:spcPts val="480"/>
              </a:spcBef>
              <a:buSzPts val="2400"/>
              <a:buFont typeface="Arial" panose="020B0604020202020204" pitchFamily="34" charse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41353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4462-6F60-40CE-B9D7-7C44CAAD1632}"/>
              </a:ext>
            </a:extLst>
          </p:cNvPr>
          <p:cNvSpPr>
            <a:spLocks noGrp="1"/>
          </p:cNvSpPr>
          <p:nvPr>
            <p:ph type="title"/>
          </p:nvPr>
        </p:nvSpPr>
        <p:spPr/>
        <p:txBody>
          <a:bodyPr/>
          <a:lstStyle/>
          <a:p>
            <a:r>
              <a:rPr lang="en-US" dirty="0"/>
              <a:t>Linear Search (visualization)</a:t>
            </a:r>
          </a:p>
        </p:txBody>
      </p:sp>
      <p:sp>
        <p:nvSpPr>
          <p:cNvPr id="4" name="Slide Number Placeholder 3">
            <a:extLst>
              <a:ext uri="{FF2B5EF4-FFF2-40B4-BE49-F238E27FC236}">
                <a16:creationId xmlns:a16="http://schemas.microsoft.com/office/drawing/2014/main" id="{099A72C5-E489-4509-8C67-C2E204982B6C}"/>
              </a:ext>
            </a:extLst>
          </p:cNvPr>
          <p:cNvSpPr>
            <a:spLocks noGrp="1"/>
          </p:cNvSpPr>
          <p:nvPr>
            <p:ph type="sldNum" sz="quarter" idx="12"/>
          </p:nvPr>
        </p:nvSpPr>
        <p:spPr/>
        <p:txBody>
          <a:bodyPr/>
          <a:lstStyle/>
          <a:p>
            <a:fld id="{F6728BC2-ACA3-447C-A909-F3F49211C066}" type="slidenum">
              <a:rPr lang="en-US" smtClean="0"/>
              <a:pPr/>
              <a:t>8</a:t>
            </a:fld>
            <a:endParaRPr lang="en-US" dirty="0"/>
          </a:p>
        </p:txBody>
      </p:sp>
      <p:sp>
        <p:nvSpPr>
          <p:cNvPr id="3" name="Rectangle: Rounded Corners 2">
            <a:extLst>
              <a:ext uri="{FF2B5EF4-FFF2-40B4-BE49-F238E27FC236}">
                <a16:creationId xmlns:a16="http://schemas.microsoft.com/office/drawing/2014/main" id="{A75D1DF7-A85E-A869-A892-CE1D5EF54C01}"/>
              </a:ext>
            </a:extLst>
          </p:cNvPr>
          <p:cNvSpPr/>
          <p:nvPr/>
        </p:nvSpPr>
        <p:spPr>
          <a:xfrm>
            <a:off x="380010" y="3204593"/>
            <a:ext cx="8372212" cy="1325461"/>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p>
        </p:txBody>
      </p:sp>
      <p:sp>
        <p:nvSpPr>
          <p:cNvPr id="7" name="Rectangle: Rounded Corners 6">
            <a:extLst>
              <a:ext uri="{FF2B5EF4-FFF2-40B4-BE49-F238E27FC236}">
                <a16:creationId xmlns:a16="http://schemas.microsoft.com/office/drawing/2014/main" id="{86D65655-2218-62F3-2C95-344C2C444310}"/>
              </a:ext>
            </a:extLst>
          </p:cNvPr>
          <p:cNvSpPr/>
          <p:nvPr/>
        </p:nvSpPr>
        <p:spPr>
          <a:xfrm>
            <a:off x="719763"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10</a:t>
            </a:r>
          </a:p>
        </p:txBody>
      </p:sp>
      <p:sp>
        <p:nvSpPr>
          <p:cNvPr id="8" name="Rectangle: Rounded Corners 7">
            <a:extLst>
              <a:ext uri="{FF2B5EF4-FFF2-40B4-BE49-F238E27FC236}">
                <a16:creationId xmlns:a16="http://schemas.microsoft.com/office/drawing/2014/main" id="{4062C34C-7660-DD0D-1AD8-827AC9608DBF}"/>
              </a:ext>
            </a:extLst>
          </p:cNvPr>
          <p:cNvSpPr/>
          <p:nvPr/>
        </p:nvSpPr>
        <p:spPr>
          <a:xfrm>
            <a:off x="1592218"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15</a:t>
            </a:r>
          </a:p>
        </p:txBody>
      </p:sp>
      <p:sp>
        <p:nvSpPr>
          <p:cNvPr id="9" name="Rectangle: Rounded Corners 8">
            <a:extLst>
              <a:ext uri="{FF2B5EF4-FFF2-40B4-BE49-F238E27FC236}">
                <a16:creationId xmlns:a16="http://schemas.microsoft.com/office/drawing/2014/main" id="{4E49746E-ADB4-4361-119F-199F4AC1EF89}"/>
              </a:ext>
            </a:extLst>
          </p:cNvPr>
          <p:cNvSpPr/>
          <p:nvPr/>
        </p:nvSpPr>
        <p:spPr>
          <a:xfrm>
            <a:off x="2464673"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19</a:t>
            </a:r>
          </a:p>
        </p:txBody>
      </p:sp>
      <p:sp>
        <p:nvSpPr>
          <p:cNvPr id="10" name="Rectangle: Rounded Corners 9">
            <a:extLst>
              <a:ext uri="{FF2B5EF4-FFF2-40B4-BE49-F238E27FC236}">
                <a16:creationId xmlns:a16="http://schemas.microsoft.com/office/drawing/2014/main" id="{680D5B45-9F4A-2780-3893-A51B9AE0247B}"/>
              </a:ext>
            </a:extLst>
          </p:cNvPr>
          <p:cNvSpPr/>
          <p:nvPr/>
        </p:nvSpPr>
        <p:spPr>
          <a:xfrm>
            <a:off x="3337128"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23</a:t>
            </a:r>
          </a:p>
        </p:txBody>
      </p:sp>
      <p:sp>
        <p:nvSpPr>
          <p:cNvPr id="11" name="Rectangle: Rounded Corners 10">
            <a:extLst>
              <a:ext uri="{FF2B5EF4-FFF2-40B4-BE49-F238E27FC236}">
                <a16:creationId xmlns:a16="http://schemas.microsoft.com/office/drawing/2014/main" id="{2F370C9A-344E-3386-3EAB-7D0B1C28F4C9}"/>
              </a:ext>
            </a:extLst>
          </p:cNvPr>
          <p:cNvSpPr/>
          <p:nvPr/>
        </p:nvSpPr>
        <p:spPr>
          <a:xfrm>
            <a:off x="4209583"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28</a:t>
            </a:r>
          </a:p>
        </p:txBody>
      </p:sp>
      <p:sp>
        <p:nvSpPr>
          <p:cNvPr id="12" name="Rectangle: Rounded Corners 11">
            <a:extLst>
              <a:ext uri="{FF2B5EF4-FFF2-40B4-BE49-F238E27FC236}">
                <a16:creationId xmlns:a16="http://schemas.microsoft.com/office/drawing/2014/main" id="{6805E105-159C-261A-B820-3DB75A5DFA44}"/>
              </a:ext>
            </a:extLst>
          </p:cNvPr>
          <p:cNvSpPr/>
          <p:nvPr/>
        </p:nvSpPr>
        <p:spPr>
          <a:xfrm>
            <a:off x="5082038"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35</a:t>
            </a:r>
          </a:p>
        </p:txBody>
      </p:sp>
      <p:sp>
        <p:nvSpPr>
          <p:cNvPr id="13" name="Rectangle: Rounded Corners 12">
            <a:extLst>
              <a:ext uri="{FF2B5EF4-FFF2-40B4-BE49-F238E27FC236}">
                <a16:creationId xmlns:a16="http://schemas.microsoft.com/office/drawing/2014/main" id="{086013E1-1923-4D13-8147-584142FDC66F}"/>
              </a:ext>
            </a:extLst>
          </p:cNvPr>
          <p:cNvSpPr/>
          <p:nvPr/>
        </p:nvSpPr>
        <p:spPr>
          <a:xfrm>
            <a:off x="5954493"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41</a:t>
            </a:r>
          </a:p>
        </p:txBody>
      </p:sp>
      <p:sp>
        <p:nvSpPr>
          <p:cNvPr id="14" name="Rectangle: Rounded Corners 13">
            <a:extLst>
              <a:ext uri="{FF2B5EF4-FFF2-40B4-BE49-F238E27FC236}">
                <a16:creationId xmlns:a16="http://schemas.microsoft.com/office/drawing/2014/main" id="{9E5A1E3E-E07C-AAB4-9EAC-EF6323034B56}"/>
              </a:ext>
            </a:extLst>
          </p:cNvPr>
          <p:cNvSpPr/>
          <p:nvPr/>
        </p:nvSpPr>
        <p:spPr>
          <a:xfrm>
            <a:off x="6826948"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49</a:t>
            </a:r>
          </a:p>
        </p:txBody>
      </p:sp>
      <p:sp>
        <p:nvSpPr>
          <p:cNvPr id="15" name="Rectangle: Rounded Corners 14">
            <a:extLst>
              <a:ext uri="{FF2B5EF4-FFF2-40B4-BE49-F238E27FC236}">
                <a16:creationId xmlns:a16="http://schemas.microsoft.com/office/drawing/2014/main" id="{8DE14A9F-A316-A963-AA86-1AE91FE001FC}"/>
              </a:ext>
            </a:extLst>
          </p:cNvPr>
          <p:cNvSpPr/>
          <p:nvPr/>
        </p:nvSpPr>
        <p:spPr>
          <a:xfrm>
            <a:off x="7699403" y="3544347"/>
            <a:ext cx="713065" cy="645952"/>
          </a:xfrm>
          <a:prstGeom prst="roundRect">
            <a:avLst/>
          </a:prstGeom>
          <a:solidFill>
            <a:schemeClr val="bg1"/>
          </a:solid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t>62</a:t>
            </a:r>
          </a:p>
        </p:txBody>
      </p:sp>
      <p:grpSp>
        <p:nvGrpSpPr>
          <p:cNvPr id="27" name="Group 26">
            <a:extLst>
              <a:ext uri="{FF2B5EF4-FFF2-40B4-BE49-F238E27FC236}">
                <a16:creationId xmlns:a16="http://schemas.microsoft.com/office/drawing/2014/main" id="{CF221BE1-0351-3AD8-7343-00C4C3F2EBEB}"/>
              </a:ext>
            </a:extLst>
          </p:cNvPr>
          <p:cNvGrpSpPr/>
          <p:nvPr/>
        </p:nvGrpSpPr>
        <p:grpSpPr>
          <a:xfrm>
            <a:off x="751872" y="2017117"/>
            <a:ext cx="680956" cy="1078421"/>
            <a:chOff x="751872" y="2017117"/>
            <a:chExt cx="680956" cy="1078421"/>
          </a:xfrm>
        </p:grpSpPr>
        <p:sp>
          <p:nvSpPr>
            <p:cNvPr id="18" name="TextBox 17">
              <a:extLst>
                <a:ext uri="{FF2B5EF4-FFF2-40B4-BE49-F238E27FC236}">
                  <a16:creationId xmlns:a16="http://schemas.microsoft.com/office/drawing/2014/main" id="{FD8BE93B-E500-88AB-F7F6-CEB53CDA4677}"/>
                </a:ext>
              </a:extLst>
            </p:cNvPr>
            <p:cNvSpPr txBox="1"/>
            <p:nvPr/>
          </p:nvSpPr>
          <p:spPr>
            <a:xfrm>
              <a:off x="751872" y="2017117"/>
              <a:ext cx="680956" cy="738664"/>
            </a:xfrm>
            <a:prstGeom prst="rect">
              <a:avLst/>
            </a:prstGeom>
            <a:noFill/>
          </p:spPr>
          <p:txBody>
            <a:bodyPr wrap="none" rtlCol="0">
              <a:spAutoFit/>
            </a:bodyPr>
            <a:lstStyle/>
            <a:p>
              <a:r>
                <a:rPr lang="en-US" sz="1400" dirty="0"/>
                <a:t>Target</a:t>
              </a:r>
            </a:p>
            <a:p>
              <a:endParaRPr lang="en-US" sz="1400" dirty="0"/>
            </a:p>
            <a:p>
              <a:pPr algn="ctr"/>
              <a:r>
                <a:rPr lang="en-US" sz="1400" dirty="0"/>
                <a:t>35</a:t>
              </a:r>
            </a:p>
          </p:txBody>
        </p:sp>
        <p:cxnSp>
          <p:nvCxnSpPr>
            <p:cNvPr id="20" name="Straight Arrow Connector 19">
              <a:extLst>
                <a:ext uri="{FF2B5EF4-FFF2-40B4-BE49-F238E27FC236}">
                  <a16:creationId xmlns:a16="http://schemas.microsoft.com/office/drawing/2014/main" id="{95738061-BC2E-42AC-638E-D607B18C4E9B}"/>
                </a:ext>
              </a:extLst>
            </p:cNvPr>
            <p:cNvCxnSpPr>
              <a:cxnSpLocks/>
              <a:stCxn id="18" idx="2"/>
            </p:cNvCxnSpPr>
            <p:nvPr/>
          </p:nvCxnSpPr>
          <p:spPr>
            <a:xfrm>
              <a:off x="1092350" y="2755781"/>
              <a:ext cx="0" cy="339757"/>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724073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AC545C"/>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par>
                          <p:cTn id="9" fill="hold">
                            <p:stCondLst>
                              <p:cond delay="500"/>
                            </p:stCondLst>
                            <p:childTnLst>
                              <p:par>
                                <p:cTn id="10" presetID="42" presetClass="path" presetSubtype="0" accel="50000" decel="50000" fill="hold" nodeType="afterEffect">
                                  <p:stCondLst>
                                    <p:cond delay="0"/>
                                  </p:stCondLst>
                                  <p:childTnLst>
                                    <p:animMotion origin="layout" path="M -4.44444E-6 4.81481E-6 L 0.09566 -0.0007 " pathEditMode="relative" rAng="0" ptsTypes="AA">
                                      <p:cBhvr>
                                        <p:cTn id="11" dur="1250" fill="hold"/>
                                        <p:tgtEl>
                                          <p:spTgt spid="27"/>
                                        </p:tgtEl>
                                        <p:attrNameLst>
                                          <p:attrName>ppt_x</p:attrName>
                                          <p:attrName>ppt_y</p:attrName>
                                        </p:attrNameLst>
                                      </p:cBhvr>
                                      <p:rCtr x="4826" y="-93"/>
                                    </p:animMotion>
                                  </p:childTnLst>
                                </p:cTn>
                              </p:par>
                            </p:childTnLst>
                          </p:cTn>
                        </p:par>
                        <p:par>
                          <p:cTn id="12" fill="hold">
                            <p:stCondLst>
                              <p:cond delay="1750"/>
                            </p:stCondLst>
                            <p:childTnLst>
                              <p:par>
                                <p:cTn id="13" presetID="1" presetClass="emph" presetSubtype="2" fill="hold" nodeType="afterEffect">
                                  <p:stCondLst>
                                    <p:cond delay="0"/>
                                  </p:stCondLst>
                                  <p:childTnLst>
                                    <p:animClr clrSpc="rgb" dir="cw">
                                      <p:cBhvr>
                                        <p:cTn id="14" dur="500" fill="hold"/>
                                        <p:tgtEl>
                                          <p:spTgt spid="8"/>
                                        </p:tgtEl>
                                        <p:attrNameLst>
                                          <p:attrName>fillcolor</p:attrName>
                                        </p:attrNameLst>
                                      </p:cBhvr>
                                      <p:to>
                                        <a:srgbClr val="AC545C"/>
                                      </p:to>
                                    </p:animClr>
                                    <p:set>
                                      <p:cBhvr>
                                        <p:cTn id="15" dur="500" fill="hold"/>
                                        <p:tgtEl>
                                          <p:spTgt spid="8"/>
                                        </p:tgtEl>
                                        <p:attrNameLst>
                                          <p:attrName>fill.type</p:attrName>
                                        </p:attrNameLst>
                                      </p:cBhvr>
                                      <p:to>
                                        <p:strVal val="solid"/>
                                      </p:to>
                                    </p:set>
                                    <p:set>
                                      <p:cBhvr>
                                        <p:cTn id="16" dur="500" fill="hold"/>
                                        <p:tgtEl>
                                          <p:spTgt spid="8"/>
                                        </p:tgtEl>
                                        <p:attrNameLst>
                                          <p:attrName>fill.on</p:attrName>
                                        </p:attrNameLst>
                                      </p:cBhvr>
                                      <p:to>
                                        <p:strVal val="true"/>
                                      </p:to>
                                    </p:set>
                                  </p:childTnLst>
                                </p:cTn>
                              </p:par>
                            </p:childTnLst>
                          </p:cTn>
                        </p:par>
                        <p:par>
                          <p:cTn id="17" fill="hold">
                            <p:stCondLst>
                              <p:cond delay="2250"/>
                            </p:stCondLst>
                            <p:childTnLst>
                              <p:par>
                                <p:cTn id="18" presetID="42" presetClass="path" presetSubtype="0" accel="50000" decel="50000" fill="hold" nodeType="afterEffect">
                                  <p:stCondLst>
                                    <p:cond delay="0"/>
                                  </p:stCondLst>
                                  <p:childTnLst>
                                    <p:animMotion origin="layout" path="M 0.09566 -0.0007 L 0.19063 -0.00232 " pathEditMode="relative" rAng="0" ptsTypes="AA">
                                      <p:cBhvr>
                                        <p:cTn id="19" dur="1250" fill="hold"/>
                                        <p:tgtEl>
                                          <p:spTgt spid="27"/>
                                        </p:tgtEl>
                                        <p:attrNameLst>
                                          <p:attrName>ppt_x</p:attrName>
                                          <p:attrName>ppt_y</p:attrName>
                                        </p:attrNameLst>
                                      </p:cBhvr>
                                      <p:rCtr x="4740" y="-93"/>
                                    </p:animMotion>
                                  </p:childTnLst>
                                </p:cTn>
                              </p:par>
                            </p:childTnLst>
                          </p:cTn>
                        </p:par>
                        <p:par>
                          <p:cTn id="20" fill="hold">
                            <p:stCondLst>
                              <p:cond delay="3500"/>
                            </p:stCondLst>
                            <p:childTnLst>
                              <p:par>
                                <p:cTn id="21" presetID="1" presetClass="emph" presetSubtype="2" fill="hold" nodeType="afterEffect">
                                  <p:stCondLst>
                                    <p:cond delay="0"/>
                                  </p:stCondLst>
                                  <p:childTnLst>
                                    <p:animClr clrSpc="rgb" dir="cw">
                                      <p:cBhvr>
                                        <p:cTn id="22" dur="500" fill="hold"/>
                                        <p:tgtEl>
                                          <p:spTgt spid="9"/>
                                        </p:tgtEl>
                                        <p:attrNameLst>
                                          <p:attrName>fillcolor</p:attrName>
                                        </p:attrNameLst>
                                      </p:cBhvr>
                                      <p:to>
                                        <a:srgbClr val="AC545C"/>
                                      </p:to>
                                    </p:animClr>
                                    <p:set>
                                      <p:cBhvr>
                                        <p:cTn id="23" dur="500" fill="hold"/>
                                        <p:tgtEl>
                                          <p:spTgt spid="9"/>
                                        </p:tgtEl>
                                        <p:attrNameLst>
                                          <p:attrName>fill.type</p:attrName>
                                        </p:attrNameLst>
                                      </p:cBhvr>
                                      <p:to>
                                        <p:strVal val="solid"/>
                                      </p:to>
                                    </p:set>
                                    <p:set>
                                      <p:cBhvr>
                                        <p:cTn id="24" dur="500" fill="hold"/>
                                        <p:tgtEl>
                                          <p:spTgt spid="9"/>
                                        </p:tgtEl>
                                        <p:attrNameLst>
                                          <p:attrName>fill.on</p:attrName>
                                        </p:attrNameLst>
                                      </p:cBhvr>
                                      <p:to>
                                        <p:strVal val="true"/>
                                      </p:to>
                                    </p:set>
                                  </p:childTnLst>
                                </p:cTn>
                              </p:par>
                            </p:childTnLst>
                          </p:cTn>
                        </p:par>
                        <p:par>
                          <p:cTn id="25" fill="hold">
                            <p:stCondLst>
                              <p:cond delay="4000"/>
                            </p:stCondLst>
                            <p:childTnLst>
                              <p:par>
                                <p:cTn id="26" presetID="42" presetClass="path" presetSubtype="0" accel="50000" decel="50000" fill="hold" nodeType="afterEffect">
                                  <p:stCondLst>
                                    <p:cond delay="0"/>
                                  </p:stCondLst>
                                  <p:childTnLst>
                                    <p:animMotion origin="layout" path="M 0.19063 -0.00232 L 0.28629 -0.00163 " pathEditMode="relative" rAng="0" ptsTypes="AA">
                                      <p:cBhvr>
                                        <p:cTn id="27" dur="1250" fill="hold"/>
                                        <p:tgtEl>
                                          <p:spTgt spid="27"/>
                                        </p:tgtEl>
                                        <p:attrNameLst>
                                          <p:attrName>ppt_x</p:attrName>
                                          <p:attrName>ppt_y</p:attrName>
                                        </p:attrNameLst>
                                      </p:cBhvr>
                                      <p:rCtr x="4774" y="23"/>
                                    </p:animMotion>
                                  </p:childTnLst>
                                </p:cTn>
                              </p:par>
                            </p:childTnLst>
                          </p:cTn>
                        </p:par>
                        <p:par>
                          <p:cTn id="28" fill="hold">
                            <p:stCondLst>
                              <p:cond delay="5250"/>
                            </p:stCondLst>
                            <p:childTnLst>
                              <p:par>
                                <p:cTn id="29" presetID="1" presetClass="emph" presetSubtype="2" fill="hold" nodeType="afterEffect">
                                  <p:stCondLst>
                                    <p:cond delay="0"/>
                                  </p:stCondLst>
                                  <p:childTnLst>
                                    <p:animClr clrSpc="rgb" dir="cw">
                                      <p:cBhvr>
                                        <p:cTn id="30" dur="500" fill="hold"/>
                                        <p:tgtEl>
                                          <p:spTgt spid="10"/>
                                        </p:tgtEl>
                                        <p:attrNameLst>
                                          <p:attrName>fillcolor</p:attrName>
                                        </p:attrNameLst>
                                      </p:cBhvr>
                                      <p:to>
                                        <a:srgbClr val="AC545C"/>
                                      </p:to>
                                    </p:animClr>
                                    <p:set>
                                      <p:cBhvr>
                                        <p:cTn id="31" dur="500" fill="hold"/>
                                        <p:tgtEl>
                                          <p:spTgt spid="10"/>
                                        </p:tgtEl>
                                        <p:attrNameLst>
                                          <p:attrName>fill.type</p:attrName>
                                        </p:attrNameLst>
                                      </p:cBhvr>
                                      <p:to>
                                        <p:strVal val="solid"/>
                                      </p:to>
                                    </p:set>
                                    <p:set>
                                      <p:cBhvr>
                                        <p:cTn id="32" dur="500" fill="hold"/>
                                        <p:tgtEl>
                                          <p:spTgt spid="10"/>
                                        </p:tgtEl>
                                        <p:attrNameLst>
                                          <p:attrName>fill.on</p:attrName>
                                        </p:attrNameLst>
                                      </p:cBhvr>
                                      <p:to>
                                        <p:strVal val="true"/>
                                      </p:to>
                                    </p:set>
                                  </p:childTnLst>
                                </p:cTn>
                              </p:par>
                            </p:childTnLst>
                          </p:cTn>
                        </p:par>
                        <p:par>
                          <p:cTn id="33" fill="hold">
                            <p:stCondLst>
                              <p:cond delay="5750"/>
                            </p:stCondLst>
                            <p:childTnLst>
                              <p:par>
                                <p:cTn id="34" presetID="42" presetClass="path" presetSubtype="0" accel="50000" decel="50000" fill="hold" nodeType="afterEffect">
                                  <p:stCondLst>
                                    <p:cond delay="0"/>
                                  </p:stCondLst>
                                  <p:childTnLst>
                                    <p:animMotion origin="layout" path="M 0.28629 -0.00163 L 0.38056 -0.00163 " pathEditMode="relative" rAng="0" ptsTypes="AA">
                                      <p:cBhvr>
                                        <p:cTn id="35" dur="1250" fill="hold"/>
                                        <p:tgtEl>
                                          <p:spTgt spid="27"/>
                                        </p:tgtEl>
                                        <p:attrNameLst>
                                          <p:attrName>ppt_x</p:attrName>
                                          <p:attrName>ppt_y</p:attrName>
                                        </p:attrNameLst>
                                      </p:cBhvr>
                                      <p:rCtr x="4705" y="0"/>
                                    </p:animMotion>
                                  </p:childTnLst>
                                </p:cTn>
                              </p:par>
                            </p:childTnLst>
                          </p:cTn>
                        </p:par>
                        <p:par>
                          <p:cTn id="36" fill="hold">
                            <p:stCondLst>
                              <p:cond delay="7000"/>
                            </p:stCondLst>
                            <p:childTnLst>
                              <p:par>
                                <p:cTn id="37" presetID="1" presetClass="emph" presetSubtype="2" fill="hold" nodeType="afterEffect">
                                  <p:stCondLst>
                                    <p:cond delay="0"/>
                                  </p:stCondLst>
                                  <p:childTnLst>
                                    <p:animClr clrSpc="rgb" dir="cw">
                                      <p:cBhvr>
                                        <p:cTn id="38" dur="500" fill="hold"/>
                                        <p:tgtEl>
                                          <p:spTgt spid="11"/>
                                        </p:tgtEl>
                                        <p:attrNameLst>
                                          <p:attrName>fillcolor</p:attrName>
                                        </p:attrNameLst>
                                      </p:cBhvr>
                                      <p:to>
                                        <a:srgbClr val="AC545C"/>
                                      </p:to>
                                    </p:animClr>
                                    <p:set>
                                      <p:cBhvr>
                                        <p:cTn id="39" dur="500" fill="hold"/>
                                        <p:tgtEl>
                                          <p:spTgt spid="11"/>
                                        </p:tgtEl>
                                        <p:attrNameLst>
                                          <p:attrName>fill.type</p:attrName>
                                        </p:attrNameLst>
                                      </p:cBhvr>
                                      <p:to>
                                        <p:strVal val="solid"/>
                                      </p:to>
                                    </p:set>
                                    <p:set>
                                      <p:cBhvr>
                                        <p:cTn id="40" dur="500" fill="hold"/>
                                        <p:tgtEl>
                                          <p:spTgt spid="11"/>
                                        </p:tgtEl>
                                        <p:attrNameLst>
                                          <p:attrName>fill.on</p:attrName>
                                        </p:attrNameLst>
                                      </p:cBhvr>
                                      <p:to>
                                        <p:strVal val="true"/>
                                      </p:to>
                                    </p:set>
                                  </p:childTnLst>
                                </p:cTn>
                              </p:par>
                            </p:childTnLst>
                          </p:cTn>
                        </p:par>
                        <p:par>
                          <p:cTn id="41" fill="hold">
                            <p:stCondLst>
                              <p:cond delay="7500"/>
                            </p:stCondLst>
                            <p:childTnLst>
                              <p:par>
                                <p:cTn id="42" presetID="42" presetClass="path" presetSubtype="0" accel="50000" decel="50000" fill="hold" nodeType="afterEffect">
                                  <p:stCondLst>
                                    <p:cond delay="0"/>
                                  </p:stCondLst>
                                  <p:childTnLst>
                                    <p:animMotion origin="layout" path="M 0.38056 -0.00163 L 0.47622 -0.00556 " pathEditMode="relative" rAng="0" ptsTypes="AA">
                                      <p:cBhvr>
                                        <p:cTn id="43" dur="1250" fill="hold"/>
                                        <p:tgtEl>
                                          <p:spTgt spid="27"/>
                                        </p:tgtEl>
                                        <p:attrNameLst>
                                          <p:attrName>ppt_x</p:attrName>
                                          <p:attrName>ppt_y</p:attrName>
                                        </p:attrNameLst>
                                      </p:cBhvr>
                                      <p:rCtr x="4774" y="-208"/>
                                    </p:animMotion>
                                  </p:childTnLst>
                                </p:cTn>
                              </p:par>
                            </p:childTnLst>
                          </p:cTn>
                        </p:par>
                        <p:par>
                          <p:cTn id="44" fill="hold">
                            <p:stCondLst>
                              <p:cond delay="8750"/>
                            </p:stCondLst>
                            <p:childTnLst>
                              <p:par>
                                <p:cTn id="45" presetID="1" presetClass="emph" presetSubtype="2" fill="hold" nodeType="afterEffect">
                                  <p:stCondLst>
                                    <p:cond delay="0"/>
                                  </p:stCondLst>
                                  <p:childTnLst>
                                    <p:animClr clrSpc="rgb" dir="cw">
                                      <p:cBhvr>
                                        <p:cTn id="46" dur="500" fill="hold"/>
                                        <p:tgtEl>
                                          <p:spTgt spid="12"/>
                                        </p:tgtEl>
                                        <p:attrNameLst>
                                          <p:attrName>fillcolor</p:attrName>
                                        </p:attrNameLst>
                                      </p:cBhvr>
                                      <p:to>
                                        <a:srgbClr val="92D050"/>
                                      </p:to>
                                    </p:animClr>
                                    <p:set>
                                      <p:cBhvr>
                                        <p:cTn id="47" dur="500" fill="hold"/>
                                        <p:tgtEl>
                                          <p:spTgt spid="12"/>
                                        </p:tgtEl>
                                        <p:attrNameLst>
                                          <p:attrName>fill.type</p:attrName>
                                        </p:attrNameLst>
                                      </p:cBhvr>
                                      <p:to>
                                        <p:strVal val="solid"/>
                                      </p:to>
                                    </p:set>
                                    <p:set>
                                      <p:cBhvr>
                                        <p:cTn id="48" dur="500" fill="hold"/>
                                        <p:tgtEl>
                                          <p:spTgt spid="1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Custom Design">
  <a:themeElements>
    <a:clrScheme name="Custom 1">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D1474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Template  101416" id="{E7AE9B54-ECDF-468C-BAC8-D7E5033F34EC}" vid="{F6400A2A-47B1-4620-B2AC-EFF1DCD88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18480</TotalTime>
  <Words>2751</Words>
  <Application>Microsoft Office PowerPoint</Application>
  <PresentationFormat>On-screen Show (4:3)</PresentationFormat>
  <Paragraphs>392</Paragraphs>
  <Slides>36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Cambria Math</vt:lpstr>
      <vt:lpstr>Courier New</vt:lpstr>
      <vt:lpstr>2_Custom Design</vt:lpstr>
      <vt:lpstr>Algorithms</vt:lpstr>
      <vt:lpstr>Key Topics</vt:lpstr>
      <vt:lpstr>PowerPoint Presentation</vt:lpstr>
      <vt:lpstr>What are Algorithms?</vt:lpstr>
      <vt:lpstr>Creating Algorithm</vt:lpstr>
      <vt:lpstr>PowerPoint Presentation</vt:lpstr>
      <vt:lpstr>Common Algorithms – Linear Search</vt:lpstr>
      <vt:lpstr>Linear Search</vt:lpstr>
      <vt:lpstr>Linear Search (visualization)</vt:lpstr>
      <vt:lpstr>Common Algorithms – Binary Search</vt:lpstr>
      <vt:lpstr>Binary Search</vt:lpstr>
      <vt:lpstr>Binary Search (visualization)</vt:lpstr>
      <vt:lpstr>PowerPoint Presentation</vt:lpstr>
      <vt:lpstr>Common Algorithms – Swapping Elements</vt:lpstr>
      <vt:lpstr>Swap (visualization) - TODO</vt:lpstr>
      <vt:lpstr>Common Algorithms – Bubble Sort</vt:lpstr>
      <vt:lpstr>Bubble Sort</vt:lpstr>
      <vt:lpstr>Bubble Sort (visualization)</vt:lpstr>
      <vt:lpstr>Common Algorithms – Selection Sort</vt:lpstr>
      <vt:lpstr>Selection Sort</vt:lpstr>
      <vt:lpstr>Selection Sort (visualization)</vt:lpstr>
      <vt:lpstr>PowerPoint Presentation</vt:lpstr>
      <vt:lpstr>What is Recursion?</vt:lpstr>
      <vt:lpstr>Common Algorithms – Merge Sort</vt:lpstr>
      <vt:lpstr>Merge Sort</vt:lpstr>
      <vt:lpstr>Merge Sort (visualization)</vt:lpstr>
      <vt:lpstr>Merge Sort (visualization)</vt:lpstr>
      <vt:lpstr>More Algorithms…</vt:lpstr>
      <vt:lpstr>Measuring Algorithms</vt:lpstr>
      <vt:lpstr>Big-O Notation</vt:lpstr>
      <vt:lpstr>Big-O and Math</vt:lpstr>
      <vt:lpstr>Big-O</vt:lpstr>
      <vt:lpstr>Big-O</vt:lpstr>
      <vt:lpstr>Algorithm Big-O</vt:lpstr>
      <vt:lpstr>Algorithm Big-O</vt:lpstr>
      <vt:lpstr>PowerPoint Presentation</vt:lpstr>
    </vt:vector>
  </TitlesOfParts>
  <Company>Persistence Holdings, LLC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account 10</dc:creator>
  <cp:lastModifiedBy>Joseph Highe</cp:lastModifiedBy>
  <cp:revision>43</cp:revision>
  <cp:lastPrinted>2016-06-20T20:58:50Z</cp:lastPrinted>
  <dcterms:created xsi:type="dcterms:W3CDTF">2016-11-09T18:19:08Z</dcterms:created>
  <dcterms:modified xsi:type="dcterms:W3CDTF">2022-10-11T19:29:42Z</dcterms:modified>
</cp:coreProperties>
</file>