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29"/>
  </p:notesMasterIdLst>
  <p:handoutMasterIdLst>
    <p:handoutMasterId r:id="rId30"/>
  </p:handoutMasterIdLst>
  <p:sldIdLst>
    <p:sldId id="256" r:id="rId5"/>
    <p:sldId id="303" r:id="rId6"/>
    <p:sldId id="305" r:id="rId7"/>
    <p:sldId id="257" r:id="rId8"/>
    <p:sldId id="307" r:id="rId9"/>
    <p:sldId id="300" r:id="rId10"/>
    <p:sldId id="306" r:id="rId11"/>
    <p:sldId id="262" r:id="rId12"/>
    <p:sldId id="312" r:id="rId13"/>
    <p:sldId id="310" r:id="rId14"/>
    <p:sldId id="313" r:id="rId15"/>
    <p:sldId id="311" r:id="rId16"/>
    <p:sldId id="260" r:id="rId17"/>
    <p:sldId id="261" r:id="rId18"/>
    <p:sldId id="308" r:id="rId19"/>
    <p:sldId id="279" r:id="rId20"/>
    <p:sldId id="299" r:id="rId21"/>
    <p:sldId id="315" r:id="rId22"/>
    <p:sldId id="263" r:id="rId23"/>
    <p:sldId id="264" r:id="rId24"/>
    <p:sldId id="309" r:id="rId25"/>
    <p:sldId id="316" r:id="rId26"/>
    <p:sldId id="317" r:id="rId27"/>
    <p:sldId id="258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3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176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DE83FFC9-65A1-4D5A-AC16-1F63326FD5B3}"/>
    <pc:docChg chg="custSel modSld sldOrd">
      <pc:chgData name="Cynthia Enciso" userId="7915927f-c5cf-4e1f-876d-e79882ad52fa" providerId="ADAL" clId="{DE83FFC9-65A1-4D5A-AC16-1F63326FD5B3}" dt="2021-04-26T21:18:34.525" v="228" actId="20577"/>
      <pc:docMkLst>
        <pc:docMk/>
      </pc:docMkLst>
      <pc:sldChg chg="modSp mod">
        <pc:chgData name="Cynthia Enciso" userId="7915927f-c5cf-4e1f-876d-e79882ad52fa" providerId="ADAL" clId="{DE83FFC9-65A1-4D5A-AC16-1F63326FD5B3}" dt="2021-04-26T21:18:34.525" v="228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DE83FFC9-65A1-4D5A-AC16-1F63326FD5B3}" dt="2021-04-26T21:18:34.525" v="228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modSp mod ord">
        <pc:chgData name="Cynthia Enciso" userId="7915927f-c5cf-4e1f-876d-e79882ad52fa" providerId="ADAL" clId="{DE83FFC9-65A1-4D5A-AC16-1F63326FD5B3}" dt="2021-04-26T21:11:19.439" v="122" actId="20577"/>
        <pc:sldMkLst>
          <pc:docMk/>
          <pc:sldMk cId="3605997529" sldId="262"/>
        </pc:sldMkLst>
        <pc:spChg chg="mod">
          <ac:chgData name="Cynthia Enciso" userId="7915927f-c5cf-4e1f-876d-e79882ad52fa" providerId="ADAL" clId="{DE83FFC9-65A1-4D5A-AC16-1F63326FD5B3}" dt="2021-04-26T21:11:19.439" v="122" actId="20577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DE83FFC9-65A1-4D5A-AC16-1F63326FD5B3}" dt="2021-04-26T21:16:35.510" v="186" actId="27636"/>
        <pc:sldMkLst>
          <pc:docMk/>
          <pc:sldMk cId="1933041044" sldId="265"/>
        </pc:sldMkLst>
        <pc:spChg chg="mod">
          <ac:chgData name="Cynthia Enciso" userId="7915927f-c5cf-4e1f-876d-e79882ad52fa" providerId="ADAL" clId="{DE83FFC9-65A1-4D5A-AC16-1F63326FD5B3}" dt="2021-04-26T21:16:35.510" v="186" actId="27636"/>
          <ac:spMkLst>
            <pc:docMk/>
            <pc:sldMk cId="1933041044" sldId="265"/>
            <ac:spMk id="3" creationId="{6FFA52D6-4156-44B1-A892-2180884273BC}"/>
          </ac:spMkLst>
        </pc:spChg>
      </pc:sldChg>
      <pc:sldChg chg="ord">
        <pc:chgData name="Cynthia Enciso" userId="7915927f-c5cf-4e1f-876d-e79882ad52fa" providerId="ADAL" clId="{DE83FFC9-65A1-4D5A-AC16-1F63326FD5B3}" dt="2021-04-01T20:18:57.604" v="1"/>
        <pc:sldMkLst>
          <pc:docMk/>
          <pc:sldMk cId="1944234847" sldId="301"/>
        </pc:sldMkLst>
      </pc:sldChg>
    </pc:docChg>
  </pc:docChgLst>
  <pc:docChgLst>
    <pc:chgData name="Cynthia Enciso" userId="7915927f-c5cf-4e1f-876d-e79882ad52fa" providerId="ADAL" clId="{706900BE-6B77-4F82-AF55-BBF93D990BBE}"/>
    <pc:docChg chg="undo custSel addSld modSld">
      <pc:chgData name="Cynthia Enciso" userId="7915927f-c5cf-4e1f-876d-e79882ad52fa" providerId="ADAL" clId="{706900BE-6B77-4F82-AF55-BBF93D990BBE}" dt="2021-05-28T18:59:50.946" v="463" actId="20577"/>
      <pc:docMkLst>
        <pc:docMk/>
      </pc:docMkLst>
      <pc:sldChg chg="modSp mod">
        <pc:chgData name="Cynthia Enciso" userId="7915927f-c5cf-4e1f-876d-e79882ad52fa" providerId="ADAL" clId="{706900BE-6B77-4F82-AF55-BBF93D990BBE}" dt="2021-05-28T17:49:33.535" v="131" actId="20577"/>
        <pc:sldMkLst>
          <pc:docMk/>
          <pc:sldMk cId="384837883" sldId="261"/>
        </pc:sldMkLst>
        <pc:spChg chg="mod">
          <ac:chgData name="Cynthia Enciso" userId="7915927f-c5cf-4e1f-876d-e79882ad52fa" providerId="ADAL" clId="{706900BE-6B77-4F82-AF55-BBF93D990BBE}" dt="2021-05-28T17:49:33.535" v="131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addSp modSp mod">
        <pc:chgData name="Cynthia Enciso" userId="7915927f-c5cf-4e1f-876d-e79882ad52fa" providerId="ADAL" clId="{706900BE-6B77-4F82-AF55-BBF93D990BBE}" dt="2021-05-28T18:44:02.020" v="318" actId="14100"/>
        <pc:sldMkLst>
          <pc:docMk/>
          <pc:sldMk cId="3677749317" sldId="263"/>
        </pc:sldMkLst>
        <pc:spChg chg="add mod">
          <ac:chgData name="Cynthia Enciso" userId="7915927f-c5cf-4e1f-876d-e79882ad52fa" providerId="ADAL" clId="{706900BE-6B77-4F82-AF55-BBF93D990BBE}" dt="2021-05-28T18:44:02.020" v="318" actId="14100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706900BE-6B77-4F82-AF55-BBF93D990BBE}" dt="2021-05-28T18:13:14.729" v="259" actId="20577"/>
        <pc:sldMkLst>
          <pc:docMk/>
          <pc:sldMk cId="1628930924" sldId="279"/>
        </pc:sldMkLst>
        <pc:spChg chg="mod">
          <ac:chgData name="Cynthia Enciso" userId="7915927f-c5cf-4e1f-876d-e79882ad52fa" providerId="ADAL" clId="{706900BE-6B77-4F82-AF55-BBF93D990BBE}" dt="2021-05-28T18:13:14.729" v="259" actId="20577"/>
          <ac:spMkLst>
            <pc:docMk/>
            <pc:sldMk cId="1628930924" sldId="279"/>
            <ac:spMk id="3" creationId="{F1720134-05C3-4AAB-91D4-ECA8AE690A8F}"/>
          </ac:spMkLst>
        </pc:spChg>
      </pc:sldChg>
      <pc:sldChg chg="addSp modSp mod">
        <pc:chgData name="Cynthia Enciso" userId="7915927f-c5cf-4e1f-876d-e79882ad52fa" providerId="ADAL" clId="{706900BE-6B77-4F82-AF55-BBF93D990BBE}" dt="2021-05-28T18:16:16.210" v="291" actId="14100"/>
        <pc:sldMkLst>
          <pc:docMk/>
          <pc:sldMk cId="1707885139" sldId="299"/>
        </pc:sldMkLst>
        <pc:spChg chg="add mod">
          <ac:chgData name="Cynthia Enciso" userId="7915927f-c5cf-4e1f-876d-e79882ad52fa" providerId="ADAL" clId="{706900BE-6B77-4F82-AF55-BBF93D990BBE}" dt="2021-05-28T18:16:16.210" v="291" actId="14100"/>
          <ac:spMkLst>
            <pc:docMk/>
            <pc:sldMk cId="1707885139" sldId="299"/>
            <ac:spMk id="5" creationId="{5AB759E7-AD7F-44FB-B981-E6B923B5A940}"/>
          </ac:spMkLst>
        </pc:spChg>
      </pc:sldChg>
      <pc:sldChg chg="addSp modSp mod">
        <pc:chgData name="Cynthia Enciso" userId="7915927f-c5cf-4e1f-876d-e79882ad52fa" providerId="ADAL" clId="{706900BE-6B77-4F82-AF55-BBF93D990BBE}" dt="2021-05-28T17:51:55.004" v="222" actId="20577"/>
        <pc:sldMkLst>
          <pc:docMk/>
          <pc:sldMk cId="3610168157" sldId="300"/>
        </pc:sldMkLst>
        <pc:spChg chg="add mod">
          <ac:chgData name="Cynthia Enciso" userId="7915927f-c5cf-4e1f-876d-e79882ad52fa" providerId="ADAL" clId="{706900BE-6B77-4F82-AF55-BBF93D990BBE}" dt="2021-05-28T17:51:55.004" v="222" actId="20577"/>
          <ac:spMkLst>
            <pc:docMk/>
            <pc:sldMk cId="3610168157" sldId="300"/>
            <ac:spMk id="5" creationId="{70E5E2BA-55E1-4545-93AC-E1AFD338CFC0}"/>
          </ac:spMkLst>
        </pc:spChg>
      </pc:sldChg>
      <pc:sldChg chg="modSp new mod">
        <pc:chgData name="Cynthia Enciso" userId="7915927f-c5cf-4e1f-876d-e79882ad52fa" providerId="ADAL" clId="{706900BE-6B77-4F82-AF55-BBF93D990BBE}" dt="2021-05-28T18:59:50.946" v="463" actId="20577"/>
        <pc:sldMkLst>
          <pc:docMk/>
          <pc:sldMk cId="1548078855" sldId="302"/>
        </pc:sldMkLst>
        <pc:spChg chg="mod">
          <ac:chgData name="Cynthia Enciso" userId="7915927f-c5cf-4e1f-876d-e79882ad52fa" providerId="ADAL" clId="{706900BE-6B77-4F82-AF55-BBF93D990BBE}" dt="2021-05-28T17:22:02.615" v="5" actId="20577"/>
          <ac:spMkLst>
            <pc:docMk/>
            <pc:sldMk cId="1548078855" sldId="302"/>
            <ac:spMk id="2" creationId="{7A1B5BA6-226A-40F4-B1C8-D0031138DCAE}"/>
          </ac:spMkLst>
        </pc:spChg>
        <pc:spChg chg="mod">
          <ac:chgData name="Cynthia Enciso" userId="7915927f-c5cf-4e1f-876d-e79882ad52fa" providerId="ADAL" clId="{706900BE-6B77-4F82-AF55-BBF93D990BBE}" dt="2021-05-28T18:59:50.946" v="463" actId="20577"/>
          <ac:spMkLst>
            <pc:docMk/>
            <pc:sldMk cId="1548078855" sldId="302"/>
            <ac:spMk id="3" creationId="{5108C239-7E4E-4CFB-A531-916B9A74A353}"/>
          </ac:spMkLst>
        </pc:spChg>
      </pc:sldChg>
    </pc:docChg>
  </pc:docChgLst>
  <pc:docChgLst>
    <pc:chgData name="Cynthia Enciso" userId="7915927f-c5cf-4e1f-876d-e79882ad52fa" providerId="ADAL" clId="{6371464B-F4B5-4EF7-8B91-69013B97D489}"/>
    <pc:docChg chg="undo custSel addSld delSld modSld sldOrd">
      <pc:chgData name="Cynthia Enciso" userId="7915927f-c5cf-4e1f-876d-e79882ad52fa" providerId="ADAL" clId="{6371464B-F4B5-4EF7-8B91-69013B97D489}" dt="2021-11-19T18:16:59.523" v="5479" actId="207"/>
      <pc:docMkLst>
        <pc:docMk/>
      </pc:docMkLst>
      <pc:sldChg chg="delSp mod">
        <pc:chgData name="Cynthia Enciso" userId="7915927f-c5cf-4e1f-876d-e79882ad52fa" providerId="ADAL" clId="{6371464B-F4B5-4EF7-8B91-69013B97D489}" dt="2021-11-17T21:07:39.290" v="5319" actId="478"/>
        <pc:sldMkLst>
          <pc:docMk/>
          <pc:sldMk cId="2393796262" sldId="256"/>
        </pc:sldMkLst>
        <pc:spChg chg="del">
          <ac:chgData name="Cynthia Enciso" userId="7915927f-c5cf-4e1f-876d-e79882ad52fa" providerId="ADAL" clId="{6371464B-F4B5-4EF7-8B91-69013B97D489}" dt="2021-11-17T21:07:39.290" v="5319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6371464B-F4B5-4EF7-8B91-69013B97D489}" dt="2021-11-17T19:18:27.863" v="774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6371464B-F4B5-4EF7-8B91-69013B97D489}" dt="2021-11-17T19:18:27.863" v="774" actId="20577"/>
          <ac:spMkLst>
            <pc:docMk/>
            <pc:sldMk cId="3975998382" sldId="257"/>
            <ac:spMk id="3" creationId="{00000000-0000-0000-0000-000000000000}"/>
          </ac:spMkLst>
        </pc:spChg>
      </pc:sldChg>
      <pc:sldChg chg="modSp del mod">
        <pc:chgData name="Cynthia Enciso" userId="7915927f-c5cf-4e1f-876d-e79882ad52fa" providerId="ADAL" clId="{6371464B-F4B5-4EF7-8B91-69013B97D489}" dt="2021-11-17T21:05:22.581" v="5252" actId="47"/>
        <pc:sldMkLst>
          <pc:docMk/>
          <pc:sldMk cId="3862798217" sldId="259"/>
        </pc:sldMkLst>
        <pc:spChg chg="mod">
          <ac:chgData name="Cynthia Enciso" userId="7915927f-c5cf-4e1f-876d-e79882ad52fa" providerId="ADAL" clId="{6371464B-F4B5-4EF7-8B91-69013B97D489}" dt="2021-11-17T20:55:41.029" v="5073" actId="20577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6371464B-F4B5-4EF7-8B91-69013B97D489}" dt="2021-11-17T20:20:58.276" v="3231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6371464B-F4B5-4EF7-8B91-69013B97D489}" dt="2021-11-17T20:20:58.276" v="3231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addSp delSp modSp mod">
        <pc:chgData name="Cynthia Enciso" userId="7915927f-c5cf-4e1f-876d-e79882ad52fa" providerId="ADAL" clId="{6371464B-F4B5-4EF7-8B91-69013B97D489}" dt="2021-11-17T20:33:03.391" v="3892" actId="27636"/>
        <pc:sldMkLst>
          <pc:docMk/>
          <pc:sldMk cId="384837883" sldId="261"/>
        </pc:sldMkLst>
        <pc:spChg chg="mod">
          <ac:chgData name="Cynthia Enciso" userId="7915927f-c5cf-4e1f-876d-e79882ad52fa" providerId="ADAL" clId="{6371464B-F4B5-4EF7-8B91-69013B97D489}" dt="2021-11-17T20:33:03.391" v="3892" actId="27636"/>
          <ac:spMkLst>
            <pc:docMk/>
            <pc:sldMk cId="384837883" sldId="261"/>
            <ac:spMk id="3" creationId="{58E352E8-4AD7-4404-8075-D6F4C5358A96}"/>
          </ac:spMkLst>
        </pc:spChg>
        <pc:spChg chg="add del mod">
          <ac:chgData name="Cynthia Enciso" userId="7915927f-c5cf-4e1f-876d-e79882ad52fa" providerId="ADAL" clId="{6371464B-F4B5-4EF7-8B91-69013B97D489}" dt="2021-11-17T20:28:18.500" v="3618" actId="11529"/>
          <ac:spMkLst>
            <pc:docMk/>
            <pc:sldMk cId="384837883" sldId="261"/>
            <ac:spMk id="5" creationId="{54AA50B7-7513-44A9-AA98-335F310752E7}"/>
          </ac:spMkLst>
        </pc:spChg>
      </pc:sldChg>
      <pc:sldChg chg="modSp mod">
        <pc:chgData name="Cynthia Enciso" userId="7915927f-c5cf-4e1f-876d-e79882ad52fa" providerId="ADAL" clId="{6371464B-F4B5-4EF7-8B91-69013B97D489}" dt="2021-11-17T19:54:02.979" v="2272" actId="113"/>
        <pc:sldMkLst>
          <pc:docMk/>
          <pc:sldMk cId="3605997529" sldId="262"/>
        </pc:sldMkLst>
        <pc:spChg chg="mod">
          <ac:chgData name="Cynthia Enciso" userId="7915927f-c5cf-4e1f-876d-e79882ad52fa" providerId="ADAL" clId="{6371464B-F4B5-4EF7-8B91-69013B97D489}" dt="2021-11-17T19:25:43.393" v="1050" actId="20577"/>
          <ac:spMkLst>
            <pc:docMk/>
            <pc:sldMk cId="3605997529" sldId="262"/>
            <ac:spMk id="2" creationId="{8BE236E8-38C6-4971-ADD2-9D203C2B203D}"/>
          </ac:spMkLst>
        </pc:spChg>
        <pc:spChg chg="mod">
          <ac:chgData name="Cynthia Enciso" userId="7915927f-c5cf-4e1f-876d-e79882ad52fa" providerId="ADAL" clId="{6371464B-F4B5-4EF7-8B91-69013B97D489}" dt="2021-11-17T19:54:02.979" v="2272" actId="113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6371464B-F4B5-4EF7-8B91-69013B97D489}" dt="2021-11-17T20:56:19.532" v="5092" actId="113"/>
        <pc:sldMkLst>
          <pc:docMk/>
          <pc:sldMk cId="3677749317" sldId="263"/>
        </pc:sldMkLst>
        <pc:spChg chg="mod">
          <ac:chgData name="Cynthia Enciso" userId="7915927f-c5cf-4e1f-876d-e79882ad52fa" providerId="ADAL" clId="{6371464B-F4B5-4EF7-8B91-69013B97D489}" dt="2021-11-17T20:56:07.798" v="5089" actId="20577"/>
          <ac:spMkLst>
            <pc:docMk/>
            <pc:sldMk cId="3677749317" sldId="263"/>
            <ac:spMk id="2" creationId="{F9689605-4A17-47FA-A10D-06985F44AE52}"/>
          </ac:spMkLst>
        </pc:spChg>
        <pc:spChg chg="mod">
          <ac:chgData name="Cynthia Enciso" userId="7915927f-c5cf-4e1f-876d-e79882ad52fa" providerId="ADAL" clId="{6371464B-F4B5-4EF7-8B91-69013B97D489}" dt="2021-11-17T20:56:19.532" v="5092" actId="113"/>
          <ac:spMkLst>
            <pc:docMk/>
            <pc:sldMk cId="3677749317" sldId="263"/>
            <ac:spMk id="3" creationId="{F7B38452-7EC9-4835-9FB2-96CEE2B716F0}"/>
          </ac:spMkLst>
        </pc:spChg>
      </pc:sldChg>
      <pc:sldChg chg="modSp mod ord">
        <pc:chgData name="Cynthia Enciso" userId="7915927f-c5cf-4e1f-876d-e79882ad52fa" providerId="ADAL" clId="{6371464B-F4B5-4EF7-8B91-69013B97D489}" dt="2021-11-17T20:58:06.530" v="5229" actId="20577"/>
        <pc:sldMkLst>
          <pc:docMk/>
          <pc:sldMk cId="2352861065" sldId="264"/>
        </pc:sldMkLst>
        <pc:spChg chg="mod">
          <ac:chgData name="Cynthia Enciso" userId="7915927f-c5cf-4e1f-876d-e79882ad52fa" providerId="ADAL" clId="{6371464B-F4B5-4EF7-8B91-69013B97D489}" dt="2021-11-17T20:58:06.530" v="5229" actId="20577"/>
          <ac:spMkLst>
            <pc:docMk/>
            <pc:sldMk cId="2352861065" sldId="264"/>
            <ac:spMk id="3" creationId="{C0770AB4-CE02-4002-B6B4-522C8941855C}"/>
          </ac:spMkLst>
        </pc:spChg>
      </pc:sldChg>
      <pc:sldChg chg="del">
        <pc:chgData name="Cynthia Enciso" userId="7915927f-c5cf-4e1f-876d-e79882ad52fa" providerId="ADAL" clId="{6371464B-F4B5-4EF7-8B91-69013B97D489}" dt="2021-11-17T20:16:53.815" v="2902" actId="47"/>
        <pc:sldMkLst>
          <pc:docMk/>
          <pc:sldMk cId="1933041044" sldId="265"/>
        </pc:sldMkLst>
      </pc:sldChg>
      <pc:sldChg chg="addSp delSp modSp mod">
        <pc:chgData name="Cynthia Enciso" userId="7915927f-c5cf-4e1f-876d-e79882ad52fa" providerId="ADAL" clId="{6371464B-F4B5-4EF7-8B91-69013B97D489}" dt="2021-11-17T20:36:12.716" v="4024" actId="14100"/>
        <pc:sldMkLst>
          <pc:docMk/>
          <pc:sldMk cId="1628930924" sldId="279"/>
        </pc:sldMkLst>
        <pc:spChg chg="mod">
          <ac:chgData name="Cynthia Enciso" userId="7915927f-c5cf-4e1f-876d-e79882ad52fa" providerId="ADAL" clId="{6371464B-F4B5-4EF7-8B91-69013B97D489}" dt="2021-11-17T20:34:45.858" v="3983" actId="113"/>
          <ac:spMkLst>
            <pc:docMk/>
            <pc:sldMk cId="1628930924" sldId="279"/>
            <ac:spMk id="3" creationId="{F1720134-05C3-4AAB-91D4-ECA8AE690A8F}"/>
          </ac:spMkLst>
        </pc:spChg>
        <pc:spChg chg="add mod">
          <ac:chgData name="Cynthia Enciso" userId="7915927f-c5cf-4e1f-876d-e79882ad52fa" providerId="ADAL" clId="{6371464B-F4B5-4EF7-8B91-69013B97D489}" dt="2021-11-17T20:35:45.027" v="4016" actId="1076"/>
          <ac:spMkLst>
            <pc:docMk/>
            <pc:sldMk cId="1628930924" sldId="279"/>
            <ac:spMk id="5" creationId="{5C9048A7-45F5-494B-ACAE-3FCB9DE9A049}"/>
          </ac:spMkLst>
        </pc:spChg>
        <pc:spChg chg="add del">
          <ac:chgData name="Cynthia Enciso" userId="7915927f-c5cf-4e1f-876d-e79882ad52fa" providerId="ADAL" clId="{6371464B-F4B5-4EF7-8B91-69013B97D489}" dt="2021-11-17T20:35:13.599" v="3997" actId="478"/>
          <ac:spMkLst>
            <pc:docMk/>
            <pc:sldMk cId="1628930924" sldId="279"/>
            <ac:spMk id="6" creationId="{C5BBB5A1-2983-42CD-AC97-34634A3485BF}"/>
          </ac:spMkLst>
        </pc:spChg>
        <pc:spChg chg="add mod">
          <ac:chgData name="Cynthia Enciso" userId="7915927f-c5cf-4e1f-876d-e79882ad52fa" providerId="ADAL" clId="{6371464B-F4B5-4EF7-8B91-69013B97D489}" dt="2021-11-17T20:36:07.633" v="4023" actId="1076"/>
          <ac:spMkLst>
            <pc:docMk/>
            <pc:sldMk cId="1628930924" sldId="279"/>
            <ac:spMk id="7" creationId="{92095869-D301-4247-A8D3-B6AF27A62FDF}"/>
          </ac:spMkLst>
        </pc:spChg>
        <pc:spChg chg="add mod">
          <ac:chgData name="Cynthia Enciso" userId="7915927f-c5cf-4e1f-876d-e79882ad52fa" providerId="ADAL" clId="{6371464B-F4B5-4EF7-8B91-69013B97D489}" dt="2021-11-17T20:36:12.716" v="4024" actId="14100"/>
          <ac:spMkLst>
            <pc:docMk/>
            <pc:sldMk cId="1628930924" sldId="279"/>
            <ac:spMk id="8" creationId="{9C51E0FF-AD8D-4FA5-BAEE-5CB045437F48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9" creationId="{B5E93003-273C-4603-94D8-559EBA84BFD5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10" creationId="{DA7B8474-D709-4839-AFE0-D62D423B06C4}"/>
          </ac:spMkLst>
        </pc:spChg>
      </pc:sldChg>
      <pc:sldChg chg="addSp delSp modSp mod ord">
        <pc:chgData name="Cynthia Enciso" userId="7915927f-c5cf-4e1f-876d-e79882ad52fa" providerId="ADAL" clId="{6371464B-F4B5-4EF7-8B91-69013B97D489}" dt="2021-11-17T20:42:34.041" v="4292" actId="113"/>
        <pc:sldMkLst>
          <pc:docMk/>
          <pc:sldMk cId="1707885139" sldId="299"/>
        </pc:sldMkLst>
        <pc:spChg chg="mod">
          <ac:chgData name="Cynthia Enciso" userId="7915927f-c5cf-4e1f-876d-e79882ad52fa" providerId="ADAL" clId="{6371464B-F4B5-4EF7-8B91-69013B97D489}" dt="2021-11-17T20:42:34.041" v="4292" actId="113"/>
          <ac:spMkLst>
            <pc:docMk/>
            <pc:sldMk cId="1707885139" sldId="299"/>
            <ac:spMk id="3" creationId="{F1720134-05C3-4AAB-91D4-ECA8AE690A8F}"/>
          </ac:spMkLst>
        </pc:spChg>
        <pc:spChg chg="del">
          <ac:chgData name="Cynthia Enciso" userId="7915927f-c5cf-4e1f-876d-e79882ad52fa" providerId="ADAL" clId="{6371464B-F4B5-4EF7-8B91-69013B97D489}" dt="2021-11-17T20:36:35.743" v="4027" actId="478"/>
          <ac:spMkLst>
            <pc:docMk/>
            <pc:sldMk cId="1707885139" sldId="299"/>
            <ac:spMk id="5" creationId="{5AB759E7-AD7F-44FB-B981-E6B923B5A940}"/>
          </ac:spMkLst>
        </pc:spChg>
        <pc:spChg chg="add mod">
          <ac:chgData name="Cynthia Enciso" userId="7915927f-c5cf-4e1f-876d-e79882ad52fa" providerId="ADAL" clId="{6371464B-F4B5-4EF7-8B91-69013B97D489}" dt="2021-11-17T20:39:39.473" v="4206" actId="14100"/>
          <ac:spMkLst>
            <pc:docMk/>
            <pc:sldMk cId="1707885139" sldId="299"/>
            <ac:spMk id="6" creationId="{EA333B0B-C301-4716-B3B0-8E4BFD906240}"/>
          </ac:spMkLst>
        </pc:spChg>
        <pc:spChg chg="add mod">
          <ac:chgData name="Cynthia Enciso" userId="7915927f-c5cf-4e1f-876d-e79882ad52fa" providerId="ADAL" clId="{6371464B-F4B5-4EF7-8B91-69013B97D489}" dt="2021-11-17T20:39:54.281" v="4231" actId="1076"/>
          <ac:spMkLst>
            <pc:docMk/>
            <pc:sldMk cId="1707885139" sldId="299"/>
            <ac:spMk id="7" creationId="{D0D4D1BB-8F1B-4DDC-8ACC-1D1C3C46E27D}"/>
          </ac:spMkLst>
        </pc:spChg>
        <pc:spChg chg="add mod">
          <ac:chgData name="Cynthia Enciso" userId="7915927f-c5cf-4e1f-876d-e79882ad52fa" providerId="ADAL" clId="{6371464B-F4B5-4EF7-8B91-69013B97D489}" dt="2021-11-17T20:41:26.794" v="4282" actId="1076"/>
          <ac:spMkLst>
            <pc:docMk/>
            <pc:sldMk cId="1707885139" sldId="299"/>
            <ac:spMk id="8" creationId="{95B3883F-561E-4AA6-80B3-2EAAD7CE842B}"/>
          </ac:spMkLst>
        </pc:spChg>
        <pc:spChg chg="add mod">
          <ac:chgData name="Cynthia Enciso" userId="7915927f-c5cf-4e1f-876d-e79882ad52fa" providerId="ADAL" clId="{6371464B-F4B5-4EF7-8B91-69013B97D489}" dt="2021-11-17T20:41:29.199" v="4283" actId="1076"/>
          <ac:spMkLst>
            <pc:docMk/>
            <pc:sldMk cId="1707885139" sldId="299"/>
            <ac:spMk id="9" creationId="{1F25C2B8-1E3D-4FEA-86C9-598E86A065AA}"/>
          </ac:spMkLst>
        </pc:spChg>
      </pc:sldChg>
      <pc:sldChg chg="delSp modSp mod">
        <pc:chgData name="Cynthia Enciso" userId="7915927f-c5cf-4e1f-876d-e79882ad52fa" providerId="ADAL" clId="{6371464B-F4B5-4EF7-8B91-69013B97D489}" dt="2021-11-17T20:32:00.723" v="3883" actId="20577"/>
        <pc:sldMkLst>
          <pc:docMk/>
          <pc:sldMk cId="3610168157" sldId="300"/>
        </pc:sldMkLst>
        <pc:spChg chg="mod">
          <ac:chgData name="Cynthia Enciso" userId="7915927f-c5cf-4e1f-876d-e79882ad52fa" providerId="ADAL" clId="{6371464B-F4B5-4EF7-8B91-69013B97D489}" dt="2021-11-17T20:32:00.723" v="3883" actId="20577"/>
          <ac:spMkLst>
            <pc:docMk/>
            <pc:sldMk cId="3610168157" sldId="300"/>
            <ac:spMk id="3" creationId="{C431139D-E432-48EC-9A2B-69D4C4D3886E}"/>
          </ac:spMkLst>
        </pc:spChg>
        <pc:spChg chg="del mod">
          <ac:chgData name="Cynthia Enciso" userId="7915927f-c5cf-4e1f-876d-e79882ad52fa" providerId="ADAL" clId="{6371464B-F4B5-4EF7-8B91-69013B97D489}" dt="2021-11-17T20:29:25.554" v="3707" actId="478"/>
          <ac:spMkLst>
            <pc:docMk/>
            <pc:sldMk cId="3610168157" sldId="300"/>
            <ac:spMk id="5" creationId="{70E5E2BA-55E1-4545-93AC-E1AFD338CFC0}"/>
          </ac:spMkLst>
        </pc:spChg>
      </pc:sldChg>
      <pc:sldChg chg="modSp del mod">
        <pc:chgData name="Cynthia Enciso" userId="7915927f-c5cf-4e1f-876d-e79882ad52fa" providerId="ADAL" clId="{6371464B-F4B5-4EF7-8B91-69013B97D489}" dt="2021-11-17T19:45:42.221" v="1965" actId="2696"/>
        <pc:sldMkLst>
          <pc:docMk/>
          <pc:sldMk cId="1944234847" sldId="301"/>
        </pc:sldMkLst>
        <pc:spChg chg="mod">
          <ac:chgData name="Cynthia Enciso" userId="7915927f-c5cf-4e1f-876d-e79882ad52fa" providerId="ADAL" clId="{6371464B-F4B5-4EF7-8B91-69013B97D489}" dt="2021-11-17T19:27:49.864" v="1257" actId="27636"/>
          <ac:spMkLst>
            <pc:docMk/>
            <pc:sldMk cId="1944234847" sldId="301"/>
            <ac:spMk id="3" creationId="{87840423-4F91-4206-86AB-48EEF874DBA7}"/>
          </ac:spMkLst>
        </pc:spChg>
      </pc:sldChg>
      <pc:sldChg chg="addSp delSp modSp mod ord modClrScheme chgLayout">
        <pc:chgData name="Cynthia Enciso" userId="7915927f-c5cf-4e1f-876d-e79882ad52fa" providerId="ADAL" clId="{6371464B-F4B5-4EF7-8B91-69013B97D489}" dt="2021-11-19T16:58:57.312" v="5433" actId="20577"/>
        <pc:sldMkLst>
          <pc:docMk/>
          <pc:sldMk cId="1548078855" sldId="302"/>
        </pc:sldMkLst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2" creationId="{7A1B5BA6-226A-40F4-B1C8-D0031138DCAE}"/>
          </ac:spMkLst>
        </pc:spChg>
        <pc:spChg chg="mod ord">
          <ac:chgData name="Cynthia Enciso" userId="7915927f-c5cf-4e1f-876d-e79882ad52fa" providerId="ADAL" clId="{6371464B-F4B5-4EF7-8B91-69013B97D489}" dt="2021-11-19T16:58:57.312" v="5433" actId="20577"/>
          <ac:spMkLst>
            <pc:docMk/>
            <pc:sldMk cId="1548078855" sldId="302"/>
            <ac:spMk id="3" creationId="{5108C239-7E4E-4CFB-A531-916B9A74A353}"/>
          </ac:spMkLst>
        </pc:spChg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4" creationId="{B6487DE1-69FF-4897-B9E4-BDE56628640C}"/>
          </ac:spMkLst>
        </pc:spChg>
        <pc:graphicFrameChg chg="add del mod">
          <ac:chgData name="Cynthia Enciso" userId="7915927f-c5cf-4e1f-876d-e79882ad52fa" providerId="ADAL" clId="{6371464B-F4B5-4EF7-8B91-69013B97D489}" dt="2021-11-17T19:03:12.578" v="15" actId="478"/>
          <ac:graphicFrameMkLst>
            <pc:docMk/>
            <pc:sldMk cId="1548078855" sldId="302"/>
            <ac:graphicFrameMk id="5" creationId="{E5D3E27A-BBD9-4778-96FB-0319E89305BE}"/>
          </ac:graphicFrameMkLst>
        </pc:graphicFrameChg>
      </pc:sldChg>
      <pc:sldChg chg="modSp new mod ord">
        <pc:chgData name="Cynthia Enciso" userId="7915927f-c5cf-4e1f-876d-e79882ad52fa" providerId="ADAL" clId="{6371464B-F4B5-4EF7-8B91-69013B97D489}" dt="2021-11-17T19:08:44.070" v="400" actId="20577"/>
        <pc:sldMkLst>
          <pc:docMk/>
          <pc:sldMk cId="2323444033" sldId="303"/>
        </pc:sldMkLst>
        <pc:spChg chg="mod">
          <ac:chgData name="Cynthia Enciso" userId="7915927f-c5cf-4e1f-876d-e79882ad52fa" providerId="ADAL" clId="{6371464B-F4B5-4EF7-8B91-69013B97D489}" dt="2021-11-17T19:03:03.969" v="12" actId="20577"/>
          <ac:spMkLst>
            <pc:docMk/>
            <pc:sldMk cId="2323444033" sldId="303"/>
            <ac:spMk id="3" creationId="{D19FE29C-805D-4161-A881-89ACDDFF3F41}"/>
          </ac:spMkLst>
        </pc:spChg>
        <pc:spChg chg="mod">
          <ac:chgData name="Cynthia Enciso" userId="7915927f-c5cf-4e1f-876d-e79882ad52fa" providerId="ADAL" clId="{6371464B-F4B5-4EF7-8B91-69013B97D489}" dt="2021-11-17T19:08:44.070" v="400" actId="20577"/>
          <ac:spMkLst>
            <pc:docMk/>
            <pc:sldMk cId="2323444033" sldId="303"/>
            <ac:spMk id="4" creationId="{6C8D4991-6B15-4B98-B1DA-9157D84B6114}"/>
          </ac:spMkLst>
        </pc:spChg>
      </pc:sldChg>
      <pc:sldChg chg="addSp delSp modSp new del mod modClrScheme chgLayout">
        <pc:chgData name="Cynthia Enciso" userId="7915927f-c5cf-4e1f-876d-e79882ad52fa" providerId="ADAL" clId="{6371464B-F4B5-4EF7-8B91-69013B97D489}" dt="2021-11-17T21:05:22.581" v="5252" actId="47"/>
        <pc:sldMkLst>
          <pc:docMk/>
          <pc:sldMk cId="4008187743" sldId="304"/>
        </pc:sldMkLst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2" creationId="{28AD2681-DBDF-4F2F-9BB5-940C122BE0B6}"/>
          </ac:spMkLst>
        </pc:spChg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3" creationId="{20D6FFB0-9CE0-41DA-B890-B0E3219F218E}"/>
          </ac:spMkLst>
        </pc:spChg>
        <pc:spChg chg="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4" creationId="{16B918C6-E738-4813-81CF-6CB8FD93D465}"/>
          </ac:spMkLst>
        </pc:spChg>
        <pc:spChg chg="add mod ord">
          <ac:chgData name="Cynthia Enciso" userId="7915927f-c5cf-4e1f-876d-e79882ad52fa" providerId="ADAL" clId="{6371464B-F4B5-4EF7-8B91-69013B97D489}" dt="2021-11-17T19:03:24.271" v="23" actId="20577"/>
          <ac:spMkLst>
            <pc:docMk/>
            <pc:sldMk cId="4008187743" sldId="304"/>
            <ac:spMk id="5" creationId="{8CE1A95D-43E6-49E0-8491-9C15969D61B0}"/>
          </ac:spMkLst>
        </pc:spChg>
        <pc:spChg chg="add mod ord">
          <ac:chgData name="Cynthia Enciso" userId="7915927f-c5cf-4e1f-876d-e79882ad52fa" providerId="ADAL" clId="{6371464B-F4B5-4EF7-8B91-69013B97D489}" dt="2021-11-17T19:28:13.068" v="1321" actId="20577"/>
          <ac:spMkLst>
            <pc:docMk/>
            <pc:sldMk cId="4008187743" sldId="304"/>
            <ac:spMk id="6" creationId="{EB6FA2A1-0369-459E-AFFD-70CE455E7E79}"/>
          </ac:spMkLst>
        </pc:spChg>
      </pc:sldChg>
      <pc:sldChg chg="modSp new mod ord">
        <pc:chgData name="Cynthia Enciso" userId="7915927f-c5cf-4e1f-876d-e79882ad52fa" providerId="ADAL" clId="{6371464B-F4B5-4EF7-8B91-69013B97D489}" dt="2021-11-17T19:11:15.720" v="402"/>
        <pc:sldMkLst>
          <pc:docMk/>
          <pc:sldMk cId="3979068115" sldId="305"/>
        </pc:sldMkLst>
        <pc:spChg chg="mod">
          <ac:chgData name="Cynthia Enciso" userId="7915927f-c5cf-4e1f-876d-e79882ad52fa" providerId="ADAL" clId="{6371464B-F4B5-4EF7-8B91-69013B97D489}" dt="2021-11-17T19:07:47.294" v="306" actId="1076"/>
          <ac:spMkLst>
            <pc:docMk/>
            <pc:sldMk cId="3979068115" sldId="305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08:06.396" v="337" actId="14100"/>
        <pc:sldMkLst>
          <pc:docMk/>
          <pc:sldMk cId="4264819955" sldId="306"/>
        </pc:sldMkLst>
        <pc:spChg chg="mod">
          <ac:chgData name="Cynthia Enciso" userId="7915927f-c5cf-4e1f-876d-e79882ad52fa" providerId="ADAL" clId="{6371464B-F4B5-4EF7-8B91-69013B97D489}" dt="2021-11-17T19:08:06.396" v="337" actId="14100"/>
          <ac:spMkLst>
            <pc:docMk/>
            <pc:sldMk cId="4264819955" sldId="306"/>
            <ac:spMk id="3" creationId="{28FC537F-5083-426D-8D61-966126BC8D45}"/>
          </ac:spMkLst>
        </pc:spChg>
      </pc:sldChg>
      <pc:sldChg chg="modSp add mod ord">
        <pc:chgData name="Cynthia Enciso" userId="7915927f-c5cf-4e1f-876d-e79882ad52fa" providerId="ADAL" clId="{6371464B-F4B5-4EF7-8B91-69013B97D489}" dt="2021-11-17T19:11:22.823" v="404"/>
        <pc:sldMkLst>
          <pc:docMk/>
          <pc:sldMk cId="3739944098" sldId="307"/>
        </pc:sldMkLst>
        <pc:spChg chg="mod">
          <ac:chgData name="Cynthia Enciso" userId="7915927f-c5cf-4e1f-876d-e79882ad52fa" providerId="ADAL" clId="{6371464B-F4B5-4EF7-8B91-69013B97D489}" dt="2021-11-17T19:08:35.894" v="385" actId="20577"/>
          <ac:spMkLst>
            <pc:docMk/>
            <pc:sldMk cId="3739944098" sldId="307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19.435" v="430" actId="1076"/>
        <pc:sldMkLst>
          <pc:docMk/>
          <pc:sldMk cId="2390729017" sldId="308"/>
        </pc:sldMkLst>
        <pc:spChg chg="mod">
          <ac:chgData name="Cynthia Enciso" userId="7915927f-c5cf-4e1f-876d-e79882ad52fa" providerId="ADAL" clId="{6371464B-F4B5-4EF7-8B91-69013B97D489}" dt="2021-11-17T19:12:19.435" v="430" actId="1076"/>
          <ac:spMkLst>
            <pc:docMk/>
            <pc:sldMk cId="2390729017" sldId="308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29.449" v="441" actId="20577"/>
        <pc:sldMkLst>
          <pc:docMk/>
          <pc:sldMk cId="342345379" sldId="309"/>
        </pc:sldMkLst>
        <pc:spChg chg="mod">
          <ac:chgData name="Cynthia Enciso" userId="7915927f-c5cf-4e1f-876d-e79882ad52fa" providerId="ADAL" clId="{6371464B-F4B5-4EF7-8B91-69013B97D489}" dt="2021-11-17T19:12:29.449" v="441" actId="20577"/>
          <ac:spMkLst>
            <pc:docMk/>
            <pc:sldMk cId="342345379" sldId="309"/>
            <ac:spMk id="3" creationId="{28FC537F-5083-426D-8D61-966126BC8D45}"/>
          </ac:spMkLst>
        </pc:spChg>
      </pc:sldChg>
      <pc:sldChg chg="modSp new mod">
        <pc:chgData name="Cynthia Enciso" userId="7915927f-c5cf-4e1f-876d-e79882ad52fa" providerId="ADAL" clId="{6371464B-F4B5-4EF7-8B91-69013B97D489}" dt="2021-11-17T20:08:16.645" v="2801" actId="15"/>
        <pc:sldMkLst>
          <pc:docMk/>
          <pc:sldMk cId="2441782704" sldId="310"/>
        </pc:sldMkLst>
        <pc:spChg chg="mod">
          <ac:chgData name="Cynthia Enciso" userId="7915927f-c5cf-4e1f-876d-e79882ad52fa" providerId="ADAL" clId="{6371464B-F4B5-4EF7-8B91-69013B97D489}" dt="2021-11-17T19:25:48.970" v="1066" actId="20577"/>
          <ac:spMkLst>
            <pc:docMk/>
            <pc:sldMk cId="2441782704" sldId="310"/>
            <ac:spMk id="2" creationId="{6614579F-5B60-4A35-B5E6-51125F7380E4}"/>
          </ac:spMkLst>
        </pc:spChg>
        <pc:spChg chg="mod">
          <ac:chgData name="Cynthia Enciso" userId="7915927f-c5cf-4e1f-876d-e79882ad52fa" providerId="ADAL" clId="{6371464B-F4B5-4EF7-8B91-69013B97D489}" dt="2021-11-17T20:08:16.645" v="2801" actId="15"/>
          <ac:spMkLst>
            <pc:docMk/>
            <pc:sldMk cId="2441782704" sldId="310"/>
            <ac:spMk id="3" creationId="{3806DEF6-3785-4BAC-9C3B-BDFAE1DA8C03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7T20:17:47.002" v="3054" actId="20577"/>
        <pc:sldMkLst>
          <pc:docMk/>
          <pc:sldMk cId="112207775" sldId="311"/>
        </pc:sldMkLst>
        <pc:spChg chg="mod">
          <ac:chgData name="Cynthia Enciso" userId="7915927f-c5cf-4e1f-876d-e79882ad52fa" providerId="ADAL" clId="{6371464B-F4B5-4EF7-8B91-69013B97D489}" dt="2021-11-17T19:26:27.523" v="1153" actId="20577"/>
          <ac:spMkLst>
            <pc:docMk/>
            <pc:sldMk cId="112207775" sldId="311"/>
            <ac:spMk id="2" creationId="{5CA5F156-8558-4EA2-AF0B-E72FCD79757A}"/>
          </ac:spMkLst>
        </pc:spChg>
        <pc:spChg chg="del">
          <ac:chgData name="Cynthia Enciso" userId="7915927f-c5cf-4e1f-876d-e79882ad52fa" providerId="ADAL" clId="{6371464B-F4B5-4EF7-8B91-69013B97D489}" dt="2021-11-17T19:46:46.521" v="1966" actId="3680"/>
          <ac:spMkLst>
            <pc:docMk/>
            <pc:sldMk cId="112207775" sldId="311"/>
            <ac:spMk id="3" creationId="{C44AF1C1-E0A3-410B-869E-79FAB66C8717}"/>
          </ac:spMkLst>
        </pc:spChg>
        <pc:spChg chg="add mod">
          <ac:chgData name="Cynthia Enciso" userId="7915927f-c5cf-4e1f-876d-e79882ad52fa" providerId="ADAL" clId="{6371464B-F4B5-4EF7-8B91-69013B97D489}" dt="2021-11-17T20:17:47.002" v="3054" actId="20577"/>
          <ac:spMkLst>
            <pc:docMk/>
            <pc:sldMk cId="112207775" sldId="311"/>
            <ac:spMk id="6" creationId="{54506864-8493-40C7-83F4-9B9B16906DB2}"/>
          </ac:spMkLst>
        </pc:spChg>
        <pc:graphicFrameChg chg="add mod ord modGraphic">
          <ac:chgData name="Cynthia Enciso" userId="7915927f-c5cf-4e1f-876d-e79882ad52fa" providerId="ADAL" clId="{6371464B-F4B5-4EF7-8B91-69013B97D489}" dt="2021-11-17T20:17:46.016" v="3053" actId="20577"/>
          <ac:graphicFrameMkLst>
            <pc:docMk/>
            <pc:sldMk cId="112207775" sldId="311"/>
            <ac:graphicFrameMk id="5" creationId="{F9395332-EC28-4F3A-A569-92E124AA7C76}"/>
          </ac:graphicFrameMkLst>
        </pc:graphicFrameChg>
      </pc:sldChg>
      <pc:sldChg chg="addSp delSp modSp new mod">
        <pc:chgData name="Cynthia Enciso" userId="7915927f-c5cf-4e1f-876d-e79882ad52fa" providerId="ADAL" clId="{6371464B-F4B5-4EF7-8B91-69013B97D489}" dt="2021-11-17T20:02:04.390" v="2591" actId="20577"/>
        <pc:sldMkLst>
          <pc:docMk/>
          <pc:sldMk cId="608514704" sldId="312"/>
        </pc:sldMkLst>
        <pc:spChg chg="mod">
          <ac:chgData name="Cynthia Enciso" userId="7915927f-c5cf-4e1f-876d-e79882ad52fa" providerId="ADAL" clId="{6371464B-F4B5-4EF7-8B91-69013B97D489}" dt="2021-11-17T19:34:17.298" v="1661" actId="20577"/>
          <ac:spMkLst>
            <pc:docMk/>
            <pc:sldMk cId="608514704" sldId="312"/>
            <ac:spMk id="2" creationId="{7D92AF7B-4726-4F6C-8B24-67F85ADD2A7E}"/>
          </ac:spMkLst>
        </pc:spChg>
        <pc:spChg chg="del">
          <ac:chgData name="Cynthia Enciso" userId="7915927f-c5cf-4e1f-876d-e79882ad52fa" providerId="ADAL" clId="{6371464B-F4B5-4EF7-8B91-69013B97D489}" dt="2021-11-17T19:54:17.258" v="2273" actId="478"/>
          <ac:spMkLst>
            <pc:docMk/>
            <pc:sldMk cId="608514704" sldId="312"/>
            <ac:spMk id="3" creationId="{E10D474A-CE81-4CFC-A953-DAF761BA53B0}"/>
          </ac:spMkLst>
        </pc:spChg>
        <pc:spChg chg="add mod">
          <ac:chgData name="Cynthia Enciso" userId="7915927f-c5cf-4e1f-876d-e79882ad52fa" providerId="ADAL" clId="{6371464B-F4B5-4EF7-8B91-69013B97D489}" dt="2021-11-17T20:02:04.390" v="2591" actId="20577"/>
          <ac:spMkLst>
            <pc:docMk/>
            <pc:sldMk cId="608514704" sldId="312"/>
            <ac:spMk id="5" creationId="{17E3560A-2AE7-4D35-8A35-A24BB8C36FD0}"/>
          </ac:spMkLst>
        </pc:spChg>
        <pc:spChg chg="add mod">
          <ac:chgData name="Cynthia Enciso" userId="7915927f-c5cf-4e1f-876d-e79882ad52fa" providerId="ADAL" clId="{6371464B-F4B5-4EF7-8B91-69013B97D489}" dt="2021-11-17T20:02:04.190" v="2590" actId="20577"/>
          <ac:spMkLst>
            <pc:docMk/>
            <pc:sldMk cId="608514704" sldId="312"/>
            <ac:spMk id="6" creationId="{2E228FD9-57F8-4983-8FDA-1F0B9D483126}"/>
          </ac:spMkLst>
        </pc:spChg>
        <pc:spChg chg="add mod">
          <ac:chgData name="Cynthia Enciso" userId="7915927f-c5cf-4e1f-876d-e79882ad52fa" providerId="ADAL" clId="{6371464B-F4B5-4EF7-8B91-69013B97D489}" dt="2021-11-17T20:02:03.968" v="2589" actId="20577"/>
          <ac:spMkLst>
            <pc:docMk/>
            <pc:sldMk cId="608514704" sldId="312"/>
            <ac:spMk id="7" creationId="{16DB0091-3EA4-4B1A-8A2D-5754F6476AD9}"/>
          </ac:spMkLst>
        </pc:spChg>
        <pc:spChg chg="add mod">
          <ac:chgData name="Cynthia Enciso" userId="7915927f-c5cf-4e1f-876d-e79882ad52fa" providerId="ADAL" clId="{6371464B-F4B5-4EF7-8B91-69013B97D489}" dt="2021-11-17T19:58:18.439" v="2542" actId="14100"/>
          <ac:spMkLst>
            <pc:docMk/>
            <pc:sldMk cId="608514704" sldId="312"/>
            <ac:spMk id="9" creationId="{9342EE99-CCD5-4BA5-BA71-AC60192EA484}"/>
          </ac:spMkLst>
        </pc:spChg>
        <pc:spChg chg="add mod">
          <ac:chgData name="Cynthia Enciso" userId="7915927f-c5cf-4e1f-876d-e79882ad52fa" providerId="ADAL" clId="{6371464B-F4B5-4EF7-8B91-69013B97D489}" dt="2021-11-17T20:01:20.694" v="2584" actId="17032"/>
          <ac:spMkLst>
            <pc:docMk/>
            <pc:sldMk cId="608514704" sldId="312"/>
            <ac:spMk id="10" creationId="{E3AA8B7A-6D50-4464-860B-368A73FB5488}"/>
          </ac:spMkLst>
        </pc:spChg>
        <pc:spChg chg="add mod">
          <ac:chgData name="Cynthia Enciso" userId="7915927f-c5cf-4e1f-876d-e79882ad52fa" providerId="ADAL" clId="{6371464B-F4B5-4EF7-8B91-69013B97D489}" dt="2021-11-17T20:01:00.617" v="2580" actId="1076"/>
          <ac:spMkLst>
            <pc:docMk/>
            <pc:sldMk cId="608514704" sldId="312"/>
            <ac:spMk id="11" creationId="{0DE1ADC5-746F-468B-A95E-C628B56CC409}"/>
          </ac:spMkLst>
        </pc:spChg>
        <pc:spChg chg="add mod">
          <ac:chgData name="Cynthia Enciso" userId="7915927f-c5cf-4e1f-876d-e79882ad52fa" providerId="ADAL" clId="{6371464B-F4B5-4EF7-8B91-69013B97D489}" dt="2021-11-17T20:01:09.799" v="2583" actId="1076"/>
          <ac:spMkLst>
            <pc:docMk/>
            <pc:sldMk cId="608514704" sldId="312"/>
            <ac:spMk id="12" creationId="{F9249EE6-1C31-4FCE-B23E-5CBC2D90D434}"/>
          </ac:spMkLst>
        </pc:spChg>
        <pc:spChg chg="add mod">
          <ac:chgData name="Cynthia Enciso" userId="7915927f-c5cf-4e1f-876d-e79882ad52fa" providerId="ADAL" clId="{6371464B-F4B5-4EF7-8B91-69013B97D489}" dt="2021-11-17T20:01:23.807" v="2585" actId="17032"/>
          <ac:spMkLst>
            <pc:docMk/>
            <pc:sldMk cId="608514704" sldId="312"/>
            <ac:spMk id="13" creationId="{5F62F0B4-113B-47ED-A3A0-363A99A8C6DD}"/>
          </ac:spMkLst>
        </pc:spChg>
        <pc:grpChg chg="add mod">
          <ac:chgData name="Cynthia Enciso" userId="7915927f-c5cf-4e1f-876d-e79882ad52fa" providerId="ADAL" clId="{6371464B-F4B5-4EF7-8B91-69013B97D489}" dt="2021-11-17T19:58:21.495" v="2543" actId="1076"/>
          <ac:grpSpMkLst>
            <pc:docMk/>
            <pc:sldMk cId="608514704" sldId="312"/>
            <ac:grpSpMk id="8" creationId="{1E055595-2241-4A24-9B56-EDE1166FE026}"/>
          </ac:grpSpMkLst>
        </pc:grpChg>
      </pc:sldChg>
      <pc:sldChg chg="addSp delSp modSp new mod">
        <pc:chgData name="Cynthia Enciso" userId="7915927f-c5cf-4e1f-876d-e79882ad52fa" providerId="ADAL" clId="{6371464B-F4B5-4EF7-8B91-69013B97D489}" dt="2021-11-19T18:14:40.278" v="5454" actId="207"/>
        <pc:sldMkLst>
          <pc:docMk/>
          <pc:sldMk cId="455569934" sldId="313"/>
        </pc:sldMkLst>
        <pc:spChg chg="mod">
          <ac:chgData name="Cynthia Enciso" userId="7915927f-c5cf-4e1f-876d-e79882ad52fa" providerId="ADAL" clId="{6371464B-F4B5-4EF7-8B91-69013B97D489}" dt="2021-11-17T19:34:26.620" v="1679" actId="20577"/>
          <ac:spMkLst>
            <pc:docMk/>
            <pc:sldMk cId="455569934" sldId="313"/>
            <ac:spMk id="2" creationId="{B49433A1-1DCC-46BD-AF19-1333963435A5}"/>
          </ac:spMkLst>
        </pc:spChg>
        <pc:spChg chg="del mod">
          <ac:chgData name="Cynthia Enciso" userId="7915927f-c5cf-4e1f-876d-e79882ad52fa" providerId="ADAL" clId="{6371464B-F4B5-4EF7-8B91-69013B97D489}" dt="2021-11-17T20:16:15.620" v="2901" actId="478"/>
          <ac:spMkLst>
            <pc:docMk/>
            <pc:sldMk cId="455569934" sldId="313"/>
            <ac:spMk id="3" creationId="{4178B13F-159D-4DF7-9BC7-6A6303268A62}"/>
          </ac:spMkLst>
        </pc:spChg>
        <pc:spChg chg="add mod">
          <ac:chgData name="Cynthia Enciso" userId="7915927f-c5cf-4e1f-876d-e79882ad52fa" providerId="ADAL" clId="{6371464B-F4B5-4EF7-8B91-69013B97D489}" dt="2021-11-19T18:13:30.848" v="5444" actId="1582"/>
          <ac:spMkLst>
            <pc:docMk/>
            <pc:sldMk cId="455569934" sldId="313"/>
            <ac:spMk id="3" creationId="{E13D2088-2E77-4188-B495-474162D0E119}"/>
          </ac:spMkLst>
        </pc:spChg>
        <pc:spChg chg="add mod ord">
          <ac:chgData name="Cynthia Enciso" userId="7915927f-c5cf-4e1f-876d-e79882ad52fa" providerId="ADAL" clId="{6371464B-F4B5-4EF7-8B91-69013B97D489}" dt="2021-11-19T18:13:38.016" v="5446" actId="166"/>
          <ac:spMkLst>
            <pc:docMk/>
            <pc:sldMk cId="455569934" sldId="313"/>
            <ac:spMk id="5" creationId="{C72B6229-1DAC-4330-A3C5-0D3754C11367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6" creationId="{EA5A7E6C-551F-45EE-9FB4-61D87BDD1BCC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7" creationId="{BAE607B7-2DAC-41D7-9E70-C0FCB604872D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8" creationId="{58FC0DCE-1973-4AA7-8F42-40C464C8E998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9" creationId="{968D59A1-689F-4596-AA03-6905B5D5F31C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0" creationId="{219770C9-6574-43D3-95DD-A2A10A98B2E2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1" creationId="{B2B44A43-3459-4E33-AEEB-DD752BF8989B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2" creationId="{3FC44194-FA53-44CF-A4C2-5B4453309CBA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3" creationId="{4E2CC632-EABA-4167-98B5-2DAE929B7D03}"/>
          </ac:spMkLst>
        </pc:spChg>
        <pc:spChg chg="add mod or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4" creationId="{1839A7D8-95BC-4F7B-BC98-5CA51010CDEB}"/>
          </ac:spMkLst>
        </pc:spChg>
        <pc:spChg chg="add mod topLvl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15" creationId="{E18B4BFD-B7E7-44B0-868A-AADFE515101B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8" creationId="{6D9ED600-A942-4755-BB6A-6CA0CC107A18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19" creationId="{28F43B71-28B9-4E0D-AA55-34F036682DC5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21" creationId="{006FA9B6-7DB1-48C6-90C9-DFFC3BC81BD6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22" creationId="{435585D2-A176-4286-9333-02832B6034CF}"/>
          </ac:spMkLst>
        </pc:spChg>
        <pc:spChg chg="add mod">
          <ac:chgData name="Cynthia Enciso" userId="7915927f-c5cf-4e1f-876d-e79882ad52fa" providerId="ADAL" clId="{6371464B-F4B5-4EF7-8B91-69013B97D489}" dt="2021-11-19T18:13:56.443" v="5450" actId="1582"/>
          <ac:spMkLst>
            <pc:docMk/>
            <pc:sldMk cId="455569934" sldId="313"/>
            <ac:spMk id="23" creationId="{D1C11925-33BB-4B9E-8B30-A8237CB156C2}"/>
          </ac:spMkLst>
        </pc:spChg>
        <pc:spChg chg="add mod">
          <ac:chgData name="Cynthia Enciso" userId="7915927f-c5cf-4e1f-876d-e79882ad52fa" providerId="ADAL" clId="{6371464B-F4B5-4EF7-8B91-69013B97D489}" dt="2021-11-19T18:14:09.357" v="5452" actId="1076"/>
          <ac:spMkLst>
            <pc:docMk/>
            <pc:sldMk cId="455569934" sldId="313"/>
            <ac:spMk id="24" creationId="{A2B18FDA-070E-47C9-AFDF-614C255A85C0}"/>
          </ac:spMkLst>
        </pc:spChg>
        <pc:grpChg chg="add del mod ord">
          <ac:chgData name="Cynthia Enciso" userId="7915927f-c5cf-4e1f-876d-e79882ad52fa" providerId="ADAL" clId="{6371464B-F4B5-4EF7-8B91-69013B97D489}" dt="2021-11-17T20:15:00.566" v="2894" actId="165"/>
          <ac:grpSpMkLst>
            <pc:docMk/>
            <pc:sldMk cId="455569934" sldId="313"/>
            <ac:grpSpMk id="16" creationId="{DFBFE92F-C163-427A-94B4-453541D6A232}"/>
          </ac:grpSpMkLst>
        </pc:grpChg>
        <pc:grpChg chg="add del mod ord">
          <ac:chgData name="Cynthia Enciso" userId="7915927f-c5cf-4e1f-876d-e79882ad52fa" providerId="ADAL" clId="{6371464B-F4B5-4EF7-8B91-69013B97D489}" dt="2021-11-19T18:13:01.034" v="5440" actId="165"/>
          <ac:grpSpMkLst>
            <pc:docMk/>
            <pc:sldMk cId="455569934" sldId="313"/>
            <ac:grpSpMk id="17" creationId="{564BA323-8362-47F8-8B67-CC43461262F5}"/>
          </ac:grpSpMkLst>
        </pc:grpChg>
        <pc:grpChg chg="add del mod ord">
          <ac:chgData name="Cynthia Enciso" userId="7915927f-c5cf-4e1f-876d-e79882ad52fa" providerId="ADAL" clId="{6371464B-F4B5-4EF7-8B91-69013B97D489}" dt="2021-11-19T18:12:50.662" v="5439" actId="165"/>
          <ac:grpSpMkLst>
            <pc:docMk/>
            <pc:sldMk cId="455569934" sldId="313"/>
            <ac:grpSpMk id="20" creationId="{94E400C6-7962-4A74-84F4-5057160A7BEC}"/>
          </ac:grpSpMkLst>
        </pc:grpChg>
      </pc:sldChg>
      <pc:sldChg chg="modSp new del mod">
        <pc:chgData name="Cynthia Enciso" userId="7915927f-c5cf-4e1f-876d-e79882ad52fa" providerId="ADAL" clId="{6371464B-F4B5-4EF7-8B91-69013B97D489}" dt="2021-11-17T20:49:01.091" v="4552" actId="47"/>
        <pc:sldMkLst>
          <pc:docMk/>
          <pc:sldMk cId="1316048223" sldId="314"/>
        </pc:sldMkLst>
        <pc:spChg chg="mod">
          <ac:chgData name="Cynthia Enciso" userId="7915927f-c5cf-4e1f-876d-e79882ad52fa" providerId="ADAL" clId="{6371464B-F4B5-4EF7-8B91-69013B97D489}" dt="2021-11-17T20:34:20.775" v="3918" actId="20577"/>
          <ac:spMkLst>
            <pc:docMk/>
            <pc:sldMk cId="1316048223" sldId="314"/>
            <ac:spMk id="2" creationId="{00DA2049-7CC6-476A-94FB-A3280853BFF5}"/>
          </ac:spMkLst>
        </pc:spChg>
        <pc:spChg chg="mod">
          <ac:chgData name="Cynthia Enciso" userId="7915927f-c5cf-4e1f-876d-e79882ad52fa" providerId="ADAL" clId="{6371464B-F4B5-4EF7-8B91-69013B97D489}" dt="2021-11-17T20:46:24.480" v="4453" actId="20577"/>
          <ac:spMkLst>
            <pc:docMk/>
            <pc:sldMk cId="1316048223" sldId="314"/>
            <ac:spMk id="3" creationId="{25B37D46-8791-43A5-A830-9DB5D02FC43B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9T18:16:59.523" v="5479" actId="207"/>
        <pc:sldMkLst>
          <pc:docMk/>
          <pc:sldMk cId="710416380" sldId="315"/>
        </pc:sldMkLst>
        <pc:spChg chg="mod">
          <ac:chgData name="Cynthia Enciso" userId="7915927f-c5cf-4e1f-876d-e79882ad52fa" providerId="ADAL" clId="{6371464B-F4B5-4EF7-8B91-69013B97D489}" dt="2021-11-17T20:59:55.409" v="5250" actId="20577"/>
          <ac:spMkLst>
            <pc:docMk/>
            <pc:sldMk cId="710416380" sldId="315"/>
            <ac:spMk id="2" creationId="{56DED204-4EE0-4778-BE2F-F06EDA4FB71B}"/>
          </ac:spMkLst>
        </pc:spChg>
        <pc:spChg chg="del">
          <ac:chgData name="Cynthia Enciso" userId="7915927f-c5cf-4e1f-876d-e79882ad52fa" providerId="ADAL" clId="{6371464B-F4B5-4EF7-8B91-69013B97D489}" dt="2021-11-17T20:43:34.044" v="4294" actId="478"/>
          <ac:spMkLst>
            <pc:docMk/>
            <pc:sldMk cId="710416380" sldId="315"/>
            <ac:spMk id="3" creationId="{1949AAEA-F42D-4D42-9244-56C1723D073D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5" creationId="{F2B4005B-E116-42C7-ADEF-AD46B8117FEC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6" creationId="{713A267C-C8E8-41D2-9508-CA9E6F1DDA60}"/>
          </ac:spMkLst>
        </pc:spChg>
        <pc:spChg chg="add del mod">
          <ac:chgData name="Cynthia Enciso" userId="7915927f-c5cf-4e1f-876d-e79882ad52fa" providerId="ADAL" clId="{6371464B-F4B5-4EF7-8B91-69013B97D489}" dt="2021-11-17T20:50:11.452" v="4567" actId="478"/>
          <ac:spMkLst>
            <pc:docMk/>
            <pc:sldMk cId="710416380" sldId="315"/>
            <ac:spMk id="7" creationId="{2699002C-A2E5-4136-814E-9A22F36FCE7D}"/>
          </ac:spMkLst>
        </pc:spChg>
        <pc:spChg chg="add del mod">
          <ac:chgData name="Cynthia Enciso" userId="7915927f-c5cf-4e1f-876d-e79882ad52fa" providerId="ADAL" clId="{6371464B-F4B5-4EF7-8B91-69013B97D489}" dt="2021-11-17T20:50:46.276" v="4580" actId="478"/>
          <ac:spMkLst>
            <pc:docMk/>
            <pc:sldMk cId="710416380" sldId="315"/>
            <ac:spMk id="8" creationId="{9BCB172C-ACCE-46C1-83FA-B87B5AFF7B0B}"/>
          </ac:spMkLst>
        </pc:spChg>
        <pc:spChg chg="add mod ord">
          <ac:chgData name="Cynthia Enciso" userId="7915927f-c5cf-4e1f-876d-e79882ad52fa" providerId="ADAL" clId="{6371464B-F4B5-4EF7-8B91-69013B97D489}" dt="2021-11-19T18:16:46.721" v="5474" actId="207"/>
          <ac:spMkLst>
            <pc:docMk/>
            <pc:sldMk cId="710416380" sldId="315"/>
            <ac:spMk id="9" creationId="{E3740346-34EB-4B59-8E92-70472579A799}"/>
          </ac:spMkLst>
        </pc:spChg>
        <pc:spChg chg="add mod">
          <ac:chgData name="Cynthia Enciso" userId="7915927f-c5cf-4e1f-876d-e79882ad52fa" providerId="ADAL" clId="{6371464B-F4B5-4EF7-8B91-69013B97D489}" dt="2021-11-19T18:16:09.473" v="5465" actId="207"/>
          <ac:spMkLst>
            <pc:docMk/>
            <pc:sldMk cId="710416380" sldId="315"/>
            <ac:spMk id="10" creationId="{393CE726-DC1F-49F5-9ED2-C6348B0F93E4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1" creationId="{68ACDF12-B4C6-4E68-A6FB-EB42073CB352}"/>
          </ac:spMkLst>
        </pc:spChg>
        <pc:spChg chg="add mod">
          <ac:chgData name="Cynthia Enciso" userId="7915927f-c5cf-4e1f-876d-e79882ad52fa" providerId="ADAL" clId="{6371464B-F4B5-4EF7-8B91-69013B97D489}" dt="2021-11-19T18:16:14.428" v="5466" actId="207"/>
          <ac:spMkLst>
            <pc:docMk/>
            <pc:sldMk cId="710416380" sldId="315"/>
            <ac:spMk id="12" creationId="{396C4847-8FEB-4A1F-B4EC-2F5C7E1C63AA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3" creationId="{1ED94AF5-88E6-4394-9874-F1C6C44D6710}"/>
          </ac:spMkLst>
        </pc:spChg>
        <pc:spChg chg="add mod">
          <ac:chgData name="Cynthia Enciso" userId="7915927f-c5cf-4e1f-876d-e79882ad52fa" providerId="ADAL" clId="{6371464B-F4B5-4EF7-8B91-69013B97D489}" dt="2021-11-19T18:16:59.523" v="5479" actId="207"/>
          <ac:spMkLst>
            <pc:docMk/>
            <pc:sldMk cId="710416380" sldId="315"/>
            <ac:spMk id="14" creationId="{391BB88A-0678-4D74-B1D4-4729A8328E90}"/>
          </ac:spMkLst>
        </pc:spChg>
        <pc:spChg chg="add mod">
          <ac:chgData name="Cynthia Enciso" userId="7915927f-c5cf-4e1f-876d-e79882ad52fa" providerId="ADAL" clId="{6371464B-F4B5-4EF7-8B91-69013B97D489}" dt="2021-11-17T20:50:19.401" v="4569" actId="1076"/>
          <ac:spMkLst>
            <pc:docMk/>
            <pc:sldMk cId="710416380" sldId="315"/>
            <ac:spMk id="15" creationId="{96C6648D-E7E8-4B4A-B937-2F7DBA5C83D1}"/>
          </ac:spMkLst>
        </pc:spChg>
        <pc:spChg chg="add mod">
          <ac:chgData name="Cynthia Enciso" userId="7915927f-c5cf-4e1f-876d-e79882ad52fa" providerId="ADAL" clId="{6371464B-F4B5-4EF7-8B91-69013B97D489}" dt="2021-11-19T18:15:49.692" v="5462" actId="207"/>
          <ac:spMkLst>
            <pc:docMk/>
            <pc:sldMk cId="710416380" sldId="315"/>
            <ac:spMk id="16" creationId="{3D635C80-3933-4253-A1D0-26955E2038A8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7" creationId="{D5041C0B-97F3-4086-9150-A4DB4C2A8910}"/>
          </ac:spMkLst>
        </pc:spChg>
        <pc:spChg chg="add mod">
          <ac:chgData name="Cynthia Enciso" userId="7915927f-c5cf-4e1f-876d-e79882ad52fa" providerId="ADAL" clId="{6371464B-F4B5-4EF7-8B91-69013B97D489}" dt="2021-11-19T18:15:54.573" v="5463" actId="207"/>
          <ac:spMkLst>
            <pc:docMk/>
            <pc:sldMk cId="710416380" sldId="315"/>
            <ac:spMk id="18" creationId="{91D8EC19-CAAB-4FDC-BF13-9E18AE07E788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9" creationId="{115F6C2A-0A66-4CA0-BA2D-063532959FF2}"/>
          </ac:spMkLst>
        </pc:spChg>
        <pc:spChg chg="add del mod">
          <ac:chgData name="Cynthia Enciso" userId="7915927f-c5cf-4e1f-876d-e79882ad52fa" providerId="ADAL" clId="{6371464B-F4B5-4EF7-8B91-69013B97D489}" dt="2021-11-17T20:50:22.115" v="4570" actId="478"/>
          <ac:spMkLst>
            <pc:docMk/>
            <pc:sldMk cId="710416380" sldId="315"/>
            <ac:spMk id="20" creationId="{3217B5A1-E878-4F0D-89DB-E705C75B32C7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0" creationId="{59D64C90-7082-4CAA-94BD-F54A6CD109B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1" creationId="{AF86DA6F-F22A-4AC8-9680-E44A9FB63E58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2" creationId="{3547E5B6-C27A-4585-AE90-792664EE915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3" creationId="{BD6E1A0C-862B-4AF8-B33D-9C0C5678B907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4" creationId="{26D57D68-8C67-4D75-9315-B2FF58E3E37C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5" creationId="{77F01FBE-A453-452A-8F42-85232C61E70E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6" creationId="{E6DD8789-B126-4C38-BC1D-FE90BD563645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7" creationId="{A6DD591D-FCFA-4081-A595-0036E052EA04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8" creationId="{60B216FB-8883-4BE6-82BF-A602F6FE74AF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9" creationId="{64C1308B-1246-4FE5-83BD-EF2E660C7119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0" creationId="{77C6EF8F-6A69-4E55-B0AB-BE6A32EAD9FD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1" creationId="{13CDA74B-E3DC-4E55-B9C3-7AC0DED61F3A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2" creationId="{9ED3068B-BB81-4C0A-ABB0-A9ECE9C17890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3" creationId="{CE9FC69C-B623-4816-AE4E-AB643611B670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4" creationId="{15B764F3-B8F6-43CE-8EFE-CB4522DEBA4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5" creationId="{015D812A-9E4D-4888-ADB9-1AAF91DC84D6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6" creationId="{5586B285-AAC5-456D-9FC4-EF3EFDBFAA2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7" creationId="{67DB72B7-D414-4D78-810B-75A49B7F0DCC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8" creationId="{1808FC64-765D-4997-A759-1E4DD362B477}"/>
          </ac:spMkLst>
        </pc:spChg>
        <pc:spChg chg="add mod">
          <ac:chgData name="Cynthia Enciso" userId="7915927f-c5cf-4e1f-876d-e79882ad52fa" providerId="ADAL" clId="{6371464B-F4B5-4EF7-8B91-69013B97D489}" dt="2021-11-19T18:16:27.474" v="5470" actId="1582"/>
          <ac:spMkLst>
            <pc:docMk/>
            <pc:sldMk cId="710416380" sldId="315"/>
            <ac:spMk id="39" creationId="{2DD7A618-E35D-4735-A270-04E10664852A}"/>
          </ac:spMkLst>
        </pc:spChg>
        <pc:spChg chg="add mod">
          <ac:chgData name="Cynthia Enciso" userId="7915927f-c5cf-4e1f-876d-e79882ad52fa" providerId="ADAL" clId="{6371464B-F4B5-4EF7-8B91-69013B97D489}" dt="2021-11-19T18:16:37.292" v="5472" actId="1076"/>
          <ac:spMkLst>
            <pc:docMk/>
            <pc:sldMk cId="710416380" sldId="315"/>
            <ac:spMk id="40" creationId="{094289BA-C47B-4C76-BDA1-8F2E4A845B27}"/>
          </ac:spMkLst>
        </pc:spChg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917717567" sldId="316"/>
        </pc:sldMkLst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105799127" sldId="317"/>
        </pc:sldMkLst>
      </pc:sldChg>
      <pc:sldChg chg="modSp new del mod ord">
        <pc:chgData name="Cynthia Enciso" userId="7915927f-c5cf-4e1f-876d-e79882ad52fa" providerId="ADAL" clId="{6371464B-F4B5-4EF7-8B91-69013B97D489}" dt="2021-11-19T16:57:16.094" v="5320" actId="2696"/>
        <pc:sldMkLst>
          <pc:docMk/>
          <pc:sldMk cId="3615514148" sldId="318"/>
        </pc:sldMkLst>
        <pc:spChg chg="mod">
          <ac:chgData name="Cynthia Enciso" userId="7915927f-c5cf-4e1f-876d-e79882ad52fa" providerId="ADAL" clId="{6371464B-F4B5-4EF7-8B91-69013B97D489}" dt="2021-11-17T21:06:46.249" v="5265" actId="20577"/>
          <ac:spMkLst>
            <pc:docMk/>
            <pc:sldMk cId="3615514148" sldId="318"/>
            <ac:spMk id="3" creationId="{74FD38C2-41C2-453A-8CA1-2CC30738D5A5}"/>
          </ac:spMkLst>
        </pc:spChg>
        <pc:spChg chg="mod">
          <ac:chgData name="Cynthia Enciso" userId="7915927f-c5cf-4e1f-876d-e79882ad52fa" providerId="ADAL" clId="{6371464B-F4B5-4EF7-8B91-69013B97D489}" dt="2021-11-17T21:06:59.106" v="5318" actId="20577"/>
          <ac:spMkLst>
            <pc:docMk/>
            <pc:sldMk cId="3615514148" sldId="318"/>
            <ac:spMk id="4" creationId="{1877001F-E5D9-4254-97F1-DD8E71C9E79F}"/>
          </ac:spMkLst>
        </pc:spChg>
      </pc:sldChg>
    </pc:docChg>
  </pc:docChgLst>
  <pc:docChgLst>
    <pc:chgData name="Cynthia Enciso" userId="7915927f-c5cf-4e1f-876d-e79882ad52fa" providerId="ADAL" clId="{73B21D03-29C7-4986-B0BA-4FA7C84A6508}"/>
    <pc:docChg chg="delSld modSld">
      <pc:chgData name="Cynthia Enciso" userId="7915927f-c5cf-4e1f-876d-e79882ad52fa" providerId="ADAL" clId="{73B21D03-29C7-4986-B0BA-4FA7C84A6508}" dt="2021-12-03T17:17:17.966" v="19" actId="20577"/>
      <pc:docMkLst>
        <pc:docMk/>
      </pc:docMkLst>
      <pc:sldChg chg="del">
        <pc:chgData name="Cynthia Enciso" userId="7915927f-c5cf-4e1f-876d-e79882ad52fa" providerId="ADAL" clId="{73B21D03-29C7-4986-B0BA-4FA7C84A6508}" dt="2021-11-19T18:17:37.164" v="0" actId="47"/>
        <pc:sldMkLst>
          <pc:docMk/>
          <pc:sldMk cId="1548078855" sldId="302"/>
        </pc:sldMkLst>
      </pc:sldChg>
      <pc:sldChg chg="modSp mod">
        <pc:chgData name="Cynthia Enciso" userId="7915927f-c5cf-4e1f-876d-e79882ad52fa" providerId="ADAL" clId="{73B21D03-29C7-4986-B0BA-4FA7C84A6508}" dt="2021-12-03T17:17:17.966" v="19" actId="20577"/>
        <pc:sldMkLst>
          <pc:docMk/>
          <pc:sldMk cId="2441782704" sldId="310"/>
        </pc:sldMkLst>
        <pc:spChg chg="mod">
          <ac:chgData name="Cynthia Enciso" userId="7915927f-c5cf-4e1f-876d-e79882ad52fa" providerId="ADAL" clId="{73B21D03-29C7-4986-B0BA-4FA7C84A6508}" dt="2021-12-03T17:17:17.966" v="19" actId="20577"/>
          <ac:spMkLst>
            <pc:docMk/>
            <pc:sldMk cId="2441782704" sldId="310"/>
            <ac:spMk id="3" creationId="{3806DEF6-3785-4BAC-9C3B-BDFAE1DA8C03}"/>
          </ac:spMkLst>
        </pc:spChg>
      </pc:sldChg>
      <pc:sldChg chg="modSp mod">
        <pc:chgData name="Cynthia Enciso" userId="7915927f-c5cf-4e1f-876d-e79882ad52fa" providerId="ADAL" clId="{73B21D03-29C7-4986-B0BA-4FA7C84A6508}" dt="2021-11-22T23:16:57.006" v="2" actId="20577"/>
        <pc:sldMkLst>
          <pc:docMk/>
          <pc:sldMk cId="710416380" sldId="315"/>
        </pc:sldMkLst>
        <pc:spChg chg="mod">
          <ac:chgData name="Cynthia Enciso" userId="7915927f-c5cf-4e1f-876d-e79882ad52fa" providerId="ADAL" clId="{73B21D03-29C7-4986-B0BA-4FA7C84A6508}" dt="2021-11-22T23:16:57.006" v="2" actId="20577"/>
          <ac:spMkLst>
            <pc:docMk/>
            <pc:sldMk cId="710416380" sldId="315"/>
            <ac:spMk id="14" creationId="{391BB88A-0678-4D74-B1D4-4729A8328E90}"/>
          </ac:spMkLst>
        </pc:spChg>
      </pc:sldChg>
    </pc:docChg>
  </pc:docChgLst>
  <pc:docChgLst>
    <pc:chgData name="Cynthia Enciso" userId="7915927f-c5cf-4e1f-876d-e79882ad52fa" providerId="ADAL" clId="{B3657829-8B0A-4E5F-9EA5-EB233915A96B}"/>
    <pc:docChg chg="undo custSel addSld delSld modSld sldOrd">
      <pc:chgData name="Cynthia Enciso" userId="7915927f-c5cf-4e1f-876d-e79882ad52fa" providerId="ADAL" clId="{B3657829-8B0A-4E5F-9EA5-EB233915A96B}" dt="2021-10-11T21:05:20.488" v="558"/>
      <pc:docMkLst>
        <pc:docMk/>
      </pc:docMkLst>
      <pc:sldChg chg="modSp mod">
        <pc:chgData name="Cynthia Enciso" userId="7915927f-c5cf-4e1f-876d-e79882ad52fa" providerId="ADAL" clId="{B3657829-8B0A-4E5F-9EA5-EB233915A96B}" dt="2021-09-03T19:22:15.707" v="511" actId="5793"/>
        <pc:sldMkLst>
          <pc:docMk/>
          <pc:sldMk cId="3975998382" sldId="257"/>
        </pc:sldMkLst>
        <pc:spChg chg="mod">
          <ac:chgData name="Cynthia Enciso" userId="7915927f-c5cf-4e1f-876d-e79882ad52fa" providerId="ADAL" clId="{B3657829-8B0A-4E5F-9EA5-EB233915A96B}" dt="2021-09-03T19:22:15.707" v="511" actId="5793"/>
          <ac:spMkLst>
            <pc:docMk/>
            <pc:sldMk cId="3975998382" sldId="257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B3657829-8B0A-4E5F-9EA5-EB233915A96B}" dt="2021-09-03T20:18:41.125" v="514"/>
        <pc:sldMkLst>
          <pc:docMk/>
          <pc:sldMk cId="3862798217" sldId="259"/>
        </pc:sldMkLst>
        <pc:spChg chg="mod">
          <ac:chgData name="Cynthia Enciso" userId="7915927f-c5cf-4e1f-876d-e79882ad52fa" providerId="ADAL" clId="{B3657829-8B0A-4E5F-9EA5-EB233915A96B}" dt="2021-07-26T19:15:46.600" v="218" actId="15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B3657829-8B0A-4E5F-9EA5-EB233915A96B}" dt="2021-07-26T21:32:35.046" v="294" actId="20577"/>
        <pc:sldMkLst>
          <pc:docMk/>
          <pc:sldMk cId="384837883" sldId="261"/>
        </pc:sldMkLst>
        <pc:spChg chg="mod">
          <ac:chgData name="Cynthia Enciso" userId="7915927f-c5cf-4e1f-876d-e79882ad52fa" providerId="ADAL" clId="{B3657829-8B0A-4E5F-9EA5-EB233915A96B}" dt="2021-07-26T21:32:35.046" v="294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delSp mod">
        <pc:chgData name="Cynthia Enciso" userId="7915927f-c5cf-4e1f-876d-e79882ad52fa" providerId="ADAL" clId="{B3657829-8B0A-4E5F-9EA5-EB233915A96B}" dt="2021-07-26T19:14:42.812" v="195" actId="478"/>
        <pc:sldMkLst>
          <pc:docMk/>
          <pc:sldMk cId="3677749317" sldId="263"/>
        </pc:sldMkLst>
        <pc:spChg chg="del">
          <ac:chgData name="Cynthia Enciso" userId="7915927f-c5cf-4e1f-876d-e79882ad52fa" providerId="ADAL" clId="{B3657829-8B0A-4E5F-9EA5-EB233915A96B}" dt="2021-07-26T19:14:42.812" v="195" actId="478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B3657829-8B0A-4E5F-9EA5-EB233915A96B}" dt="2021-07-26T21:13:40.382" v="267" actId="20577"/>
        <pc:sldMkLst>
          <pc:docMk/>
          <pc:sldMk cId="1933041044" sldId="265"/>
        </pc:sldMkLst>
        <pc:spChg chg="mod">
          <ac:chgData name="Cynthia Enciso" userId="7915927f-c5cf-4e1f-876d-e79882ad52fa" providerId="ADAL" clId="{B3657829-8B0A-4E5F-9EA5-EB233915A96B}" dt="2021-07-26T21:13:40.382" v="267" actId="20577"/>
          <ac:spMkLst>
            <pc:docMk/>
            <pc:sldMk cId="1933041044" sldId="265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B3657829-8B0A-4E5F-9EA5-EB233915A96B}" dt="2021-10-11T21:05:20.488" v="558"/>
        <pc:sldMkLst>
          <pc:docMk/>
          <pc:sldMk cId="1548078855" sldId="302"/>
        </pc:sldMkLst>
        <pc:spChg chg="mod">
          <ac:chgData name="Cynthia Enciso" userId="7915927f-c5cf-4e1f-876d-e79882ad52fa" providerId="ADAL" clId="{B3657829-8B0A-4E5F-9EA5-EB233915A96B}" dt="2021-10-11T18:11:58.640" v="554" actId="20577"/>
          <ac:spMkLst>
            <pc:docMk/>
            <pc:sldMk cId="1548078855" sldId="302"/>
            <ac:spMk id="3" creationId="{5108C239-7E4E-4CFB-A531-916B9A74A353}"/>
          </ac:spMkLst>
        </pc:spChg>
      </pc:sldChg>
      <pc:sldChg chg="modSp new del mod ord">
        <pc:chgData name="Cynthia Enciso" userId="7915927f-c5cf-4e1f-876d-e79882ad52fa" providerId="ADAL" clId="{B3657829-8B0A-4E5F-9EA5-EB233915A96B}" dt="2021-09-03T19:22:06.715" v="508" actId="47"/>
        <pc:sldMkLst>
          <pc:docMk/>
          <pc:sldMk cId="152263892" sldId="303"/>
        </pc:sldMkLst>
        <pc:spChg chg="mod">
          <ac:chgData name="Cynthia Enciso" userId="7915927f-c5cf-4e1f-876d-e79882ad52fa" providerId="ADAL" clId="{B3657829-8B0A-4E5F-9EA5-EB233915A96B}" dt="2021-07-26T18:21:26.045" v="60" actId="20577"/>
          <ac:spMkLst>
            <pc:docMk/>
            <pc:sldMk cId="152263892" sldId="303"/>
            <ac:spMk id="2" creationId="{4926DC68-5FF1-47D5-BF69-A0AC2FF3A07C}"/>
          </ac:spMkLst>
        </pc:spChg>
        <pc:spChg chg="mod">
          <ac:chgData name="Cynthia Enciso" userId="7915927f-c5cf-4e1f-876d-e79882ad52fa" providerId="ADAL" clId="{B3657829-8B0A-4E5F-9EA5-EB233915A96B}" dt="2021-07-26T18:57:52.833" v="194" actId="20577"/>
          <ac:spMkLst>
            <pc:docMk/>
            <pc:sldMk cId="152263892" sldId="303"/>
            <ac:spMk id="3" creationId="{CB930A06-AFE0-43BE-AE88-E665348C6CC0}"/>
          </ac:spMkLst>
        </pc:spChg>
      </pc:sldChg>
      <pc:sldChg chg="new del">
        <pc:chgData name="Cynthia Enciso" userId="7915927f-c5cf-4e1f-876d-e79882ad52fa" providerId="ADAL" clId="{B3657829-8B0A-4E5F-9EA5-EB233915A96B}" dt="2021-07-26T18:21:19.543" v="41" actId="47"/>
        <pc:sldMkLst>
          <pc:docMk/>
          <pc:sldMk cId="431867980" sldId="303"/>
        </pc:sldMkLst>
      </pc:sldChg>
      <pc:sldChg chg="new del ord">
        <pc:chgData name="Cynthia Enciso" userId="7915927f-c5cf-4e1f-876d-e79882ad52fa" providerId="ADAL" clId="{B3657829-8B0A-4E5F-9EA5-EB233915A96B}" dt="2021-09-03T20:30:08.918" v="518" actId="47"/>
        <pc:sldMkLst>
          <pc:docMk/>
          <pc:sldMk cId="2664532617" sldId="303"/>
        </pc:sldMkLst>
      </pc:sldChg>
      <pc:sldChg chg="addSp delSp modSp new del mod">
        <pc:chgData name="Cynthia Enciso" userId="7915927f-c5cf-4e1f-876d-e79882ad52fa" providerId="ADAL" clId="{B3657829-8B0A-4E5F-9EA5-EB233915A96B}" dt="2021-08-16T21:41:40.131" v="507" actId="47"/>
        <pc:sldMkLst>
          <pc:docMk/>
          <pc:sldMk cId="2611709798" sldId="304"/>
        </pc:sldMkLst>
        <pc:spChg chg="mod">
          <ac:chgData name="Cynthia Enciso" userId="7915927f-c5cf-4e1f-876d-e79882ad52fa" providerId="ADAL" clId="{B3657829-8B0A-4E5F-9EA5-EB233915A96B}" dt="2021-08-16T21:39:21.600" v="302" actId="20577"/>
          <ac:spMkLst>
            <pc:docMk/>
            <pc:sldMk cId="2611709798" sldId="304"/>
            <ac:spMk id="2" creationId="{0A4E8E02-A1A4-445A-B6E4-EACDE5B34F12}"/>
          </ac:spMkLst>
        </pc:spChg>
        <pc:spChg chg="del">
          <ac:chgData name="Cynthia Enciso" userId="7915927f-c5cf-4e1f-876d-e79882ad52fa" providerId="ADAL" clId="{B3657829-8B0A-4E5F-9EA5-EB233915A96B}" dt="2021-08-16T21:39:24.727" v="303" actId="478"/>
          <ac:spMkLst>
            <pc:docMk/>
            <pc:sldMk cId="2611709798" sldId="304"/>
            <ac:spMk id="3" creationId="{F31379FD-949C-4256-81D9-6C01AEBEAC06}"/>
          </ac:spMkLst>
        </pc:spChg>
        <pc:spChg chg="add del mod">
          <ac:chgData name="Cynthia Enciso" userId="7915927f-c5cf-4e1f-876d-e79882ad52fa" providerId="ADAL" clId="{B3657829-8B0A-4E5F-9EA5-EB233915A96B}" dt="2021-08-16T21:39:31.449" v="306"/>
          <ac:spMkLst>
            <pc:docMk/>
            <pc:sldMk cId="2611709798" sldId="304"/>
            <ac:spMk id="5" creationId="{52CF7570-8C5B-46FE-B357-EF4563E55F57}"/>
          </ac:spMkLst>
        </pc:spChg>
        <pc:spChg chg="add del mod">
          <ac:chgData name="Cynthia Enciso" userId="7915927f-c5cf-4e1f-876d-e79882ad52fa" providerId="ADAL" clId="{B3657829-8B0A-4E5F-9EA5-EB233915A96B}" dt="2021-08-16T21:39:43.452" v="311"/>
          <ac:spMkLst>
            <pc:docMk/>
            <pc:sldMk cId="2611709798" sldId="304"/>
            <ac:spMk id="6" creationId="{D2C031BA-736D-4DE3-958D-FB61CADED844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7" creationId="{06ED5640-2EA4-4C4F-AA50-642FAF428FFD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8" creationId="{87124A55-0540-4F6F-99DE-5FC2B1784757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9" creationId="{A7243A95-752B-4AE0-96EE-9B25F2C38190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10" creationId="{9D8DB606-48F3-417D-8C87-50EEECE21A0B}"/>
          </ac:spMkLst>
        </pc:spChg>
      </pc:sldChg>
    </pc:docChg>
  </pc:docChgLst>
  <pc:docChgLst>
    <pc:chgData name="Cynthia Enciso" userId="7915927f-c5cf-4e1f-876d-e79882ad52fa" providerId="ADAL" clId="{597ECC70-4FC7-4D93-8FC5-722A12D65026}"/>
    <pc:docChg chg="undo custSel addSld delSld modSld sldOrd">
      <pc:chgData name="Cynthia Enciso" userId="7915927f-c5cf-4e1f-876d-e79882ad52fa" providerId="ADAL" clId="{597ECC70-4FC7-4D93-8FC5-722A12D65026}" dt="2022-03-21T22:05:31.488" v="456"/>
      <pc:docMkLst>
        <pc:docMk/>
      </pc:docMkLst>
      <pc:sldChg chg="modSp mod">
        <pc:chgData name="Cynthia Enciso" userId="7915927f-c5cf-4e1f-876d-e79882ad52fa" providerId="ADAL" clId="{597ECC70-4FC7-4D93-8FC5-722A12D65026}" dt="2022-02-21T21:35:59.267" v="266" actId="20577"/>
        <pc:sldMkLst>
          <pc:docMk/>
          <pc:sldMk cId="384837883" sldId="261"/>
        </pc:sldMkLst>
        <pc:spChg chg="mod">
          <ac:chgData name="Cynthia Enciso" userId="7915927f-c5cf-4e1f-876d-e79882ad52fa" providerId="ADAL" clId="{597ECC70-4FC7-4D93-8FC5-722A12D65026}" dt="2022-02-21T21:35:59.267" v="266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modSp mod">
        <pc:chgData name="Cynthia Enciso" userId="7915927f-c5cf-4e1f-876d-e79882ad52fa" providerId="ADAL" clId="{597ECC70-4FC7-4D93-8FC5-722A12D65026}" dt="2022-03-02T18:06:52.949" v="430" actId="20577"/>
        <pc:sldMkLst>
          <pc:docMk/>
          <pc:sldMk cId="3605997529" sldId="262"/>
        </pc:sldMkLst>
        <pc:spChg chg="mod">
          <ac:chgData name="Cynthia Enciso" userId="7915927f-c5cf-4e1f-876d-e79882ad52fa" providerId="ADAL" clId="{597ECC70-4FC7-4D93-8FC5-722A12D65026}" dt="2022-03-02T18:06:52.949" v="430" actId="20577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">
        <pc:chgData name="Cynthia Enciso" userId="7915927f-c5cf-4e1f-876d-e79882ad52fa" providerId="ADAL" clId="{597ECC70-4FC7-4D93-8FC5-722A12D65026}" dt="2022-03-21T21:12:51.447" v="442" actId="20577"/>
        <pc:sldMkLst>
          <pc:docMk/>
          <pc:sldMk cId="608514704" sldId="312"/>
        </pc:sldMkLst>
        <pc:spChg chg="mod">
          <ac:chgData name="Cynthia Enciso" userId="7915927f-c5cf-4e1f-876d-e79882ad52fa" providerId="ADAL" clId="{597ECC70-4FC7-4D93-8FC5-722A12D65026}" dt="2022-03-21T21:12:51.447" v="442" actId="20577"/>
          <ac:spMkLst>
            <pc:docMk/>
            <pc:sldMk cId="608514704" sldId="312"/>
            <ac:spMk id="7" creationId="{16DB0091-3EA4-4B1A-8A2D-5754F6476AD9}"/>
          </ac:spMkLst>
        </pc:spChg>
      </pc:sldChg>
      <pc:sldChg chg="modSp mod">
        <pc:chgData name="Cynthia Enciso" userId="7915927f-c5cf-4e1f-876d-e79882ad52fa" providerId="ADAL" clId="{597ECC70-4FC7-4D93-8FC5-722A12D65026}" dt="2022-03-21T21:17:21.831" v="450" actId="20577"/>
        <pc:sldMkLst>
          <pc:docMk/>
          <pc:sldMk cId="455569934" sldId="313"/>
        </pc:sldMkLst>
        <pc:spChg chg="mod">
          <ac:chgData name="Cynthia Enciso" userId="7915927f-c5cf-4e1f-876d-e79882ad52fa" providerId="ADAL" clId="{597ECC70-4FC7-4D93-8FC5-722A12D65026}" dt="2022-03-21T21:17:21.831" v="450" actId="20577"/>
          <ac:spMkLst>
            <pc:docMk/>
            <pc:sldMk cId="455569934" sldId="313"/>
            <ac:spMk id="10" creationId="{219770C9-6574-43D3-95DD-A2A10A98B2E2}"/>
          </ac:spMkLst>
        </pc:spChg>
      </pc:sldChg>
      <pc:sldChg chg="modSp mod">
        <pc:chgData name="Cynthia Enciso" userId="7915927f-c5cf-4e1f-876d-e79882ad52fa" providerId="ADAL" clId="{597ECC70-4FC7-4D93-8FC5-722A12D65026}" dt="2022-03-21T21:47:05.753" v="452" actId="21"/>
        <pc:sldMkLst>
          <pc:docMk/>
          <pc:sldMk cId="710416380" sldId="315"/>
        </pc:sldMkLst>
        <pc:spChg chg="mod">
          <ac:chgData name="Cynthia Enciso" userId="7915927f-c5cf-4e1f-876d-e79882ad52fa" providerId="ADAL" clId="{597ECC70-4FC7-4D93-8FC5-722A12D65026}" dt="2022-03-21T21:47:05.753" v="452" actId="21"/>
          <ac:spMkLst>
            <pc:docMk/>
            <pc:sldMk cId="710416380" sldId="315"/>
            <ac:spMk id="9" creationId="{E3740346-34EB-4B59-8E92-70472579A799}"/>
          </ac:spMkLst>
        </pc:spChg>
      </pc:sldChg>
      <pc:sldChg chg="ord">
        <pc:chgData name="Cynthia Enciso" userId="7915927f-c5cf-4e1f-876d-e79882ad52fa" providerId="ADAL" clId="{597ECC70-4FC7-4D93-8FC5-722A12D65026}" dt="2022-03-21T22:05:31.488" v="456"/>
        <pc:sldMkLst>
          <pc:docMk/>
          <pc:sldMk cId="1105799127" sldId="317"/>
        </pc:sldMkLst>
      </pc:sldChg>
      <pc:sldChg chg="modSp new del mod ord">
        <pc:chgData name="Cynthia Enciso" userId="7915927f-c5cf-4e1f-876d-e79882ad52fa" providerId="ADAL" clId="{597ECC70-4FC7-4D93-8FC5-722A12D65026}" dt="2022-03-09T18:34:59.518" v="431" actId="47"/>
        <pc:sldMkLst>
          <pc:docMk/>
          <pc:sldMk cId="240240689" sldId="318"/>
        </pc:sldMkLst>
        <pc:spChg chg="mod">
          <ac:chgData name="Cynthia Enciso" userId="7915927f-c5cf-4e1f-876d-e79882ad52fa" providerId="ADAL" clId="{597ECC70-4FC7-4D93-8FC5-722A12D65026}" dt="2022-02-21T21:22:24.874" v="5" actId="20577"/>
          <ac:spMkLst>
            <pc:docMk/>
            <pc:sldMk cId="240240689" sldId="318"/>
            <ac:spMk id="3" creationId="{74185A2C-4037-45EB-A9FC-3F2AC0449BB2}"/>
          </ac:spMkLst>
        </pc:spChg>
        <pc:spChg chg="mod">
          <ac:chgData name="Cynthia Enciso" userId="7915927f-c5cf-4e1f-876d-e79882ad52fa" providerId="ADAL" clId="{597ECC70-4FC7-4D93-8FC5-722A12D65026}" dt="2022-02-21T22:00:03.236" v="331" actId="20577"/>
          <ac:spMkLst>
            <pc:docMk/>
            <pc:sldMk cId="240240689" sldId="318"/>
            <ac:spMk id="4" creationId="{FE9F8E35-6D5C-4F75-8518-63D9A4D46BAC}"/>
          </ac:spMkLst>
        </pc:spChg>
      </pc:sldChg>
      <pc:sldChg chg="modSp new del mod ord">
        <pc:chgData name="Cynthia Enciso" userId="7915927f-c5cf-4e1f-876d-e79882ad52fa" providerId="ADAL" clId="{597ECC70-4FC7-4D93-8FC5-722A12D65026}" dt="2022-03-09T18:35:04.684" v="432" actId="47"/>
        <pc:sldMkLst>
          <pc:docMk/>
          <pc:sldMk cId="2208075587" sldId="319"/>
        </pc:sldMkLst>
        <pc:spChg chg="mod">
          <ac:chgData name="Cynthia Enciso" userId="7915927f-c5cf-4e1f-876d-e79882ad52fa" providerId="ADAL" clId="{597ECC70-4FC7-4D93-8FC5-722A12D65026}" dt="2022-02-21T21:23:29.954" v="224" actId="20577"/>
          <ac:spMkLst>
            <pc:docMk/>
            <pc:sldMk cId="2208075587" sldId="319"/>
            <ac:spMk id="3" creationId="{AFC8D289-E77D-4D11-8840-4A4258E14D9D}"/>
          </ac:spMkLst>
        </pc:spChg>
        <pc:spChg chg="mod">
          <ac:chgData name="Cynthia Enciso" userId="7915927f-c5cf-4e1f-876d-e79882ad52fa" providerId="ADAL" clId="{597ECC70-4FC7-4D93-8FC5-722A12D65026}" dt="2022-02-21T21:23:40.168" v="254" actId="20577"/>
          <ac:spMkLst>
            <pc:docMk/>
            <pc:sldMk cId="2208075587" sldId="319"/>
            <ac:spMk id="4" creationId="{FDE8300F-6FFE-4D21-9271-65E09AF0DC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579F-5B60-4A35-B5E6-51125F73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DEF6-3785-4BAC-9C3B-BDFAE1DA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98258"/>
          </a:xfrm>
        </p:spPr>
        <p:txBody>
          <a:bodyPr>
            <a:normAutofit/>
          </a:bodyPr>
          <a:lstStyle/>
          <a:p>
            <a:r>
              <a:rPr lang="en-US" dirty="0"/>
              <a:t>Variables can hold different </a:t>
            </a:r>
            <a:r>
              <a:rPr lang="en-US" i="1" dirty="0"/>
              <a:t>types</a:t>
            </a:r>
            <a:r>
              <a:rPr lang="en-US" dirty="0"/>
              <a:t> of data.</a:t>
            </a:r>
          </a:p>
          <a:p>
            <a:pPr lvl="1"/>
            <a:r>
              <a:rPr lang="en-US" dirty="0"/>
              <a:t>Numbers, Strings (of characters), true/false, etc.</a:t>
            </a:r>
          </a:p>
          <a:p>
            <a:r>
              <a:rPr lang="en-US" dirty="0"/>
              <a:t>You can assign a variable data to hold by </a:t>
            </a:r>
            <a:r>
              <a:rPr lang="en-US" b="1" dirty="0"/>
              <a:t>initialization or re-assignment.</a:t>
            </a:r>
            <a:endParaRPr lang="en-US" dirty="0"/>
          </a:p>
          <a:p>
            <a:pPr lvl="1"/>
            <a:r>
              <a:rPr lang="en-US" b="1" dirty="0"/>
              <a:t>Initialization: </a:t>
            </a:r>
            <a:r>
              <a:rPr lang="en-US" dirty="0"/>
              <a:t>giving a variable an initial value</a:t>
            </a:r>
          </a:p>
          <a:p>
            <a:pPr lvl="1"/>
            <a:r>
              <a:rPr lang="en-US" b="1" dirty="0"/>
              <a:t>Re-assignment: </a:t>
            </a:r>
            <a:r>
              <a:rPr lang="en-US" dirty="0"/>
              <a:t>giving a variable a new, different value than what it previously had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24EE7-452F-48E2-B54D-9D81B188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8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33A1-1DCC-46BD-AF19-1333963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7505C-523C-40CD-9517-61F02B8F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2B6229-1DAC-4330-A3C5-0D3754C11367}"/>
              </a:ext>
            </a:extLst>
          </p:cNvPr>
          <p:cNvSpPr/>
          <p:nvPr/>
        </p:nvSpPr>
        <p:spPr>
          <a:xfrm>
            <a:off x="193810" y="1480931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5A7E6C-551F-45EE-9FB4-61D87BDD1BCC}"/>
              </a:ext>
            </a:extLst>
          </p:cNvPr>
          <p:cNvSpPr/>
          <p:nvPr/>
        </p:nvSpPr>
        <p:spPr>
          <a:xfrm>
            <a:off x="193812" y="3297984"/>
            <a:ext cx="8790616" cy="143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607B7-2DAC-41D7-9E70-C0FCB604872D}"/>
              </a:ext>
            </a:extLst>
          </p:cNvPr>
          <p:cNvSpPr/>
          <p:nvPr/>
        </p:nvSpPr>
        <p:spPr>
          <a:xfrm>
            <a:off x="191987" y="5115039"/>
            <a:ext cx="8760026" cy="14312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39A7D8-95BC-4F7B-BC98-5CA51010CDEB}"/>
              </a:ext>
            </a:extLst>
          </p:cNvPr>
          <p:cNvSpPr/>
          <p:nvPr/>
        </p:nvSpPr>
        <p:spPr>
          <a:xfrm>
            <a:off x="207433" y="1491623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4BFD-B7E7-44B0-868A-AADFE515101B}"/>
              </a:ext>
            </a:extLst>
          </p:cNvPr>
          <p:cNvSpPr/>
          <p:nvPr/>
        </p:nvSpPr>
        <p:spPr>
          <a:xfrm>
            <a:off x="4583113" y="1488052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D9ED600-A942-4755-BB6A-6CA0CC107A18}"/>
              </a:ext>
            </a:extLst>
          </p:cNvPr>
          <p:cNvSpPr/>
          <p:nvPr/>
        </p:nvSpPr>
        <p:spPr>
          <a:xfrm>
            <a:off x="207433" y="3309458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F43B71-28B9-4E0D-AA55-34F036682DC5}"/>
              </a:ext>
            </a:extLst>
          </p:cNvPr>
          <p:cNvSpPr/>
          <p:nvPr/>
        </p:nvSpPr>
        <p:spPr>
          <a:xfrm>
            <a:off x="4624861" y="3297984"/>
            <a:ext cx="484054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44A43-3459-4E33-AEEB-DD752BF8989B}"/>
              </a:ext>
            </a:extLst>
          </p:cNvPr>
          <p:cNvSpPr txBox="1"/>
          <p:nvPr/>
        </p:nvSpPr>
        <p:spPr>
          <a:xfrm>
            <a:off x="394216" y="1779795"/>
            <a:ext cx="3446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Initialization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6FA9B6-7DB1-48C6-90C9-DFFC3BC81BD6}"/>
              </a:ext>
            </a:extLst>
          </p:cNvPr>
          <p:cNvSpPr/>
          <p:nvPr/>
        </p:nvSpPr>
        <p:spPr>
          <a:xfrm>
            <a:off x="194181" y="5133654"/>
            <a:ext cx="4584700" cy="14090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5585D2-A176-4286-9333-02832B6034CF}"/>
              </a:ext>
            </a:extLst>
          </p:cNvPr>
          <p:cNvSpPr/>
          <p:nvPr/>
        </p:nvSpPr>
        <p:spPr>
          <a:xfrm>
            <a:off x="4624861" y="5122180"/>
            <a:ext cx="484054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44194-FA53-44CF-A4C2-5B4453309CBA}"/>
              </a:ext>
            </a:extLst>
          </p:cNvPr>
          <p:cNvSpPr txBox="1"/>
          <p:nvPr/>
        </p:nvSpPr>
        <p:spPr>
          <a:xfrm>
            <a:off x="394216" y="3570407"/>
            <a:ext cx="3414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CC632-EABA-4167-98B5-2DAE929B7D03}"/>
              </a:ext>
            </a:extLst>
          </p:cNvPr>
          <p:cNvSpPr txBox="1"/>
          <p:nvPr/>
        </p:nvSpPr>
        <p:spPr>
          <a:xfrm>
            <a:off x="394216" y="5379540"/>
            <a:ext cx="42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Re-assignment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C0DCE-1973-4AA7-8F42-40C464C8E998}"/>
              </a:ext>
            </a:extLst>
          </p:cNvPr>
          <p:cNvSpPr txBox="1"/>
          <p:nvPr/>
        </p:nvSpPr>
        <p:spPr>
          <a:xfrm>
            <a:off x="4751469" y="1828624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y = 5;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D59A1-689F-4596-AA03-6905B5D5F31C}"/>
              </a:ext>
            </a:extLst>
          </p:cNvPr>
          <p:cNvSpPr txBox="1"/>
          <p:nvPr/>
        </p:nvSpPr>
        <p:spPr>
          <a:xfrm>
            <a:off x="4788242" y="3509283"/>
            <a:ext cx="42098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</a:t>
            </a:r>
            <a:r>
              <a:rPr lang="en-US" sz="2800" b="1" dirty="0" err="1"/>
              <a:t>myName</a:t>
            </a:r>
            <a:r>
              <a:rPr lang="en-US" sz="2800" b="1" dirty="0"/>
              <a:t>;</a:t>
            </a:r>
          </a:p>
          <a:p>
            <a:r>
              <a:rPr lang="en-US" sz="2800" b="1" dirty="0" err="1"/>
              <a:t>myName</a:t>
            </a:r>
            <a:r>
              <a:rPr lang="en-US" sz="2800" b="1" dirty="0"/>
              <a:t> = “John Doe”;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770C9-6574-43D3-95DD-A2A10A98B2E2}"/>
              </a:ext>
            </a:extLst>
          </p:cNvPr>
          <p:cNvSpPr txBox="1"/>
          <p:nvPr/>
        </p:nvSpPr>
        <p:spPr>
          <a:xfrm>
            <a:off x="4788242" y="5202959"/>
            <a:ext cx="2775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let year = 2020;</a:t>
            </a:r>
          </a:p>
          <a:p>
            <a:r>
              <a:rPr lang="en-US" sz="2800" b="1" dirty="0"/>
              <a:t>year = 2021;</a:t>
            </a:r>
          </a:p>
          <a:p>
            <a:r>
              <a:rPr lang="en-US" sz="2800" b="1" dirty="0"/>
              <a:t>year = 2022;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3D2088-2E77-4188-B495-474162D0E119}"/>
              </a:ext>
            </a:extLst>
          </p:cNvPr>
          <p:cNvSpPr/>
          <p:nvPr/>
        </p:nvSpPr>
        <p:spPr>
          <a:xfrm>
            <a:off x="207433" y="1480931"/>
            <a:ext cx="8790616" cy="14090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C11925-33BB-4B9E-8B30-A8237CB156C2}"/>
              </a:ext>
            </a:extLst>
          </p:cNvPr>
          <p:cNvSpPr/>
          <p:nvPr/>
        </p:nvSpPr>
        <p:spPr>
          <a:xfrm>
            <a:off x="187804" y="3303722"/>
            <a:ext cx="8790618" cy="14312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2B18FDA-070E-47C9-AFDF-614C255A85C0}"/>
              </a:ext>
            </a:extLst>
          </p:cNvPr>
          <p:cNvSpPr/>
          <p:nvPr/>
        </p:nvSpPr>
        <p:spPr>
          <a:xfrm>
            <a:off x="176691" y="5133654"/>
            <a:ext cx="8790618" cy="143123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6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F156-8558-4EA2-AF0B-E72FCD79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 var vs const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395332-EC28-4F3A-A569-92E124AA7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01312"/>
              </p:ext>
            </p:extLst>
          </p:nvPr>
        </p:nvGraphicFramePr>
        <p:xfrm>
          <a:off x="380010" y="1635759"/>
          <a:ext cx="8385172" cy="358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93">
                  <a:extLst>
                    <a:ext uri="{9D8B030D-6E8A-4147-A177-3AD203B41FA5}">
                      <a16:colId xmlns:a16="http://schemas.microsoft.com/office/drawing/2014/main" val="299544879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2408608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1134899884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989181864"/>
                    </a:ext>
                  </a:extLst>
                </a:gridCol>
              </a:tblGrid>
              <a:tr h="799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it be Redeclared?*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Reassigned?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accessed before declaration?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23076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9768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68242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187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2141-591C-41A3-80ED-E579A2A0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06864-8493-40C7-83F4-9B9B16906DB2}"/>
              </a:ext>
            </a:extLst>
          </p:cNvPr>
          <p:cNvSpPr txBox="1"/>
          <p:nvPr/>
        </p:nvSpPr>
        <p:spPr>
          <a:xfrm>
            <a:off x="380010" y="5369136"/>
            <a:ext cx="7921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Redeclaring a variable is trying to create a new variable with the same name</a:t>
            </a:r>
          </a:p>
          <a:p>
            <a:r>
              <a:rPr lang="en-US" dirty="0"/>
              <a:t>** Variables created with var are </a:t>
            </a:r>
            <a:r>
              <a:rPr lang="en-US" b="1" dirty="0"/>
              <a:t>hoisted</a:t>
            </a:r>
            <a:r>
              <a:rPr lang="en-US" dirty="0"/>
              <a:t> or moved to the top of the script </a:t>
            </a:r>
            <a:r>
              <a:rPr lang="en-US" b="1" dirty="0"/>
              <a:t>before</a:t>
            </a:r>
            <a:r>
              <a:rPr lang="en-US" dirty="0"/>
              <a:t> execution</a:t>
            </a:r>
          </a:p>
        </p:txBody>
      </p:sp>
    </p:spTree>
    <p:extLst>
      <p:ext uri="{BB962C8B-B14F-4D97-AF65-F5344CB8AC3E}">
        <p14:creationId xmlns:p14="http://schemas.microsoft.com/office/powerpoint/2010/main" val="11220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CB8F-0057-4B61-B72F-747D6F86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FAFD-56E3-49A6-87C2-06ABA142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Expressions are segments of code that return a </a:t>
            </a:r>
            <a:r>
              <a:rPr lang="en-US" b="1" i="1" dirty="0"/>
              <a:t>value</a:t>
            </a:r>
            <a:r>
              <a:rPr lang="en-US" i="1" dirty="0"/>
              <a:t>.</a:t>
            </a:r>
          </a:p>
          <a:p>
            <a:r>
              <a:rPr lang="en-US" dirty="0"/>
              <a:t>Some expressions:</a:t>
            </a:r>
          </a:p>
          <a:p>
            <a:pPr lvl="1"/>
            <a:r>
              <a:rPr lang="en-US" dirty="0"/>
              <a:t>A single value</a:t>
            </a:r>
          </a:p>
          <a:p>
            <a:pPr lvl="2"/>
            <a:r>
              <a:rPr lang="en-US" dirty="0"/>
              <a:t>ex) 3</a:t>
            </a:r>
          </a:p>
          <a:p>
            <a:pPr lvl="1"/>
            <a:r>
              <a:rPr lang="en-US" dirty="0"/>
              <a:t>an operation</a:t>
            </a:r>
          </a:p>
          <a:p>
            <a:pPr lvl="2"/>
            <a:r>
              <a:rPr lang="en-US" dirty="0"/>
              <a:t>ex) 3 + 4</a:t>
            </a:r>
          </a:p>
          <a:p>
            <a:pPr lvl="1"/>
            <a:r>
              <a:rPr lang="en-US" dirty="0"/>
              <a:t>a variable</a:t>
            </a:r>
          </a:p>
          <a:p>
            <a:pPr lvl="2"/>
            <a:r>
              <a:rPr lang="en-US" dirty="0"/>
              <a:t>ex) x</a:t>
            </a:r>
          </a:p>
          <a:p>
            <a:pPr lvl="1"/>
            <a:r>
              <a:rPr lang="en-US" dirty="0"/>
              <a:t>A function</a:t>
            </a:r>
          </a:p>
          <a:p>
            <a:pPr lvl="2"/>
            <a:r>
              <a:rPr lang="en-US" dirty="0"/>
              <a:t>ex) prompt()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9CF8E-048F-49F8-8862-9C8F2B3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6AC-145B-44F2-AAC8-6BD267D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52E8-4AD7-4404-8075-D6F4C535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1" y="1329268"/>
            <a:ext cx="8891295" cy="5207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statement is a line of code that </a:t>
            </a:r>
            <a:r>
              <a:rPr lang="en-US" b="1" dirty="0"/>
              <a:t>performs a task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statement is often made up of one or more expressions</a:t>
            </a:r>
          </a:p>
          <a:p>
            <a:pPr lvl="1"/>
            <a:r>
              <a:rPr lang="en-US" dirty="0"/>
              <a:t>They end in semi-colons (optional in JS but recommended)</a:t>
            </a:r>
          </a:p>
          <a:p>
            <a:pPr lvl="1"/>
            <a:r>
              <a:rPr lang="en-US" dirty="0"/>
              <a:t>They are evaluated from </a:t>
            </a:r>
            <a:r>
              <a:rPr lang="en-US" b="1" dirty="0"/>
              <a:t>inside-out</a:t>
            </a:r>
            <a:r>
              <a:rPr lang="en-US" dirty="0"/>
              <a:t> and then </a:t>
            </a:r>
            <a:r>
              <a:rPr lang="en-US" b="1" dirty="0"/>
              <a:t>left-to-right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console.log(3 + 4);</a:t>
            </a:r>
          </a:p>
          <a:p>
            <a:pPr lvl="3"/>
            <a:r>
              <a:rPr lang="en-US" dirty="0"/>
              <a:t>this statement prints the value 7 to the console</a:t>
            </a:r>
          </a:p>
          <a:p>
            <a:pPr lvl="2"/>
            <a:r>
              <a:rPr lang="en-US" dirty="0"/>
              <a:t>Let x = 5;</a:t>
            </a:r>
          </a:p>
          <a:p>
            <a:pPr lvl="3"/>
            <a:r>
              <a:rPr lang="en-US" dirty="0"/>
              <a:t>this statement initializes the variable named x to the value of 5</a:t>
            </a:r>
          </a:p>
          <a:p>
            <a:r>
              <a:rPr lang="en-US" dirty="0"/>
              <a:t>A </a:t>
            </a:r>
            <a:r>
              <a:rPr lang="en-US" b="1" dirty="0"/>
              <a:t>block </a:t>
            </a:r>
            <a:r>
              <a:rPr lang="en-US" dirty="0"/>
              <a:t>is a collection of statements surrounded by curly braces: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let x = 5;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console.log(x + 3); // prints 8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C94E-B015-4A68-913D-84044EB7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914" y="2274551"/>
            <a:ext cx="8508172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Function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072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EDC-C968-4146-8EBD-666AE9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34-05C3-4AAB-91D4-ECA8AE6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6466"/>
          </a:xfrm>
        </p:spPr>
        <p:txBody>
          <a:bodyPr>
            <a:normAutofit/>
          </a:bodyPr>
          <a:lstStyle/>
          <a:p>
            <a:r>
              <a:rPr lang="en-US" dirty="0"/>
              <a:t>A function (subroutine, subprogram) is an </a:t>
            </a:r>
            <a:r>
              <a:rPr lang="en-US" i="1" dirty="0"/>
              <a:t>isolated</a:t>
            </a:r>
            <a:r>
              <a:rPr lang="en-US" dirty="0"/>
              <a:t> set of statements that can be invoked as a batch. </a:t>
            </a:r>
          </a:p>
          <a:p>
            <a:r>
              <a:rPr lang="en-US" dirty="0"/>
              <a:t>You can pass </a:t>
            </a:r>
            <a:r>
              <a:rPr lang="en-US" b="1" dirty="0"/>
              <a:t>input</a:t>
            </a:r>
            <a:r>
              <a:rPr lang="en-US" dirty="0"/>
              <a:t> values into a function for use, and a function may </a:t>
            </a:r>
            <a:r>
              <a:rPr lang="en-US" b="1" dirty="0"/>
              <a:t>return</a:t>
            </a:r>
            <a:r>
              <a:rPr lang="en-US" dirty="0"/>
              <a:t> a single output value.</a:t>
            </a:r>
          </a:p>
          <a:p>
            <a:r>
              <a:rPr lang="en-US" dirty="0"/>
              <a:t>After a function is created, it can be used by being </a:t>
            </a:r>
            <a:r>
              <a:rPr lang="en-US" b="1" dirty="0"/>
              <a:t>called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EA9E-2FCF-4F4D-BD7A-D6F0C52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048A7-45F5-494B-ACAE-3FCB9DE9A049}"/>
              </a:ext>
            </a:extLst>
          </p:cNvPr>
          <p:cNvSpPr/>
          <p:nvPr/>
        </p:nvSpPr>
        <p:spPr>
          <a:xfrm>
            <a:off x="3203319" y="4683189"/>
            <a:ext cx="2616200" cy="154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myFunction</a:t>
            </a: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095869-D301-4247-A8D3-B6AF27A62FDF}"/>
              </a:ext>
            </a:extLst>
          </p:cNvPr>
          <p:cNvSpPr/>
          <p:nvPr/>
        </p:nvSpPr>
        <p:spPr>
          <a:xfrm>
            <a:off x="1025713" y="5175379"/>
            <a:ext cx="1109133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51E0FF-AD8D-4FA5-BAEE-5CB045437F48}"/>
              </a:ext>
            </a:extLst>
          </p:cNvPr>
          <p:cNvSpPr/>
          <p:nvPr/>
        </p:nvSpPr>
        <p:spPr>
          <a:xfrm>
            <a:off x="6768433" y="5131923"/>
            <a:ext cx="1274900" cy="7366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5E93003-273C-4603-94D8-559EBA84BFD5}"/>
              </a:ext>
            </a:extLst>
          </p:cNvPr>
          <p:cNvSpPr/>
          <p:nvPr/>
        </p:nvSpPr>
        <p:spPr>
          <a:xfrm>
            <a:off x="2343272" y="539326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B8474-D709-4839-AFE0-D62D423B06C4}"/>
              </a:ext>
            </a:extLst>
          </p:cNvPr>
          <p:cNvSpPr/>
          <p:nvPr/>
        </p:nvSpPr>
        <p:spPr>
          <a:xfrm>
            <a:off x="5973193" y="5390156"/>
            <a:ext cx="586814" cy="22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3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EDC-C968-4146-8EBD-666AE922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–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0134-05C3-4AAB-91D4-ECA8AE69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64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create a function by writing the </a:t>
            </a:r>
            <a:r>
              <a:rPr lang="en-US" b="1" dirty="0"/>
              <a:t>function signature</a:t>
            </a:r>
            <a:r>
              <a:rPr lang="en-US" dirty="0"/>
              <a:t> and then the body of the function: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 keyword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 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here is where your statements go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i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highlight>
                  <a:srgbClr val="CFD1D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console.log(“value1 is: ” + </a:t>
            </a: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console.log(“value2 is: ” + </a:t>
            </a:r>
            <a:r>
              <a:rPr lang="en-US" sz="1800" b="1" i="1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console.log(“value3 is: ” + </a:t>
            </a:r>
            <a:r>
              <a:rPr lang="en-US" sz="1800" b="1" dirty="0">
                <a:highlight>
                  <a:srgbClr val="CFD1D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EA9E-2FCF-4F4D-BD7A-D6F0C52B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A333B0B-C301-4716-B3B0-8E4BFD906240}"/>
              </a:ext>
            </a:extLst>
          </p:cNvPr>
          <p:cNvSpPr/>
          <p:nvPr/>
        </p:nvSpPr>
        <p:spPr>
          <a:xfrm rot="16200000">
            <a:off x="4326470" y="-203201"/>
            <a:ext cx="270934" cy="60960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4D1BB-8F1B-4DDC-8ACC-1D1C3C46E27D}"/>
              </a:ext>
            </a:extLst>
          </p:cNvPr>
          <p:cNvSpPr txBox="1"/>
          <p:nvPr/>
        </p:nvSpPr>
        <p:spPr>
          <a:xfrm>
            <a:off x="3362918" y="23400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signature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5B3883F-561E-4AA6-80B3-2EAAD7CE842B}"/>
              </a:ext>
            </a:extLst>
          </p:cNvPr>
          <p:cNvSpPr/>
          <p:nvPr/>
        </p:nvSpPr>
        <p:spPr>
          <a:xfrm>
            <a:off x="7826144" y="3361046"/>
            <a:ext cx="152350" cy="668866"/>
          </a:xfrm>
          <a:prstGeom prst="rightBrace">
            <a:avLst>
              <a:gd name="adj1" fmla="val 8333"/>
              <a:gd name="adj2" fmla="val 5063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5C2B8-1E3D-4FEA-86C9-598E86A065AA}"/>
              </a:ext>
            </a:extLst>
          </p:cNvPr>
          <p:cNvSpPr txBox="1"/>
          <p:nvPr/>
        </p:nvSpPr>
        <p:spPr>
          <a:xfrm>
            <a:off x="8004082" y="3429000"/>
            <a:ext cx="1099019" cy="668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70788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D204-4EE0-4778-BE2F-F06EDA4F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A352-8206-48B6-88A3-65481A8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3CE726-DC1F-49F5-9ED2-C6348B0F93E4}"/>
              </a:ext>
            </a:extLst>
          </p:cNvPr>
          <p:cNvSpPr/>
          <p:nvPr/>
        </p:nvSpPr>
        <p:spPr>
          <a:xfrm>
            <a:off x="159572" y="3950742"/>
            <a:ext cx="8838479" cy="25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ACDF12-B4C6-4E68-A6FB-EB42073CB352}"/>
              </a:ext>
            </a:extLst>
          </p:cNvPr>
          <p:cNvSpPr/>
          <p:nvPr/>
        </p:nvSpPr>
        <p:spPr>
          <a:xfrm>
            <a:off x="159572" y="3961434"/>
            <a:ext cx="3128434" cy="2568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C4847-8FEB-4A1F-B4EC-2F5C7E1C63AA}"/>
              </a:ext>
            </a:extLst>
          </p:cNvPr>
          <p:cNvSpPr/>
          <p:nvPr/>
        </p:nvSpPr>
        <p:spPr>
          <a:xfrm>
            <a:off x="2696462" y="3940050"/>
            <a:ext cx="591544" cy="2568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94AF5-88E6-4394-9874-F1C6C44D6710}"/>
              </a:ext>
            </a:extLst>
          </p:cNvPr>
          <p:cNvSpPr txBox="1"/>
          <p:nvPr/>
        </p:nvSpPr>
        <p:spPr>
          <a:xfrm>
            <a:off x="301491" y="4429862"/>
            <a:ext cx="2522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#2</a:t>
            </a:r>
          </a:p>
          <a:p>
            <a:endParaRPr lang="en-US" sz="2000" b="1" dirty="0"/>
          </a:p>
          <a:p>
            <a:r>
              <a:rPr lang="en-US" sz="2000" b="1" dirty="0"/>
              <a:t>Function with one parameter and a return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BB88A-0678-4D74-B1D4-4729A8328E90}"/>
              </a:ext>
            </a:extLst>
          </p:cNvPr>
          <p:cNvSpPr txBox="1"/>
          <p:nvPr/>
        </p:nvSpPr>
        <p:spPr>
          <a:xfrm>
            <a:off x="2738714" y="3970939"/>
            <a:ext cx="6197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function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+ 5;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variable to hold return value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(20);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now 25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6C6648D-E7E8-4B4A-B937-2F7DBA5C83D1}"/>
              </a:ext>
            </a:extLst>
          </p:cNvPr>
          <p:cNvSpPr txBox="1">
            <a:spLocks/>
          </p:cNvSpPr>
          <p:nvPr/>
        </p:nvSpPr>
        <p:spPr>
          <a:xfrm>
            <a:off x="8109134" y="3719275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635C80-3933-4253-A1D0-26955E2038A8}"/>
              </a:ext>
            </a:extLst>
          </p:cNvPr>
          <p:cNvSpPr/>
          <p:nvPr/>
        </p:nvSpPr>
        <p:spPr>
          <a:xfrm>
            <a:off x="145949" y="1306305"/>
            <a:ext cx="8838479" cy="2568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41C0B-97F3-4086-9150-A4DB4C2A8910}"/>
              </a:ext>
            </a:extLst>
          </p:cNvPr>
          <p:cNvSpPr/>
          <p:nvPr/>
        </p:nvSpPr>
        <p:spPr>
          <a:xfrm>
            <a:off x="145949" y="1316997"/>
            <a:ext cx="3128434" cy="25685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D8EC19-CAAB-4FDC-BF13-9E18AE07E788}"/>
              </a:ext>
            </a:extLst>
          </p:cNvPr>
          <p:cNvSpPr/>
          <p:nvPr/>
        </p:nvSpPr>
        <p:spPr>
          <a:xfrm>
            <a:off x="2682839" y="1295613"/>
            <a:ext cx="591544" cy="2568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6C2A-0A66-4CA0-BA2D-063532959FF2}"/>
              </a:ext>
            </a:extLst>
          </p:cNvPr>
          <p:cNvSpPr txBox="1"/>
          <p:nvPr/>
        </p:nvSpPr>
        <p:spPr>
          <a:xfrm>
            <a:off x="287868" y="1785425"/>
            <a:ext cx="2522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#1</a:t>
            </a:r>
          </a:p>
          <a:p>
            <a:endParaRPr lang="en-US" sz="2000" b="1" dirty="0"/>
          </a:p>
          <a:p>
            <a:r>
              <a:rPr lang="en-US" sz="2000" b="1" dirty="0"/>
              <a:t>Function with no parameters and no return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40346-34EB-4B59-8E92-70472579A799}"/>
              </a:ext>
            </a:extLst>
          </p:cNvPr>
          <p:cNvSpPr txBox="1"/>
          <p:nvPr/>
        </p:nvSpPr>
        <p:spPr>
          <a:xfrm>
            <a:off x="2773946" y="1450604"/>
            <a:ext cx="5878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declare function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console.log(“In my function!”);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function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DD7A618-E35D-4735-A270-04E10664852A}"/>
              </a:ext>
            </a:extLst>
          </p:cNvPr>
          <p:cNvSpPr/>
          <p:nvPr/>
        </p:nvSpPr>
        <p:spPr>
          <a:xfrm>
            <a:off x="145948" y="1323851"/>
            <a:ext cx="8838479" cy="25685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94289BA-C47B-4C76-BDA1-8F2E4A845B27}"/>
              </a:ext>
            </a:extLst>
          </p:cNvPr>
          <p:cNvSpPr/>
          <p:nvPr/>
        </p:nvSpPr>
        <p:spPr>
          <a:xfrm>
            <a:off x="159572" y="3949880"/>
            <a:ext cx="8838479" cy="25685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1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9605-4A17-47FA-A10D-06985F4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8452-7EC9-4835-9FB2-96CEE2B7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has a variety of “built-in” functions you can use for common tasks</a:t>
            </a:r>
          </a:p>
          <a:p>
            <a:pPr lvl="1"/>
            <a:r>
              <a:rPr lang="en-US" b="1" dirty="0"/>
              <a:t>prompt() </a:t>
            </a:r>
            <a:r>
              <a:rPr lang="en-US" dirty="0"/>
              <a:t>is a function that prompts the user to enter some value, and that value is returned by the function / expression</a:t>
            </a:r>
          </a:p>
          <a:p>
            <a:pPr lvl="1"/>
            <a:r>
              <a:rPr lang="en-US" b="1" dirty="0"/>
              <a:t>alert() </a:t>
            </a:r>
            <a:r>
              <a:rPr lang="en-US" dirty="0"/>
              <a:t>will display some information in a dialog window.</a:t>
            </a:r>
          </a:p>
          <a:p>
            <a:pPr lvl="1"/>
            <a:r>
              <a:rPr lang="en-US" b="1" dirty="0"/>
              <a:t>console.log() </a:t>
            </a:r>
            <a:r>
              <a:rPr lang="en-US" dirty="0"/>
              <a:t>will print information to the developer console.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6C6A-5735-4067-A819-42B6F51E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2283D-D5C8-4687-98CD-2D462FC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9FE29C-805D-4161-A881-89ACDDFF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D4991-6B15-4B98-B1DA-9157D84B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JavaScript and the Browser</a:t>
            </a:r>
          </a:p>
          <a:p>
            <a:r>
              <a:rPr lang="en-US" dirty="0"/>
              <a:t>Basic Building Blocks of Code</a:t>
            </a:r>
          </a:p>
          <a:p>
            <a:r>
              <a:rPr lang="en-US" dirty="0"/>
              <a:t>Functions Introduction</a:t>
            </a:r>
          </a:p>
          <a:p>
            <a:r>
              <a:rPr lang="en-US" dirty="0"/>
              <a:t>Data Types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0E53-DE6C-4E7A-87DA-6E845BF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0AB4-CE02-4002-B6B4-522C8941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87448"/>
          </a:xfrm>
        </p:spPr>
        <p:txBody>
          <a:bodyPr>
            <a:normAutofit/>
          </a:bodyPr>
          <a:lstStyle/>
          <a:p>
            <a:r>
              <a:rPr lang="en-US" dirty="0"/>
              <a:t>The alert(), prompt() and log() functions all do things…</a:t>
            </a:r>
          </a:p>
          <a:p>
            <a:pPr lvl="1"/>
            <a:r>
              <a:rPr lang="en-US" dirty="0"/>
              <a:t>Do you know </a:t>
            </a:r>
            <a:r>
              <a:rPr lang="en-US" b="1" dirty="0"/>
              <a:t>how they do it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Nope! You just need to know </a:t>
            </a:r>
            <a:r>
              <a:rPr lang="en-US" b="1" dirty="0"/>
              <a:t>how to use it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You will need to know what parameters they take in and what value they return</a:t>
            </a:r>
          </a:p>
          <a:p>
            <a:r>
              <a:rPr lang="en-US" dirty="0"/>
              <a:t>That’s </a:t>
            </a:r>
            <a:r>
              <a:rPr lang="en-US" b="1" dirty="0"/>
              <a:t>abstraction:</a:t>
            </a:r>
            <a:r>
              <a:rPr lang="en-US" dirty="0"/>
              <a:t> the hiding of complex behavior behind a simple interface. </a:t>
            </a:r>
          </a:p>
          <a:p>
            <a:r>
              <a:rPr lang="en-US" dirty="0"/>
              <a:t>This is an important concept in programming. We do it everywhere and take advantage of other programmers doing it for 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4287-96EB-42CB-836C-83E30540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6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914" y="2274551"/>
            <a:ext cx="8508172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Data Types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4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440-C4DA-4292-AE6F-5A45FD0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A37-0513-4774-A167-9EEB0029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six</a:t>
            </a:r>
            <a:r>
              <a:rPr lang="en-US" dirty="0"/>
              <a:t> basic data types:</a:t>
            </a:r>
          </a:p>
          <a:p>
            <a:pPr lvl="1"/>
            <a:r>
              <a:rPr lang="en-US" b="1" dirty="0"/>
              <a:t>Boolean, Number, String, Object, Null, Undefined</a:t>
            </a:r>
          </a:p>
          <a:p>
            <a:pPr lvl="2"/>
            <a:r>
              <a:rPr lang="en-US" b="1" dirty="0"/>
              <a:t>Null:</a:t>
            </a:r>
            <a:r>
              <a:rPr lang="en-US" dirty="0"/>
              <a:t> nonexistent reference.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is a value</a:t>
            </a:r>
          </a:p>
          <a:p>
            <a:pPr lvl="2"/>
            <a:r>
              <a:rPr lang="en-US" b="1" dirty="0"/>
              <a:t>Undefined:</a:t>
            </a:r>
            <a:r>
              <a:rPr lang="en-US" dirty="0"/>
              <a:t> Not yet assigned a value (not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r>
              <a:rPr lang="en-US" b="1" dirty="0"/>
              <a:t>Dynamic typing </a:t>
            </a:r>
            <a:r>
              <a:rPr lang="en-US" dirty="0"/>
              <a:t>means we don’t specify which type a variable can hold or a function can receive as input</a:t>
            </a:r>
          </a:p>
          <a:p>
            <a:pPr lvl="1"/>
            <a:r>
              <a:rPr lang="en-US" dirty="0"/>
              <a:t>if we expect a value to be one data type but it isn’t, JavaScript will try its best, but we can get some interesting results like:</a:t>
            </a:r>
          </a:p>
          <a:p>
            <a:pPr lvl="2"/>
            <a:r>
              <a:rPr lang="en-US" dirty="0" err="1"/>
              <a:t>NaN</a:t>
            </a:r>
            <a:r>
              <a:rPr lang="en-US" dirty="0"/>
              <a:t> (Not a Number)</a:t>
            </a:r>
          </a:p>
          <a:p>
            <a:pPr lvl="2"/>
            <a:r>
              <a:rPr lang="en-US" dirty="0"/>
              <a:t>Infinity</a:t>
            </a:r>
          </a:p>
          <a:p>
            <a:pPr lvl="2"/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054A-4CBD-4BB8-867E-65370F8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17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18C6-E738-4813-81CF-6CB8FD9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1A95D-43E6-49E0-8491-9C15969D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FA2A1-0369-459E-AFFD-70CE455E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JavaScript and what kind of programming language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variable declaration, assignment, and initialization?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expressions and statements?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a function and how do I create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I use a function?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six basic JavaScript data types?</a:t>
            </a:r>
          </a:p>
        </p:txBody>
      </p:sp>
    </p:spTree>
    <p:extLst>
      <p:ext uri="{BB962C8B-B14F-4D97-AF65-F5344CB8AC3E}">
        <p14:creationId xmlns:p14="http://schemas.microsoft.com/office/powerpoint/2010/main" val="110579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79936"/>
            <a:ext cx="8826500" cy="1298127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What is JavaScript?</a:t>
            </a:r>
          </a:p>
        </p:txBody>
      </p:sp>
    </p:spTree>
    <p:extLst>
      <p:ext uri="{BB962C8B-B14F-4D97-AF65-F5344CB8AC3E}">
        <p14:creationId xmlns:p14="http://schemas.microsoft.com/office/powerpoint/2010/main" val="397906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9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Multi-paradigm language: </a:t>
            </a:r>
            <a:r>
              <a:rPr lang="en-US" dirty="0"/>
              <a:t>you can approach solving problems in several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Scripting language: </a:t>
            </a:r>
            <a:r>
              <a:rPr lang="en-US" i="1" dirty="0"/>
              <a:t>interpreted</a:t>
            </a:r>
            <a:r>
              <a:rPr lang="en-US" dirty="0"/>
              <a:t> by web browsers directly, not compiled into lower-level code. You are making the web browser do things.</a:t>
            </a:r>
          </a:p>
          <a:p>
            <a:endParaRPr lang="en-US" dirty="0"/>
          </a:p>
          <a:p>
            <a:r>
              <a:rPr lang="en-US" b="1" dirty="0"/>
              <a:t>Dynamic typing: </a:t>
            </a:r>
            <a:r>
              <a:rPr lang="en-US" dirty="0"/>
              <a:t>variables store values of any and all types. No way to guarantee typing.</a:t>
            </a:r>
          </a:p>
          <a:p>
            <a:endParaRPr lang="en-US" dirty="0"/>
          </a:p>
          <a:p>
            <a:r>
              <a:rPr lang="en-US" dirty="0"/>
              <a:t>Not related to Java in any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JavaScript and the Browser</a:t>
            </a:r>
          </a:p>
        </p:txBody>
      </p:sp>
    </p:spTree>
    <p:extLst>
      <p:ext uri="{BB962C8B-B14F-4D97-AF65-F5344CB8AC3E}">
        <p14:creationId xmlns:p14="http://schemas.microsoft.com/office/powerpoint/2010/main" val="373994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D120-A149-44E7-B492-990C861D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139D-E432-48EC-9A2B-69D4C4D3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The Developer Console is an </a:t>
            </a:r>
            <a:r>
              <a:rPr lang="en-US" b="1" dirty="0"/>
              <a:t>IDE, </a:t>
            </a:r>
            <a:r>
              <a:rPr lang="en-US" dirty="0"/>
              <a:t>integrated development environment, that is integrated with your web browser. </a:t>
            </a:r>
          </a:p>
          <a:p>
            <a:r>
              <a:rPr lang="en-US" b="1" dirty="0"/>
              <a:t>IDE: </a:t>
            </a:r>
            <a:r>
              <a:rPr lang="en-US" dirty="0"/>
              <a:t>program that provides more than text editing to help with developing a program</a:t>
            </a:r>
          </a:p>
          <a:p>
            <a:pPr lvl="1"/>
            <a:r>
              <a:rPr lang="en-US" dirty="0"/>
              <a:t>Debugging, build tools,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It is used to create, debug and test web applications.</a:t>
            </a:r>
          </a:p>
          <a:p>
            <a:r>
              <a:rPr lang="en-US" dirty="0"/>
              <a:t>Access the developer console:</a:t>
            </a:r>
          </a:p>
          <a:p>
            <a:pPr lvl="1"/>
            <a:r>
              <a:rPr lang="en-US" dirty="0"/>
              <a:t>By pressing the F12 key (on most web browsers)</a:t>
            </a:r>
          </a:p>
          <a:p>
            <a:pPr lvl="1"/>
            <a:r>
              <a:rPr lang="en-US" dirty="0"/>
              <a:t>Or right-click on the webpage and select ‘inspect’ or ‘inspect element’ (on most web browsers).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83AD-9114-4320-9862-28F91A25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6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Basic Building Blocks of Code</a:t>
            </a:r>
          </a:p>
        </p:txBody>
      </p:sp>
    </p:spTree>
    <p:extLst>
      <p:ext uri="{BB962C8B-B14F-4D97-AF65-F5344CB8AC3E}">
        <p14:creationId xmlns:p14="http://schemas.microsoft.com/office/powerpoint/2010/main" val="426481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36E8-38C6-4971-ADD2-9D203C2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52D6-4156-44B1-A892-21808842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Variables</a:t>
            </a:r>
            <a:r>
              <a:rPr lang="en-US" dirty="0"/>
              <a:t> are named memory locations used to hold information.</a:t>
            </a:r>
          </a:p>
          <a:p>
            <a:pPr lvl="1"/>
            <a:r>
              <a:rPr lang="en-US" dirty="0"/>
              <a:t>Think of them as boxes that can you can put values inside of</a:t>
            </a:r>
          </a:p>
          <a:p>
            <a:r>
              <a:rPr lang="en-US" b="1" dirty="0"/>
              <a:t>Variable declaration: </a:t>
            </a:r>
            <a:r>
              <a:rPr lang="en-US" dirty="0"/>
              <a:t>creating a variable using a declaration </a:t>
            </a:r>
            <a:r>
              <a:rPr lang="en-US" b="1" dirty="0"/>
              <a:t>keyword </a:t>
            </a:r>
            <a:r>
              <a:rPr lang="en-US" dirty="0"/>
              <a:t>and by giving it a </a:t>
            </a:r>
            <a:r>
              <a:rPr lang="en-US" b="1" dirty="0"/>
              <a:t>name</a:t>
            </a:r>
          </a:p>
          <a:p>
            <a:r>
              <a:rPr lang="en-US" dirty="0"/>
              <a:t>Once a variable is declared, it can be referred to throughout the program by its name</a:t>
            </a:r>
          </a:p>
          <a:p>
            <a:pPr marL="85725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5955-B293-44AD-919F-6916AE89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AF7B-4726-4F6C-8B24-67F85ADD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B0C0-879E-4B0A-88E9-1DF17719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55595-2241-4A24-9B56-EDE1166FE026}"/>
              </a:ext>
            </a:extLst>
          </p:cNvPr>
          <p:cNvGrpSpPr/>
          <p:nvPr/>
        </p:nvGrpSpPr>
        <p:grpSpPr>
          <a:xfrm>
            <a:off x="4251080" y="2157681"/>
            <a:ext cx="4703532" cy="2801055"/>
            <a:chOff x="3491345" y="1058086"/>
            <a:chExt cx="4703532" cy="28010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E3560A-2AE7-4D35-8A35-A24BB8C36FD0}"/>
                </a:ext>
              </a:extLst>
            </p:cNvPr>
            <p:cNvSpPr txBox="1"/>
            <p:nvPr/>
          </p:nvSpPr>
          <p:spPr>
            <a:xfrm>
              <a:off x="3491345" y="1058086"/>
              <a:ext cx="13773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let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x</a:t>
              </a:r>
              <a:r>
                <a:rPr lang="en-US" sz="4400" dirty="0"/>
                <a:t>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228FD9-57F8-4983-8FDA-1F0B9D483126}"/>
                </a:ext>
              </a:extLst>
            </p:cNvPr>
            <p:cNvSpPr txBox="1"/>
            <p:nvPr/>
          </p:nvSpPr>
          <p:spPr>
            <a:xfrm>
              <a:off x="3491345" y="2073893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const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word</a:t>
              </a:r>
              <a:r>
                <a:rPr lang="en-US" sz="4400" dirty="0"/>
                <a:t>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DB0091-3EA4-4B1A-8A2D-5754F6476AD9}"/>
                </a:ext>
              </a:extLst>
            </p:cNvPr>
            <p:cNvSpPr txBox="1"/>
            <p:nvPr/>
          </p:nvSpPr>
          <p:spPr>
            <a:xfrm>
              <a:off x="3491345" y="3089700"/>
              <a:ext cx="47035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var</a:t>
              </a:r>
              <a:r>
                <a:rPr lang="en-US" sz="4400" dirty="0"/>
                <a:t> </a:t>
              </a:r>
              <a:r>
                <a:rPr lang="en-US" sz="4400" dirty="0" err="1">
                  <a:solidFill>
                    <a:schemeClr val="accent5"/>
                  </a:solidFill>
                </a:rPr>
                <a:t>userInventory</a:t>
              </a:r>
              <a:r>
                <a:rPr lang="en-US" sz="4400" dirty="0"/>
                <a:t>;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42EE99-CCD5-4BA5-BA71-AC60192E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406799" cy="4525963"/>
          </a:xfrm>
        </p:spPr>
        <p:txBody>
          <a:bodyPr/>
          <a:lstStyle/>
          <a:p>
            <a:r>
              <a:rPr lang="en-US" dirty="0"/>
              <a:t>To the right we are declaring three variables and giving them each a name.</a:t>
            </a:r>
          </a:p>
          <a:p>
            <a:r>
              <a:rPr lang="en-US" dirty="0"/>
              <a:t>Notice we can make the name as vague or descriptive as we want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AA8B7A-6D50-4464-860B-368A73FB5488}"/>
              </a:ext>
            </a:extLst>
          </p:cNvPr>
          <p:cNvSpPr/>
          <p:nvPr/>
        </p:nvSpPr>
        <p:spPr>
          <a:xfrm>
            <a:off x="4572000" y="5655365"/>
            <a:ext cx="248478" cy="241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1ADC5-746F-468B-A95E-C628B56CC409}"/>
              </a:ext>
            </a:extLst>
          </p:cNvPr>
          <p:cNvSpPr txBox="1"/>
          <p:nvPr/>
        </p:nvSpPr>
        <p:spPr>
          <a:xfrm>
            <a:off x="4939730" y="55916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49EE6-1C31-4FCE-B23E-5CBC2D90D434}"/>
              </a:ext>
            </a:extLst>
          </p:cNvPr>
          <p:cNvSpPr txBox="1"/>
          <p:nvPr/>
        </p:nvSpPr>
        <p:spPr>
          <a:xfrm>
            <a:off x="4939730" y="599170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62F0B4-113B-47ED-A3A0-363A99A8C6DD}"/>
              </a:ext>
            </a:extLst>
          </p:cNvPr>
          <p:cNvSpPr/>
          <p:nvPr/>
        </p:nvSpPr>
        <p:spPr>
          <a:xfrm>
            <a:off x="4576969" y="6041417"/>
            <a:ext cx="248478" cy="2418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470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ils xmlns="16399201-8c70-4094-bedf-0e0052933b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13" ma:contentTypeDescription="Create a new document." ma:contentTypeScope="" ma:versionID="b68d56871977609000cd171c9412956f">
  <xsd:schema xmlns:xsd="http://www.w3.org/2001/XMLSchema" xmlns:xs="http://www.w3.org/2001/XMLSchema" xmlns:p="http://schemas.microsoft.com/office/2006/metadata/properties" xmlns:ns2="16399201-8c70-4094-bedf-0e0052933be2" xmlns:ns3="c1d1d668-1a17-41cc-8e51-02c957e8f86c" targetNamespace="http://schemas.microsoft.com/office/2006/metadata/properties" ma:root="true" ma:fieldsID="8d4e77ac156dfa649f0a05adbe1f888e" ns2:_="" ns3:_=""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30D060-F2B4-42F1-8B05-8C637878939A}">
  <ds:schemaRefs>
    <ds:schemaRef ds:uri="http://schemas.microsoft.com/office/2006/metadata/properties"/>
    <ds:schemaRef ds:uri="http://schemas.microsoft.com/office/infopath/2007/PartnerControls"/>
    <ds:schemaRef ds:uri="16399201-8c70-4094-bedf-0e0052933be2"/>
  </ds:schemaRefs>
</ds:datastoreItem>
</file>

<file path=customXml/itemProps2.xml><?xml version="1.0" encoding="utf-8"?>
<ds:datastoreItem xmlns:ds="http://schemas.openxmlformats.org/officeDocument/2006/customXml" ds:itemID="{3DDD91B0-48BF-4F14-9E6A-2A727F44F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612C41-C791-42CC-B84C-170DF7129C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3272</TotalTime>
  <Words>1183</Words>
  <Application>Microsoft Office PowerPoint</Application>
  <PresentationFormat>On-screen Show (4:3)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2_Custom Design</vt:lpstr>
      <vt:lpstr>JavaScript Basics</vt:lpstr>
      <vt:lpstr>Key Topics</vt:lpstr>
      <vt:lpstr>PowerPoint Presentation</vt:lpstr>
      <vt:lpstr>What is JavaScript?</vt:lpstr>
      <vt:lpstr>PowerPoint Presentation</vt:lpstr>
      <vt:lpstr>Developer Tools</vt:lpstr>
      <vt:lpstr>PowerPoint Presentation</vt:lpstr>
      <vt:lpstr>Creating Variables</vt:lpstr>
      <vt:lpstr>Variable Declaration Visual</vt:lpstr>
      <vt:lpstr>Using Variables</vt:lpstr>
      <vt:lpstr>Assignment Visual</vt:lpstr>
      <vt:lpstr>let vs var vs const</vt:lpstr>
      <vt:lpstr>Expressions</vt:lpstr>
      <vt:lpstr>Statements</vt:lpstr>
      <vt:lpstr>PowerPoint Presentation</vt:lpstr>
      <vt:lpstr>Function Basics</vt:lpstr>
      <vt:lpstr>Anatomy of a Function – JavaScript</vt:lpstr>
      <vt:lpstr>Function Examples</vt:lpstr>
      <vt:lpstr>JavaScript API</vt:lpstr>
      <vt:lpstr>Abstraction</vt:lpstr>
      <vt:lpstr>PowerPoint Presentation</vt:lpstr>
      <vt:lpstr>JavaScript Data Types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26</cp:revision>
  <cp:lastPrinted>2016-06-20T20:58:50Z</cp:lastPrinted>
  <dcterms:created xsi:type="dcterms:W3CDTF">2016-11-09T18:19:08Z</dcterms:created>
  <dcterms:modified xsi:type="dcterms:W3CDTF">2022-04-11T17:51:07Z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</Properties>
</file>