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37"/>
  </p:notesMasterIdLst>
  <p:sldIdLst>
    <p:sldId id="256" r:id="rId2"/>
    <p:sldId id="257" r:id="rId3"/>
    <p:sldId id="289" r:id="rId4"/>
    <p:sldId id="305" r:id="rId5"/>
    <p:sldId id="304" r:id="rId6"/>
    <p:sldId id="288" r:id="rId7"/>
    <p:sldId id="287" r:id="rId8"/>
    <p:sldId id="279" r:id="rId9"/>
    <p:sldId id="271" r:id="rId10"/>
    <p:sldId id="290" r:id="rId11"/>
    <p:sldId id="260" r:id="rId12"/>
    <p:sldId id="291" r:id="rId13"/>
    <p:sldId id="268" r:id="rId14"/>
    <p:sldId id="261" r:id="rId15"/>
    <p:sldId id="302" r:id="rId16"/>
    <p:sldId id="293" r:id="rId17"/>
    <p:sldId id="281" r:id="rId18"/>
    <p:sldId id="282" r:id="rId19"/>
    <p:sldId id="294" r:id="rId20"/>
    <p:sldId id="280" r:id="rId21"/>
    <p:sldId id="298" r:id="rId22"/>
    <p:sldId id="292" r:id="rId23"/>
    <p:sldId id="303" r:id="rId24"/>
    <p:sldId id="283" r:id="rId25"/>
    <p:sldId id="266" r:id="rId26"/>
    <p:sldId id="295" r:id="rId27"/>
    <p:sldId id="297" r:id="rId28"/>
    <p:sldId id="284" r:id="rId29"/>
    <p:sldId id="296" r:id="rId30"/>
    <p:sldId id="272" r:id="rId31"/>
    <p:sldId id="273" r:id="rId32"/>
    <p:sldId id="275" r:id="rId33"/>
    <p:sldId id="276" r:id="rId34"/>
    <p:sldId id="300" r:id="rId35"/>
    <p:sldId id="270" r:id="rId3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BC00"/>
    <a:srgbClr val="73A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36BD4D-7FD3-4C0A-8E81-BF9361CE3DCB}" v="2096" dt="2021-12-01T16:28:31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460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0CE2D9B1-3309-4CA9-962C-A8B857A3418D}"/>
    <pc:docChg chg="custSel modSld">
      <pc:chgData name="Cynthia Enciso" userId="7915927f-c5cf-4e1f-876d-e79882ad52fa" providerId="ADAL" clId="{0CE2D9B1-3309-4CA9-962C-A8B857A3418D}" dt="2021-11-30T20:27:11.346" v="22" actId="207"/>
      <pc:docMkLst>
        <pc:docMk/>
      </pc:docMkLst>
      <pc:sldChg chg="modSp mod modClrScheme chgLayout">
        <pc:chgData name="Cynthia Enciso" userId="7915927f-c5cf-4e1f-876d-e79882ad52fa" providerId="ADAL" clId="{0CE2D9B1-3309-4CA9-962C-A8B857A3418D}" dt="2021-11-30T20:27:11.346" v="22" actId="207"/>
        <pc:sldMkLst>
          <pc:docMk/>
          <pc:sldMk cId="0" sldId="257"/>
        </pc:sldMkLst>
        <pc:spChg chg="mod ord">
          <ac:chgData name="Cynthia Enciso" userId="7915927f-c5cf-4e1f-876d-e79882ad52fa" providerId="ADAL" clId="{0CE2D9B1-3309-4CA9-962C-A8B857A3418D}" dt="2021-11-30T20:27:11.346" v="22" actId="207"/>
          <ac:spMkLst>
            <pc:docMk/>
            <pc:sldMk cId="0" sldId="257"/>
            <ac:spMk id="218" creationId="{00000000-0000-0000-0000-000000000000}"/>
          </ac:spMkLst>
        </pc:spChg>
        <pc:spChg chg="mod ord">
          <ac:chgData name="Cynthia Enciso" userId="7915927f-c5cf-4e1f-876d-e79882ad52fa" providerId="ADAL" clId="{0CE2D9B1-3309-4CA9-962C-A8B857A3418D}" dt="2021-11-30T20:26:48.214" v="0" actId="700"/>
          <ac:spMkLst>
            <pc:docMk/>
            <pc:sldMk cId="0" sldId="257"/>
            <ac:spMk id="219" creationId="{00000000-0000-0000-0000-000000000000}"/>
          </ac:spMkLst>
        </pc:spChg>
        <pc:spChg chg="mod ord">
          <ac:chgData name="Cynthia Enciso" userId="7915927f-c5cf-4e1f-876d-e79882ad52fa" providerId="ADAL" clId="{0CE2D9B1-3309-4CA9-962C-A8B857A3418D}" dt="2021-11-30T20:26:48.214" v="0" actId="700"/>
          <ac:spMkLst>
            <pc:docMk/>
            <pc:sldMk cId="0" sldId="257"/>
            <ac:spMk id="220" creationId="{00000000-0000-0000-0000-000000000000}"/>
          </ac:spMkLst>
        </pc:spChg>
      </pc:sldChg>
    </pc:docChg>
  </pc:docChgLst>
  <pc:docChgLst>
    <pc:chgData name="Cynthia Enciso" userId="7915927f-c5cf-4e1f-876d-e79882ad52fa" providerId="ADAL" clId="{7929A13D-00C7-458B-A16E-AD3FE09E3C14}"/>
    <pc:docChg chg="custSel modSld sldOrd">
      <pc:chgData name="Cynthia Enciso" userId="7915927f-c5cf-4e1f-876d-e79882ad52fa" providerId="ADAL" clId="{7929A13D-00C7-458B-A16E-AD3FE09E3C14}" dt="2021-06-07T19:33:47.739" v="344"/>
      <pc:docMkLst>
        <pc:docMk/>
      </pc:docMkLst>
      <pc:sldChg chg="ord">
        <pc:chgData name="Cynthia Enciso" userId="7915927f-c5cf-4e1f-876d-e79882ad52fa" providerId="ADAL" clId="{7929A13D-00C7-458B-A16E-AD3FE09E3C14}" dt="2021-06-07T19:32:52.229" v="342"/>
        <pc:sldMkLst>
          <pc:docMk/>
          <pc:sldMk cId="0" sldId="259"/>
        </pc:sldMkLst>
      </pc:sldChg>
      <pc:sldChg chg="addSp modSp mod">
        <pc:chgData name="Cynthia Enciso" userId="7915927f-c5cf-4e1f-876d-e79882ad52fa" providerId="ADAL" clId="{7929A13D-00C7-458B-A16E-AD3FE09E3C14}" dt="2021-06-07T19:26:41.001" v="181" actId="20577"/>
        <pc:sldMkLst>
          <pc:docMk/>
          <pc:sldMk cId="0" sldId="261"/>
        </pc:sldMkLst>
        <pc:spChg chg="add mod">
          <ac:chgData name="Cynthia Enciso" userId="7915927f-c5cf-4e1f-876d-e79882ad52fa" providerId="ADAL" clId="{7929A13D-00C7-458B-A16E-AD3FE09E3C14}" dt="2021-06-07T19:26:41.001" v="181" actId="20577"/>
          <ac:spMkLst>
            <pc:docMk/>
            <pc:sldMk cId="0" sldId="261"/>
            <ac:spMk id="2" creationId="{EB08FEBC-FE97-434C-A521-DB603C4FB6F0}"/>
          </ac:spMkLst>
        </pc:spChg>
      </pc:sldChg>
      <pc:sldChg chg="addSp delSp modSp mod">
        <pc:chgData name="Cynthia Enciso" userId="7915927f-c5cf-4e1f-876d-e79882ad52fa" providerId="ADAL" clId="{7929A13D-00C7-458B-A16E-AD3FE09E3C14}" dt="2021-06-07T19:27:55.012" v="340"/>
        <pc:sldMkLst>
          <pc:docMk/>
          <pc:sldMk cId="0" sldId="266"/>
        </pc:sldMkLst>
        <pc:spChg chg="add del mod">
          <ac:chgData name="Cynthia Enciso" userId="7915927f-c5cf-4e1f-876d-e79882ad52fa" providerId="ADAL" clId="{7929A13D-00C7-458B-A16E-AD3FE09E3C14}" dt="2021-06-07T19:27:55.012" v="340"/>
          <ac:spMkLst>
            <pc:docMk/>
            <pc:sldMk cId="0" sldId="266"/>
            <ac:spMk id="2" creationId="{CD861E39-911D-4E63-BF11-ED6DDF48291A}"/>
          </ac:spMkLst>
        </pc:spChg>
      </pc:sldChg>
      <pc:sldChg chg="addSp delSp modSp mod ord">
        <pc:chgData name="Cynthia Enciso" userId="7915927f-c5cf-4e1f-876d-e79882ad52fa" providerId="ADAL" clId="{7929A13D-00C7-458B-A16E-AD3FE09E3C14}" dt="2021-06-07T19:26:04.186" v="96" actId="20577"/>
        <pc:sldMkLst>
          <pc:docMk/>
          <pc:sldMk cId="0" sldId="268"/>
        </pc:sldMkLst>
        <pc:spChg chg="add del mod">
          <ac:chgData name="Cynthia Enciso" userId="7915927f-c5cf-4e1f-876d-e79882ad52fa" providerId="ADAL" clId="{7929A13D-00C7-458B-A16E-AD3FE09E3C14}" dt="2021-06-07T19:25:53.353" v="77"/>
          <ac:spMkLst>
            <pc:docMk/>
            <pc:sldMk cId="0" sldId="268"/>
            <ac:spMk id="2" creationId="{7D5C8143-9345-4D17-9AA9-3A85001C1B3B}"/>
          </ac:spMkLst>
        </pc:spChg>
        <pc:spChg chg="add mod">
          <ac:chgData name="Cynthia Enciso" userId="7915927f-c5cf-4e1f-876d-e79882ad52fa" providerId="ADAL" clId="{7929A13D-00C7-458B-A16E-AD3FE09E3C14}" dt="2021-06-07T19:26:04.186" v="96" actId="20577"/>
          <ac:spMkLst>
            <pc:docMk/>
            <pc:sldMk cId="0" sldId="268"/>
            <ac:spMk id="3" creationId="{BBD1DB67-7204-4C69-B16A-620824F28B65}"/>
          </ac:spMkLst>
        </pc:spChg>
      </pc:sldChg>
      <pc:sldChg chg="ord">
        <pc:chgData name="Cynthia Enciso" userId="7915927f-c5cf-4e1f-876d-e79882ad52fa" providerId="ADAL" clId="{7929A13D-00C7-458B-A16E-AD3FE09E3C14}" dt="2021-06-07T19:33:47.739" v="344"/>
        <pc:sldMkLst>
          <pc:docMk/>
          <pc:sldMk cId="1269834529" sldId="271"/>
        </pc:sldMkLst>
      </pc:sldChg>
      <pc:sldChg chg="addSp modSp mod">
        <pc:chgData name="Cynthia Enciso" userId="7915927f-c5cf-4e1f-876d-e79882ad52fa" providerId="ADAL" clId="{7929A13D-00C7-458B-A16E-AD3FE09E3C14}" dt="2021-06-07T19:27:24.662" v="238" actId="14100"/>
        <pc:sldMkLst>
          <pc:docMk/>
          <pc:sldMk cId="979078438" sldId="272"/>
        </pc:sldMkLst>
        <pc:spChg chg="add mod">
          <ac:chgData name="Cynthia Enciso" userId="7915927f-c5cf-4e1f-876d-e79882ad52fa" providerId="ADAL" clId="{7929A13D-00C7-458B-A16E-AD3FE09E3C14}" dt="2021-06-07T19:27:24.662" v="238" actId="14100"/>
          <ac:spMkLst>
            <pc:docMk/>
            <pc:sldMk cId="979078438" sldId="272"/>
            <ac:spMk id="8" creationId="{C36C7D0A-13A2-4C4C-8FE6-011492F3A7F5}"/>
          </ac:spMkLst>
        </pc:spChg>
      </pc:sldChg>
      <pc:sldChg chg="ord">
        <pc:chgData name="Cynthia Enciso" userId="7915927f-c5cf-4e1f-876d-e79882ad52fa" providerId="ADAL" clId="{7929A13D-00C7-458B-A16E-AD3FE09E3C14}" dt="2021-06-07T19:25:02.570" v="1"/>
        <pc:sldMkLst>
          <pc:docMk/>
          <pc:sldMk cId="1104934171" sldId="284"/>
        </pc:sldMkLst>
      </pc:sldChg>
    </pc:docChg>
  </pc:docChgLst>
  <pc:docChgLst>
    <pc:chgData name="Cynthia Enciso" userId="7915927f-c5cf-4e1f-876d-e79882ad52fa" providerId="ADAL" clId="{DB6768A1-C9A8-4CF9-9D0A-4EFF6FDC60A9}"/>
    <pc:docChg chg="undo custSel addSld delSld modSld sldOrd">
      <pc:chgData name="Cynthia Enciso" userId="7915927f-c5cf-4e1f-876d-e79882ad52fa" providerId="ADAL" clId="{DB6768A1-C9A8-4CF9-9D0A-4EFF6FDC60A9}" dt="2021-10-18T21:45:49.880" v="289" actId="20577"/>
      <pc:docMkLst>
        <pc:docMk/>
      </pc:docMkLst>
      <pc:sldChg chg="add del">
        <pc:chgData name="Cynthia Enciso" userId="7915927f-c5cf-4e1f-876d-e79882ad52fa" providerId="ADAL" clId="{DB6768A1-C9A8-4CF9-9D0A-4EFF6FDC60A9}" dt="2021-10-18T20:24:16.445" v="24" actId="47"/>
        <pc:sldMkLst>
          <pc:docMk/>
          <pc:sldMk cId="0" sldId="257"/>
        </pc:sldMkLst>
      </pc:sldChg>
      <pc:sldChg chg="modSp">
        <pc:chgData name="Cynthia Enciso" userId="7915927f-c5cf-4e1f-876d-e79882ad52fa" providerId="ADAL" clId="{DB6768A1-C9A8-4CF9-9D0A-4EFF6FDC60A9}" dt="2021-08-02T21:38:30.077" v="16" actId="20577"/>
        <pc:sldMkLst>
          <pc:docMk/>
          <pc:sldMk cId="0" sldId="261"/>
        </pc:sldMkLst>
        <pc:spChg chg="mod">
          <ac:chgData name="Cynthia Enciso" userId="7915927f-c5cf-4e1f-876d-e79882ad52fa" providerId="ADAL" clId="{DB6768A1-C9A8-4CF9-9D0A-4EFF6FDC60A9}" dt="2021-08-02T21:38:30.077" v="16" actId="20577"/>
          <ac:spMkLst>
            <pc:docMk/>
            <pc:sldMk cId="0" sldId="261"/>
            <ac:spMk id="247" creationId="{00000000-0000-0000-0000-000000000000}"/>
          </ac:spMkLst>
        </pc:spChg>
      </pc:sldChg>
      <pc:sldChg chg="delSp modSp mod">
        <pc:chgData name="Cynthia Enciso" userId="7915927f-c5cf-4e1f-876d-e79882ad52fa" providerId="ADAL" clId="{DB6768A1-C9A8-4CF9-9D0A-4EFF6FDC60A9}" dt="2021-10-18T21:31:35.898" v="273" actId="478"/>
        <pc:sldMkLst>
          <pc:docMk/>
          <pc:sldMk cId="0" sldId="268"/>
        </pc:sldMkLst>
        <pc:spChg chg="del mod">
          <ac:chgData name="Cynthia Enciso" userId="7915927f-c5cf-4e1f-876d-e79882ad52fa" providerId="ADAL" clId="{DB6768A1-C9A8-4CF9-9D0A-4EFF6FDC60A9}" dt="2021-10-18T21:31:35.898" v="273" actId="478"/>
          <ac:spMkLst>
            <pc:docMk/>
            <pc:sldMk cId="0" sldId="268"/>
            <ac:spMk id="3" creationId="{BBD1DB67-7204-4C69-B16A-620824F28B65}"/>
          </ac:spMkLst>
        </pc:spChg>
      </pc:sldChg>
      <pc:sldChg chg="modSp modAnim">
        <pc:chgData name="Cynthia Enciso" userId="7915927f-c5cf-4e1f-876d-e79882ad52fa" providerId="ADAL" clId="{DB6768A1-C9A8-4CF9-9D0A-4EFF6FDC60A9}" dt="2021-10-18T21:42:16.191" v="285" actId="20577"/>
        <pc:sldMkLst>
          <pc:docMk/>
          <pc:sldMk cId="0" sldId="280"/>
        </pc:sldMkLst>
        <pc:spChg chg="mod">
          <ac:chgData name="Cynthia Enciso" userId="7915927f-c5cf-4e1f-876d-e79882ad52fa" providerId="ADAL" clId="{DB6768A1-C9A8-4CF9-9D0A-4EFF6FDC60A9}" dt="2021-10-18T21:42:16.191" v="285" actId="20577"/>
          <ac:spMkLst>
            <pc:docMk/>
            <pc:sldMk cId="0" sldId="280"/>
            <ac:spMk id="225" creationId="{00000000-0000-0000-0000-000000000000}"/>
          </ac:spMkLst>
        </pc:spChg>
      </pc:sldChg>
      <pc:sldChg chg="modSp mod">
        <pc:chgData name="Cynthia Enciso" userId="7915927f-c5cf-4e1f-876d-e79882ad52fa" providerId="ADAL" clId="{DB6768A1-C9A8-4CF9-9D0A-4EFF6FDC60A9}" dt="2021-10-18T21:45:49.880" v="289" actId="20577"/>
        <pc:sldMkLst>
          <pc:docMk/>
          <pc:sldMk cId="2320720555" sldId="283"/>
        </pc:sldMkLst>
        <pc:spChg chg="mod">
          <ac:chgData name="Cynthia Enciso" userId="7915927f-c5cf-4e1f-876d-e79882ad52fa" providerId="ADAL" clId="{DB6768A1-C9A8-4CF9-9D0A-4EFF6FDC60A9}" dt="2021-10-18T21:45:49.880" v="289" actId="20577"/>
          <ac:spMkLst>
            <pc:docMk/>
            <pc:sldMk cId="2320720555" sldId="283"/>
            <ac:spMk id="254" creationId="{00000000-0000-0000-0000-000000000000}"/>
          </ac:spMkLst>
        </pc:spChg>
      </pc:sldChg>
      <pc:sldChg chg="ord">
        <pc:chgData name="Cynthia Enciso" userId="7915927f-c5cf-4e1f-876d-e79882ad52fa" providerId="ADAL" clId="{DB6768A1-C9A8-4CF9-9D0A-4EFF6FDC60A9}" dt="2021-09-13T21:32:52.332" v="22"/>
        <pc:sldMkLst>
          <pc:docMk/>
          <pc:sldMk cId="1104934171" sldId="284"/>
        </pc:sldMkLst>
      </pc:sldChg>
      <pc:sldChg chg="modSp new mod">
        <pc:chgData name="Cynthia Enciso" userId="7915927f-c5cf-4e1f-876d-e79882ad52fa" providerId="ADAL" clId="{DB6768A1-C9A8-4CF9-9D0A-4EFF6FDC60A9}" dt="2021-10-18T20:27:35.488" v="272" actId="20577"/>
        <pc:sldMkLst>
          <pc:docMk/>
          <pc:sldMk cId="3870496951" sldId="285"/>
        </pc:sldMkLst>
        <pc:spChg chg="mod">
          <ac:chgData name="Cynthia Enciso" userId="7915927f-c5cf-4e1f-876d-e79882ad52fa" providerId="ADAL" clId="{DB6768A1-C9A8-4CF9-9D0A-4EFF6FDC60A9}" dt="2021-10-18T20:26:48.220" v="51" actId="20577"/>
          <ac:spMkLst>
            <pc:docMk/>
            <pc:sldMk cId="3870496951" sldId="285"/>
            <ac:spMk id="2" creationId="{B704145E-7F8D-4BB7-8FED-F091B87763D7}"/>
          </ac:spMkLst>
        </pc:spChg>
        <pc:spChg chg="mod">
          <ac:chgData name="Cynthia Enciso" userId="7915927f-c5cf-4e1f-876d-e79882ad52fa" providerId="ADAL" clId="{DB6768A1-C9A8-4CF9-9D0A-4EFF6FDC60A9}" dt="2021-10-18T20:27:35.488" v="272" actId="20577"/>
          <ac:spMkLst>
            <pc:docMk/>
            <pc:sldMk cId="3870496951" sldId="285"/>
            <ac:spMk id="3" creationId="{461323D0-17B5-438C-A540-F6A75F99EA7A}"/>
          </ac:spMkLst>
        </pc:spChg>
      </pc:sldChg>
    </pc:docChg>
  </pc:docChgLst>
  <pc:docChgLst>
    <pc:chgData name="Cynthia Enciso" userId="7915927f-c5cf-4e1f-876d-e79882ad52fa" providerId="ADAL" clId="{68195499-6953-4BC3-96C2-3B7A7436D3EB}"/>
    <pc:docChg chg="delSld modSld">
      <pc:chgData name="Cynthia Enciso" userId="7915927f-c5cf-4e1f-876d-e79882ad52fa" providerId="ADAL" clId="{68195499-6953-4BC3-96C2-3B7A7436D3EB}" dt="2021-12-01T23:55:09.946" v="2" actId="20577"/>
      <pc:docMkLst>
        <pc:docMk/>
      </pc:docMkLst>
      <pc:sldChg chg="modSp mod">
        <pc:chgData name="Cynthia Enciso" userId="7915927f-c5cf-4e1f-876d-e79882ad52fa" providerId="ADAL" clId="{68195499-6953-4BC3-96C2-3B7A7436D3EB}" dt="2021-12-01T23:55:09.946" v="2" actId="20577"/>
        <pc:sldMkLst>
          <pc:docMk/>
          <pc:sldMk cId="1018033801" sldId="297"/>
        </pc:sldMkLst>
        <pc:spChg chg="mod">
          <ac:chgData name="Cynthia Enciso" userId="7915927f-c5cf-4e1f-876d-e79882ad52fa" providerId="ADAL" clId="{68195499-6953-4BC3-96C2-3B7A7436D3EB}" dt="2021-12-01T23:55:09.946" v="2" actId="20577"/>
          <ac:spMkLst>
            <pc:docMk/>
            <pc:sldMk cId="1018033801" sldId="297"/>
            <ac:spMk id="3" creationId="{81FB4101-0567-48E3-BC51-066494A620AB}"/>
          </ac:spMkLst>
        </pc:spChg>
      </pc:sldChg>
      <pc:sldChg chg="del">
        <pc:chgData name="Cynthia Enciso" userId="7915927f-c5cf-4e1f-876d-e79882ad52fa" providerId="ADAL" clId="{68195499-6953-4BC3-96C2-3B7A7436D3EB}" dt="2021-12-01T16:49:46.547" v="0" actId="47"/>
        <pc:sldMkLst>
          <pc:docMk/>
          <pc:sldMk cId="2029951277" sldId="301"/>
        </pc:sldMkLst>
      </pc:sldChg>
    </pc:docChg>
  </pc:docChgLst>
  <pc:docChgLst>
    <pc:chgData name="Cynthia Enciso" userId="7915927f-c5cf-4e1f-876d-e79882ad52fa" providerId="ADAL" clId="{EE36BD4D-7FD3-4C0A-8E81-BF9361CE3DCB}"/>
    <pc:docChg chg="undo custSel addSld delSld modSld sldOrd">
      <pc:chgData name="Cynthia Enciso" userId="7915927f-c5cf-4e1f-876d-e79882ad52fa" providerId="ADAL" clId="{EE36BD4D-7FD3-4C0A-8E81-BF9361CE3DCB}" dt="2021-12-01T16:45:28.128" v="6556" actId="20577"/>
      <pc:docMkLst>
        <pc:docMk/>
      </pc:docMkLst>
      <pc:sldChg chg="modSp mod">
        <pc:chgData name="Cynthia Enciso" userId="7915927f-c5cf-4e1f-876d-e79882ad52fa" providerId="ADAL" clId="{EE36BD4D-7FD3-4C0A-8E81-BF9361CE3DCB}" dt="2021-12-01T15:28:12.646" v="3118" actId="20577"/>
        <pc:sldMkLst>
          <pc:docMk/>
          <pc:sldMk cId="0" sldId="257"/>
        </pc:sldMkLst>
        <pc:spChg chg="mod">
          <ac:chgData name="Cynthia Enciso" userId="7915927f-c5cf-4e1f-876d-e79882ad52fa" providerId="ADAL" clId="{EE36BD4D-7FD3-4C0A-8E81-BF9361CE3DCB}" dt="2021-12-01T15:28:12.646" v="3118" actId="20577"/>
          <ac:spMkLst>
            <pc:docMk/>
            <pc:sldMk cId="0" sldId="257"/>
            <ac:spMk id="219" creationId="{00000000-0000-0000-0000-000000000000}"/>
          </ac:spMkLst>
        </pc:spChg>
      </pc:sldChg>
      <pc:sldChg chg="delSp del mod">
        <pc:chgData name="Cynthia Enciso" userId="7915927f-c5cf-4e1f-876d-e79882ad52fa" providerId="ADAL" clId="{EE36BD4D-7FD3-4C0A-8E81-BF9361CE3DCB}" dt="2021-12-01T15:27:40.179" v="3099" actId="47"/>
        <pc:sldMkLst>
          <pc:docMk/>
          <pc:sldMk cId="0" sldId="258"/>
        </pc:sldMkLst>
        <pc:spChg chg="del">
          <ac:chgData name="Cynthia Enciso" userId="7915927f-c5cf-4e1f-876d-e79882ad52fa" providerId="ADAL" clId="{EE36BD4D-7FD3-4C0A-8E81-BF9361CE3DCB}" dt="2021-11-30T20:48:20.327" v="1" actId="478"/>
          <ac:spMkLst>
            <pc:docMk/>
            <pc:sldMk cId="0" sldId="258"/>
            <ac:spMk id="13" creationId="{02743121-0DA5-40CB-B611-37F7608A4BD2}"/>
          </ac:spMkLst>
        </pc:spChg>
        <pc:spChg chg="del">
          <ac:chgData name="Cynthia Enciso" userId="7915927f-c5cf-4e1f-876d-e79882ad52fa" providerId="ADAL" clId="{EE36BD4D-7FD3-4C0A-8E81-BF9361CE3DCB}" dt="2021-11-30T20:48:20.327" v="1" actId="478"/>
          <ac:spMkLst>
            <pc:docMk/>
            <pc:sldMk cId="0" sldId="258"/>
            <ac:spMk id="14" creationId="{7E6EBB0D-AB73-4A20-AFF2-DF4BB8F128EA}"/>
          </ac:spMkLst>
        </pc:spChg>
        <pc:grpChg chg="del">
          <ac:chgData name="Cynthia Enciso" userId="7915927f-c5cf-4e1f-876d-e79882ad52fa" providerId="ADAL" clId="{EE36BD4D-7FD3-4C0A-8E81-BF9361CE3DCB}" dt="2021-11-30T20:48:20.327" v="1" actId="478"/>
          <ac:grpSpMkLst>
            <pc:docMk/>
            <pc:sldMk cId="0" sldId="258"/>
            <ac:grpSpMk id="12" creationId="{2B5AA88E-F54D-4DC6-BBAA-15CC2C23ACAB}"/>
          </ac:grpSpMkLst>
        </pc:grpChg>
      </pc:sldChg>
      <pc:sldChg chg="addSp modSp del mod">
        <pc:chgData name="Cynthia Enciso" userId="7915927f-c5cf-4e1f-876d-e79882ad52fa" providerId="ADAL" clId="{EE36BD4D-7FD3-4C0A-8E81-BF9361CE3DCB}" dt="2021-12-01T15:47:50.290" v="4885" actId="47"/>
        <pc:sldMkLst>
          <pc:docMk/>
          <pc:sldMk cId="0" sldId="259"/>
        </pc:sldMkLst>
        <pc:spChg chg="add mod">
          <ac:chgData name="Cynthia Enciso" userId="7915927f-c5cf-4e1f-876d-e79882ad52fa" providerId="ADAL" clId="{EE36BD4D-7FD3-4C0A-8E81-BF9361CE3DCB}" dt="2021-11-30T21:00:58.590" v="863" actId="1076"/>
          <ac:spMkLst>
            <pc:docMk/>
            <pc:sldMk cId="0" sldId="259"/>
            <ac:spMk id="2" creationId="{903B4475-6C57-4610-BFC4-4F0DA95E4A0F}"/>
          </ac:spMkLst>
        </pc:spChg>
        <pc:spChg chg="mod">
          <ac:chgData name="Cynthia Enciso" userId="7915927f-c5cf-4e1f-876d-e79882ad52fa" providerId="ADAL" clId="{EE36BD4D-7FD3-4C0A-8E81-BF9361CE3DCB}" dt="2021-11-30T20:57:09.854" v="492" actId="20577"/>
          <ac:spMkLst>
            <pc:docMk/>
            <pc:sldMk cId="0" sldId="259"/>
            <ac:spMk id="232" creationId="{00000000-0000-0000-0000-000000000000}"/>
          </ac:spMkLst>
        </pc:spChg>
      </pc:sldChg>
      <pc:sldChg chg="addSp delSp modSp mod modAnim">
        <pc:chgData name="Cynthia Enciso" userId="7915927f-c5cf-4e1f-876d-e79882ad52fa" providerId="ADAL" clId="{EE36BD4D-7FD3-4C0A-8E81-BF9361CE3DCB}" dt="2021-12-01T15:48:54.700" v="4935" actId="478"/>
        <pc:sldMkLst>
          <pc:docMk/>
          <pc:sldMk cId="0" sldId="260"/>
        </pc:sldMkLst>
        <pc:spChg chg="add del mod">
          <ac:chgData name="Cynthia Enciso" userId="7915927f-c5cf-4e1f-876d-e79882ad52fa" providerId="ADAL" clId="{EE36BD4D-7FD3-4C0A-8E81-BF9361CE3DCB}" dt="2021-12-01T15:48:54.700" v="4935" actId="478"/>
          <ac:spMkLst>
            <pc:docMk/>
            <pc:sldMk cId="0" sldId="260"/>
            <ac:spMk id="2" creationId="{41D56093-5B11-41C5-883C-368E3EE97259}"/>
          </ac:spMkLst>
        </pc:spChg>
        <pc:spChg chg="mod">
          <ac:chgData name="Cynthia Enciso" userId="7915927f-c5cf-4e1f-876d-e79882ad52fa" providerId="ADAL" clId="{EE36BD4D-7FD3-4C0A-8E81-BF9361CE3DCB}" dt="2021-11-30T21:01:28.097" v="877" actId="20577"/>
          <ac:spMkLst>
            <pc:docMk/>
            <pc:sldMk cId="0" sldId="260"/>
            <ac:spMk id="239" creationId="{00000000-0000-0000-0000-000000000000}"/>
          </ac:spMkLst>
        </pc:spChg>
        <pc:spChg chg="mod">
          <ac:chgData name="Cynthia Enciso" userId="7915927f-c5cf-4e1f-876d-e79882ad52fa" providerId="ADAL" clId="{EE36BD4D-7FD3-4C0A-8E81-BF9361CE3DCB}" dt="2021-12-01T15:48:43.510" v="4933" actId="20577"/>
          <ac:spMkLst>
            <pc:docMk/>
            <pc:sldMk cId="0" sldId="260"/>
            <ac:spMk id="240" creationId="{00000000-0000-0000-0000-000000000000}"/>
          </ac:spMkLst>
        </pc:spChg>
      </pc:sldChg>
      <pc:sldChg chg="addSp delSp modSp mod modAnim">
        <pc:chgData name="Cynthia Enciso" userId="7915927f-c5cf-4e1f-876d-e79882ad52fa" providerId="ADAL" clId="{EE36BD4D-7FD3-4C0A-8E81-BF9361CE3DCB}" dt="2021-12-01T16:04:16.690" v="5178" actId="255"/>
        <pc:sldMkLst>
          <pc:docMk/>
          <pc:sldMk cId="0" sldId="261"/>
        </pc:sldMkLst>
        <pc:spChg chg="del mod">
          <ac:chgData name="Cynthia Enciso" userId="7915927f-c5cf-4e1f-876d-e79882ad52fa" providerId="ADAL" clId="{EE36BD4D-7FD3-4C0A-8E81-BF9361CE3DCB}" dt="2021-11-30T21:03:02.677" v="904" actId="478"/>
          <ac:spMkLst>
            <pc:docMk/>
            <pc:sldMk cId="0" sldId="261"/>
            <ac:spMk id="2" creationId="{EB08FEBC-FE97-434C-A521-DB603C4FB6F0}"/>
          </ac:spMkLst>
        </pc:spChg>
        <pc:spChg chg="add del mod">
          <ac:chgData name="Cynthia Enciso" userId="7915927f-c5cf-4e1f-876d-e79882ad52fa" providerId="ADAL" clId="{EE36BD4D-7FD3-4C0A-8E81-BF9361CE3DCB}" dt="2021-12-01T15:55:16.217" v="5037" actId="478"/>
          <ac:spMkLst>
            <pc:docMk/>
            <pc:sldMk cId="0" sldId="261"/>
            <ac:spMk id="3" creationId="{C50266A9-4D85-45EE-B491-A97BCAD045BA}"/>
          </ac:spMkLst>
        </pc:spChg>
        <pc:spChg chg="add mod">
          <ac:chgData name="Cynthia Enciso" userId="7915927f-c5cf-4e1f-876d-e79882ad52fa" providerId="ADAL" clId="{EE36BD4D-7FD3-4C0A-8E81-BF9361CE3DCB}" dt="2021-12-01T16:02:40.502" v="5070" actId="1076"/>
          <ac:spMkLst>
            <pc:docMk/>
            <pc:sldMk cId="0" sldId="261"/>
            <ac:spMk id="5" creationId="{71788DB6-7B49-444D-8E14-376CB5EABB80}"/>
          </ac:spMkLst>
        </pc:spChg>
        <pc:spChg chg="add mod">
          <ac:chgData name="Cynthia Enciso" userId="7915927f-c5cf-4e1f-876d-e79882ad52fa" providerId="ADAL" clId="{EE36BD4D-7FD3-4C0A-8E81-BF9361CE3DCB}" dt="2021-12-01T16:04:16.690" v="5178" actId="255"/>
          <ac:spMkLst>
            <pc:docMk/>
            <pc:sldMk cId="0" sldId="261"/>
            <ac:spMk id="6" creationId="{2CF42BB1-BCE2-403E-B97E-FDD555635D40}"/>
          </ac:spMkLst>
        </pc:spChg>
        <pc:spChg chg="add mod">
          <ac:chgData name="Cynthia Enciso" userId="7915927f-c5cf-4e1f-876d-e79882ad52fa" providerId="ADAL" clId="{EE36BD4D-7FD3-4C0A-8E81-BF9361CE3DCB}" dt="2021-12-01T15:57:50.066" v="5068" actId="20577"/>
          <ac:spMkLst>
            <pc:docMk/>
            <pc:sldMk cId="0" sldId="261"/>
            <ac:spMk id="9" creationId="{5D4CE472-C3BF-4A74-8CE5-8EF24AD81191}"/>
          </ac:spMkLst>
        </pc:spChg>
        <pc:spChg chg="add mod">
          <ac:chgData name="Cynthia Enciso" userId="7915927f-c5cf-4e1f-876d-e79882ad52fa" providerId="ADAL" clId="{EE36BD4D-7FD3-4C0A-8E81-BF9361CE3DCB}" dt="2021-12-01T16:04:16.690" v="5178" actId="255"/>
          <ac:spMkLst>
            <pc:docMk/>
            <pc:sldMk cId="0" sldId="261"/>
            <ac:spMk id="11" creationId="{76134BCE-02C2-4099-B5E1-AC6ECA46FFE0}"/>
          </ac:spMkLst>
        </pc:spChg>
        <pc:spChg chg="mod">
          <ac:chgData name="Cynthia Enciso" userId="7915927f-c5cf-4e1f-876d-e79882ad52fa" providerId="ADAL" clId="{EE36BD4D-7FD3-4C0A-8E81-BF9361CE3DCB}" dt="2021-11-30T21:18:36.618" v="1654" actId="20577"/>
          <ac:spMkLst>
            <pc:docMk/>
            <pc:sldMk cId="0" sldId="261"/>
            <ac:spMk id="246" creationId="{00000000-0000-0000-0000-000000000000}"/>
          </ac:spMkLst>
        </pc:spChg>
        <pc:spChg chg="mod">
          <ac:chgData name="Cynthia Enciso" userId="7915927f-c5cf-4e1f-876d-e79882ad52fa" providerId="ADAL" clId="{EE36BD4D-7FD3-4C0A-8E81-BF9361CE3DCB}" dt="2021-11-30T21:20:58.356" v="1789" actId="20577"/>
          <ac:spMkLst>
            <pc:docMk/>
            <pc:sldMk cId="0" sldId="261"/>
            <ac:spMk id="247" creationId="{00000000-0000-0000-0000-000000000000}"/>
          </ac:spMkLst>
        </pc:spChg>
        <pc:picChg chg="add mod">
          <ac:chgData name="Cynthia Enciso" userId="7915927f-c5cf-4e1f-876d-e79882ad52fa" providerId="ADAL" clId="{EE36BD4D-7FD3-4C0A-8E81-BF9361CE3DCB}" dt="2021-12-01T15:57:10.022" v="5048" actId="1076"/>
          <ac:picMkLst>
            <pc:docMk/>
            <pc:sldMk cId="0" sldId="261"/>
            <ac:picMk id="4" creationId="{D7B49485-89FA-4981-B799-0AA86164CF14}"/>
          </ac:picMkLst>
        </pc:picChg>
      </pc:sldChg>
      <pc:sldChg chg="modSp del mod addAnim delAnim modAnim">
        <pc:chgData name="Cynthia Enciso" userId="7915927f-c5cf-4e1f-876d-e79882ad52fa" providerId="ADAL" clId="{EE36BD4D-7FD3-4C0A-8E81-BF9361CE3DCB}" dt="2021-11-30T21:33:14.955" v="2892" actId="47"/>
        <pc:sldMkLst>
          <pc:docMk/>
          <pc:sldMk cId="0" sldId="262"/>
        </pc:sldMkLst>
        <pc:spChg chg="mod">
          <ac:chgData name="Cynthia Enciso" userId="7915927f-c5cf-4e1f-876d-e79882ad52fa" providerId="ADAL" clId="{EE36BD4D-7FD3-4C0A-8E81-BF9361CE3DCB}" dt="2021-11-30T21:29:06.675" v="2538" actId="20577"/>
          <ac:spMkLst>
            <pc:docMk/>
            <pc:sldMk cId="0" sldId="262"/>
            <ac:spMk id="253" creationId="{00000000-0000-0000-0000-000000000000}"/>
          </ac:spMkLst>
        </pc:spChg>
        <pc:spChg chg="mod">
          <ac:chgData name="Cynthia Enciso" userId="7915927f-c5cf-4e1f-876d-e79882ad52fa" providerId="ADAL" clId="{EE36BD4D-7FD3-4C0A-8E81-BF9361CE3DCB}" dt="2021-11-30T21:31:48.897" v="2819" actId="21"/>
          <ac:spMkLst>
            <pc:docMk/>
            <pc:sldMk cId="0" sldId="262"/>
            <ac:spMk id="254" creationId="{00000000-0000-0000-0000-000000000000}"/>
          </ac:spMkLst>
        </pc:spChg>
      </pc:sldChg>
      <pc:sldChg chg="del">
        <pc:chgData name="Cynthia Enciso" userId="7915927f-c5cf-4e1f-876d-e79882ad52fa" providerId="ADAL" clId="{EE36BD4D-7FD3-4C0A-8E81-BF9361CE3DCB}" dt="2021-12-01T16:30:34.045" v="5699" actId="47"/>
        <pc:sldMkLst>
          <pc:docMk/>
          <pc:sldMk cId="0" sldId="264"/>
        </pc:sldMkLst>
      </pc:sldChg>
      <pc:sldChg chg="addSp modSp mod ord modAnim">
        <pc:chgData name="Cynthia Enciso" userId="7915927f-c5cf-4e1f-876d-e79882ad52fa" providerId="ADAL" clId="{EE36BD4D-7FD3-4C0A-8E81-BF9361CE3DCB}" dt="2021-11-30T21:35:57.496" v="3097" actId="1076"/>
        <pc:sldMkLst>
          <pc:docMk/>
          <pc:sldMk cId="0" sldId="266"/>
        </pc:sldMkLst>
        <pc:spChg chg="add mod">
          <ac:chgData name="Cynthia Enciso" userId="7915927f-c5cf-4e1f-876d-e79882ad52fa" providerId="ADAL" clId="{EE36BD4D-7FD3-4C0A-8E81-BF9361CE3DCB}" dt="2021-11-30T21:35:42.999" v="3052" actId="1076"/>
          <ac:spMkLst>
            <pc:docMk/>
            <pc:sldMk cId="0" sldId="266"/>
            <ac:spMk id="2" creationId="{D3970749-7355-4819-9D4E-73318ED95036}"/>
          </ac:spMkLst>
        </pc:spChg>
        <pc:spChg chg="add mod">
          <ac:chgData name="Cynthia Enciso" userId="7915927f-c5cf-4e1f-876d-e79882ad52fa" providerId="ADAL" clId="{EE36BD4D-7FD3-4C0A-8E81-BF9361CE3DCB}" dt="2021-11-30T21:35:57.496" v="3097" actId="1076"/>
          <ac:spMkLst>
            <pc:docMk/>
            <pc:sldMk cId="0" sldId="266"/>
            <ac:spMk id="3" creationId="{2089F7A3-03EB-4A23-8EDB-78247E8430FB}"/>
          </ac:spMkLst>
        </pc:spChg>
        <pc:spChg chg="mod">
          <ac:chgData name="Cynthia Enciso" userId="7915927f-c5cf-4e1f-876d-e79882ad52fa" providerId="ADAL" clId="{EE36BD4D-7FD3-4C0A-8E81-BF9361CE3DCB}" dt="2021-11-30T21:34:52.612" v="3041" actId="15"/>
          <ac:spMkLst>
            <pc:docMk/>
            <pc:sldMk cId="0" sldId="266"/>
            <ac:spMk id="282" creationId="{00000000-0000-0000-0000-000000000000}"/>
          </ac:spMkLst>
        </pc:spChg>
      </pc:sldChg>
      <pc:sldChg chg="modSp ord modAnim">
        <pc:chgData name="Cynthia Enciso" userId="7915927f-c5cf-4e1f-876d-e79882ad52fa" providerId="ADAL" clId="{EE36BD4D-7FD3-4C0A-8E81-BF9361CE3DCB}" dt="2021-12-01T15:49:29.937" v="5036" actId="20577"/>
        <pc:sldMkLst>
          <pc:docMk/>
          <pc:sldMk cId="0" sldId="268"/>
        </pc:sldMkLst>
        <pc:spChg chg="mod">
          <ac:chgData name="Cynthia Enciso" userId="7915927f-c5cf-4e1f-876d-e79882ad52fa" providerId="ADAL" clId="{EE36BD4D-7FD3-4C0A-8E81-BF9361CE3DCB}" dt="2021-12-01T15:49:29.937" v="5036" actId="20577"/>
          <ac:spMkLst>
            <pc:docMk/>
            <pc:sldMk cId="0" sldId="268"/>
            <ac:spMk id="296" creationId="{00000000-0000-0000-0000-000000000000}"/>
          </ac:spMkLst>
        </pc:spChg>
      </pc:sldChg>
      <pc:sldChg chg="modSp mod">
        <pc:chgData name="Cynthia Enciso" userId="7915927f-c5cf-4e1f-876d-e79882ad52fa" providerId="ADAL" clId="{EE36BD4D-7FD3-4C0A-8E81-BF9361CE3DCB}" dt="2021-11-30T20:56:57.038" v="481" actId="20577"/>
        <pc:sldMkLst>
          <pc:docMk/>
          <pc:sldMk cId="1269834529" sldId="271"/>
        </pc:sldMkLst>
        <pc:spChg chg="mod">
          <ac:chgData name="Cynthia Enciso" userId="7915927f-c5cf-4e1f-876d-e79882ad52fa" providerId="ADAL" clId="{EE36BD4D-7FD3-4C0A-8E81-BF9361CE3DCB}" dt="2021-11-30T20:56:57.038" v="481" actId="20577"/>
          <ac:spMkLst>
            <pc:docMk/>
            <pc:sldMk cId="1269834529" sldId="271"/>
            <ac:spMk id="2" creationId="{B2A47687-FC36-4628-A7FB-F67D98761677}"/>
          </ac:spMkLst>
        </pc:spChg>
      </pc:sldChg>
      <pc:sldChg chg="delSp mod">
        <pc:chgData name="Cynthia Enciso" userId="7915927f-c5cf-4e1f-876d-e79882ad52fa" providerId="ADAL" clId="{EE36BD4D-7FD3-4C0A-8E81-BF9361CE3DCB}" dt="2021-11-30T21:14:05.447" v="1188" actId="478"/>
        <pc:sldMkLst>
          <pc:docMk/>
          <pc:sldMk cId="979078438" sldId="272"/>
        </pc:sldMkLst>
        <pc:spChg chg="del">
          <ac:chgData name="Cynthia Enciso" userId="7915927f-c5cf-4e1f-876d-e79882ad52fa" providerId="ADAL" clId="{EE36BD4D-7FD3-4C0A-8E81-BF9361CE3DCB}" dt="2021-11-30T21:14:05.447" v="1188" actId="478"/>
          <ac:spMkLst>
            <pc:docMk/>
            <pc:sldMk cId="979078438" sldId="272"/>
            <ac:spMk id="8" creationId="{C36C7D0A-13A2-4C4C-8FE6-011492F3A7F5}"/>
          </ac:spMkLst>
        </pc:spChg>
      </pc:sldChg>
      <pc:sldChg chg="addSp delSp modSp mod delAnim modAnim">
        <pc:chgData name="Cynthia Enciso" userId="7915927f-c5cf-4e1f-876d-e79882ad52fa" providerId="ADAL" clId="{EE36BD4D-7FD3-4C0A-8E81-BF9361CE3DCB}" dt="2021-12-01T15:43:15.870" v="4453" actId="255"/>
        <pc:sldMkLst>
          <pc:docMk/>
          <pc:sldMk cId="2714876854" sldId="279"/>
        </pc:sldMkLst>
        <pc:spChg chg="add mod">
          <ac:chgData name="Cynthia Enciso" userId="7915927f-c5cf-4e1f-876d-e79882ad52fa" providerId="ADAL" clId="{EE36BD4D-7FD3-4C0A-8E81-BF9361CE3DCB}" dt="2021-12-01T15:43:15.870" v="4453" actId="255"/>
          <ac:spMkLst>
            <pc:docMk/>
            <pc:sldMk cId="2714876854" sldId="279"/>
            <ac:spMk id="3" creationId="{DC10A037-DEE7-44BB-BB78-E2A0469CCCB2}"/>
          </ac:spMkLst>
        </pc:spChg>
        <pc:spChg chg="add del mod">
          <ac:chgData name="Cynthia Enciso" userId="7915927f-c5cf-4e1f-876d-e79882ad52fa" providerId="ADAL" clId="{EE36BD4D-7FD3-4C0A-8E81-BF9361CE3DCB}" dt="2021-12-01T15:39:07.645" v="3755" actId="478"/>
          <ac:spMkLst>
            <pc:docMk/>
            <pc:sldMk cId="2714876854" sldId="279"/>
            <ac:spMk id="5" creationId="{9E707D88-8B21-4CDC-B61C-5AF4A87C5D5A}"/>
          </ac:spMkLst>
        </pc:spChg>
        <pc:spChg chg="mod">
          <ac:chgData name="Cynthia Enciso" userId="7915927f-c5cf-4e1f-876d-e79882ad52fa" providerId="ADAL" clId="{EE36BD4D-7FD3-4C0A-8E81-BF9361CE3DCB}" dt="2021-11-30T20:56:44.302" v="456" actId="20577"/>
          <ac:spMkLst>
            <pc:docMk/>
            <pc:sldMk cId="2714876854" sldId="279"/>
            <ac:spMk id="225" creationId="{00000000-0000-0000-0000-000000000000}"/>
          </ac:spMkLst>
        </pc:spChg>
        <pc:spChg chg="del mod">
          <ac:chgData name="Cynthia Enciso" userId="7915927f-c5cf-4e1f-876d-e79882ad52fa" providerId="ADAL" clId="{EE36BD4D-7FD3-4C0A-8E81-BF9361CE3DCB}" dt="2021-12-01T15:38:59.973" v="3750" actId="478"/>
          <ac:spMkLst>
            <pc:docMk/>
            <pc:sldMk cId="2714876854" sldId="279"/>
            <ac:spMk id="226" creationId="{00000000-0000-0000-0000-000000000000}"/>
          </ac:spMkLst>
        </pc:spChg>
      </pc:sldChg>
      <pc:sldChg chg="addSp modSp mod modAnim">
        <pc:chgData name="Cynthia Enciso" userId="7915927f-c5cf-4e1f-876d-e79882ad52fa" providerId="ADAL" clId="{EE36BD4D-7FD3-4C0A-8E81-BF9361CE3DCB}" dt="2021-11-30T21:29:19.454" v="2554" actId="20577"/>
        <pc:sldMkLst>
          <pc:docMk/>
          <pc:sldMk cId="0" sldId="280"/>
        </pc:sldMkLst>
        <pc:spChg chg="add mod">
          <ac:chgData name="Cynthia Enciso" userId="7915927f-c5cf-4e1f-876d-e79882ad52fa" providerId="ADAL" clId="{EE36BD4D-7FD3-4C0A-8E81-BF9361CE3DCB}" dt="2021-11-30T21:25:16.469" v="2049" actId="1076"/>
          <ac:spMkLst>
            <pc:docMk/>
            <pc:sldMk cId="0" sldId="280"/>
            <ac:spMk id="2" creationId="{D855EE25-8A03-49C8-B6E5-7197DBC21147}"/>
          </ac:spMkLst>
        </pc:spChg>
        <pc:spChg chg="mod">
          <ac:chgData name="Cynthia Enciso" userId="7915927f-c5cf-4e1f-876d-e79882ad52fa" providerId="ADAL" clId="{EE36BD4D-7FD3-4C0A-8E81-BF9361CE3DCB}" dt="2021-11-30T21:28:13.325" v="2445" actId="14100"/>
          <ac:spMkLst>
            <pc:docMk/>
            <pc:sldMk cId="0" sldId="280"/>
            <ac:spMk id="5" creationId="{0D678738-F03D-47BA-9777-8ECDDB1E8122}"/>
          </ac:spMkLst>
        </pc:spChg>
        <pc:spChg chg="add mod">
          <ac:chgData name="Cynthia Enciso" userId="7915927f-c5cf-4e1f-876d-e79882ad52fa" providerId="ADAL" clId="{EE36BD4D-7FD3-4C0A-8E81-BF9361CE3DCB}" dt="2021-11-30T21:28:16.243" v="2446" actId="1076"/>
          <ac:spMkLst>
            <pc:docMk/>
            <pc:sldMk cId="0" sldId="280"/>
            <ac:spMk id="6" creationId="{D7EC801D-31BE-43B0-8E4C-800478CA8F94}"/>
          </ac:spMkLst>
        </pc:spChg>
        <pc:spChg chg="add mod">
          <ac:chgData name="Cynthia Enciso" userId="7915927f-c5cf-4e1f-876d-e79882ad52fa" providerId="ADAL" clId="{EE36BD4D-7FD3-4C0A-8E81-BF9361CE3DCB}" dt="2021-11-30T21:25:19.069" v="2050" actId="1076"/>
          <ac:spMkLst>
            <pc:docMk/>
            <pc:sldMk cId="0" sldId="280"/>
            <ac:spMk id="7" creationId="{6234B870-7598-4D09-81B2-DFFBE747EF86}"/>
          </ac:spMkLst>
        </pc:spChg>
        <pc:spChg chg="mod">
          <ac:chgData name="Cynthia Enciso" userId="7915927f-c5cf-4e1f-876d-e79882ad52fa" providerId="ADAL" clId="{EE36BD4D-7FD3-4C0A-8E81-BF9361CE3DCB}" dt="2021-11-30T21:29:19.454" v="2554" actId="20577"/>
          <ac:spMkLst>
            <pc:docMk/>
            <pc:sldMk cId="0" sldId="280"/>
            <ac:spMk id="225" creationId="{00000000-0000-0000-0000-000000000000}"/>
          </ac:spMkLst>
        </pc:spChg>
        <pc:cxnChg chg="add mod">
          <ac:chgData name="Cynthia Enciso" userId="7915927f-c5cf-4e1f-876d-e79882ad52fa" providerId="ADAL" clId="{EE36BD4D-7FD3-4C0A-8E81-BF9361CE3DCB}" dt="2021-11-30T21:28:16.243" v="2446" actId="1076"/>
          <ac:cxnSpMkLst>
            <pc:docMk/>
            <pc:sldMk cId="0" sldId="280"/>
            <ac:cxnSpMk id="4" creationId="{AF57FC75-49D5-44E6-9102-8383A994F0D4}"/>
          </ac:cxnSpMkLst>
        </pc:cxnChg>
      </pc:sldChg>
      <pc:sldChg chg="ord">
        <pc:chgData name="Cynthia Enciso" userId="7915927f-c5cf-4e1f-876d-e79882ad52fa" providerId="ADAL" clId="{EE36BD4D-7FD3-4C0A-8E81-BF9361CE3DCB}" dt="2021-11-30T21:04:21.280" v="914"/>
        <pc:sldMkLst>
          <pc:docMk/>
          <pc:sldMk cId="1867061762" sldId="281"/>
        </pc:sldMkLst>
      </pc:sldChg>
      <pc:sldChg chg="ord">
        <pc:chgData name="Cynthia Enciso" userId="7915927f-c5cf-4e1f-876d-e79882ad52fa" providerId="ADAL" clId="{EE36BD4D-7FD3-4C0A-8E81-BF9361CE3DCB}" dt="2021-11-30T21:04:22.009" v="916"/>
        <pc:sldMkLst>
          <pc:docMk/>
          <pc:sldMk cId="3470556626" sldId="282"/>
        </pc:sldMkLst>
      </pc:sldChg>
      <pc:sldChg chg="modSp mod">
        <pc:chgData name="Cynthia Enciso" userId="7915927f-c5cf-4e1f-876d-e79882ad52fa" providerId="ADAL" clId="{EE36BD4D-7FD3-4C0A-8E81-BF9361CE3DCB}" dt="2021-11-30T21:33:59.753" v="2975" actId="20577"/>
        <pc:sldMkLst>
          <pc:docMk/>
          <pc:sldMk cId="2320720555" sldId="283"/>
        </pc:sldMkLst>
        <pc:spChg chg="mod">
          <ac:chgData name="Cynthia Enciso" userId="7915927f-c5cf-4e1f-876d-e79882ad52fa" providerId="ADAL" clId="{EE36BD4D-7FD3-4C0A-8E81-BF9361CE3DCB}" dt="2021-11-30T21:33:59.753" v="2975" actId="20577"/>
          <ac:spMkLst>
            <pc:docMk/>
            <pc:sldMk cId="2320720555" sldId="283"/>
            <ac:spMk id="254" creationId="{00000000-0000-0000-0000-000000000000}"/>
          </ac:spMkLst>
        </pc:spChg>
      </pc:sldChg>
      <pc:sldChg chg="del">
        <pc:chgData name="Cynthia Enciso" userId="7915927f-c5cf-4e1f-876d-e79882ad52fa" providerId="ADAL" clId="{EE36BD4D-7FD3-4C0A-8E81-BF9361CE3DCB}" dt="2021-11-30T20:53:40.093" v="251" actId="47"/>
        <pc:sldMkLst>
          <pc:docMk/>
          <pc:sldMk cId="3870496951" sldId="285"/>
        </pc:sldMkLst>
      </pc:sldChg>
      <pc:sldChg chg="addSp modSp add del">
        <pc:chgData name="Cynthia Enciso" userId="7915927f-c5cf-4e1f-876d-e79882ad52fa" providerId="ADAL" clId="{EE36BD4D-7FD3-4C0A-8E81-BF9361CE3DCB}" dt="2021-11-30T20:56:08.024" v="351" actId="47"/>
        <pc:sldMkLst>
          <pc:docMk/>
          <pc:sldMk cId="1242735028" sldId="286"/>
        </pc:sldMkLst>
        <pc:grpChg chg="add mod">
          <ac:chgData name="Cynthia Enciso" userId="7915927f-c5cf-4e1f-876d-e79882ad52fa" providerId="ADAL" clId="{EE36BD4D-7FD3-4C0A-8E81-BF9361CE3DCB}" dt="2021-11-30T20:50:25.937" v="71" actId="164"/>
          <ac:grpSpMkLst>
            <pc:docMk/>
            <pc:sldMk cId="1242735028" sldId="286"/>
            <ac:grpSpMk id="3" creationId="{0443DE14-7A3D-4435-A6C3-C4B91AFA5BDC}"/>
          </ac:grpSpMkLst>
        </pc:grpChg>
        <pc:grpChg chg="mod">
          <ac:chgData name="Cynthia Enciso" userId="7915927f-c5cf-4e1f-876d-e79882ad52fa" providerId="ADAL" clId="{EE36BD4D-7FD3-4C0A-8E81-BF9361CE3DCB}" dt="2021-11-30T20:50:25.937" v="71" actId="164"/>
          <ac:grpSpMkLst>
            <pc:docMk/>
            <pc:sldMk cId="1242735028" sldId="286"/>
            <ac:grpSpMk id="21" creationId="{D8315720-1825-4702-A94F-BA2F8AD757E2}"/>
          </ac:grpSpMkLst>
        </pc:grpChg>
        <pc:picChg chg="mod">
          <ac:chgData name="Cynthia Enciso" userId="7915927f-c5cf-4e1f-876d-e79882ad52fa" providerId="ADAL" clId="{EE36BD4D-7FD3-4C0A-8E81-BF9361CE3DCB}" dt="2021-11-30T20:50:25.937" v="71" actId="164"/>
          <ac:picMkLst>
            <pc:docMk/>
            <pc:sldMk cId="1242735028" sldId="286"/>
            <ac:picMk id="44" creationId="{626D94D4-C493-4FE6-A1FC-F43EC1170CE7}"/>
          </ac:picMkLst>
        </pc:picChg>
      </pc:sldChg>
      <pc:sldChg chg="addSp delSp modSp add mod modAnim modNotesTx">
        <pc:chgData name="Cynthia Enciso" userId="7915927f-c5cf-4e1f-876d-e79882ad52fa" providerId="ADAL" clId="{EE36BD4D-7FD3-4C0A-8E81-BF9361CE3DCB}" dt="2021-12-01T15:38:43.003" v="3747" actId="20577"/>
        <pc:sldMkLst>
          <pc:docMk/>
          <pc:sldMk cId="3597051887" sldId="287"/>
        </pc:sldMkLst>
        <pc:spChg chg="add mod">
          <ac:chgData name="Cynthia Enciso" userId="7915927f-c5cf-4e1f-876d-e79882ad52fa" providerId="ADAL" clId="{EE36BD4D-7FD3-4C0A-8E81-BF9361CE3DCB}" dt="2021-12-01T15:38:41.841" v="3745" actId="15"/>
          <ac:spMkLst>
            <pc:docMk/>
            <pc:sldMk cId="3597051887" sldId="287"/>
            <ac:spMk id="4" creationId="{D1C4A131-DA62-47DB-980D-747695CB6DF5}"/>
          </ac:spMkLst>
        </pc:spChg>
        <pc:spChg chg="mod">
          <ac:chgData name="Cynthia Enciso" userId="7915927f-c5cf-4e1f-876d-e79882ad52fa" providerId="ADAL" clId="{EE36BD4D-7FD3-4C0A-8E81-BF9361CE3DCB}" dt="2021-11-30T20:50:28.843" v="72"/>
          <ac:spMkLst>
            <pc:docMk/>
            <pc:sldMk cId="3597051887" sldId="287"/>
            <ac:spMk id="8" creationId="{5CD5516A-5B25-43F8-9E5E-E2C61FCD4CF8}"/>
          </ac:spMkLst>
        </pc:spChg>
        <pc:spChg chg="mod">
          <ac:chgData name="Cynthia Enciso" userId="7915927f-c5cf-4e1f-876d-e79882ad52fa" providerId="ADAL" clId="{EE36BD4D-7FD3-4C0A-8E81-BF9361CE3DCB}" dt="2021-11-30T20:50:40.135" v="77"/>
          <ac:spMkLst>
            <pc:docMk/>
            <pc:sldMk cId="3597051887" sldId="287"/>
            <ac:spMk id="13" creationId="{280E49E9-20D9-4CE0-BF2A-7F9E40977C3D}"/>
          </ac:spMkLst>
        </pc:spChg>
        <pc:spChg chg="mod topLvl">
          <ac:chgData name="Cynthia Enciso" userId="7915927f-c5cf-4e1f-876d-e79882ad52fa" providerId="ADAL" clId="{EE36BD4D-7FD3-4C0A-8E81-BF9361CE3DCB}" dt="2021-11-30T20:51:34.989" v="139" actId="164"/>
          <ac:spMkLst>
            <pc:docMk/>
            <pc:sldMk cId="3597051887" sldId="287"/>
            <ac:spMk id="19" creationId="{BBDD715E-D3DA-4310-9BE3-CA9F88887BCC}"/>
          </ac:spMkLst>
        </pc:spChg>
        <pc:spChg chg="add mod">
          <ac:chgData name="Cynthia Enciso" userId="7915927f-c5cf-4e1f-876d-e79882ad52fa" providerId="ADAL" clId="{EE36BD4D-7FD3-4C0A-8E81-BF9361CE3DCB}" dt="2021-11-30T20:52:02.058" v="170" actId="20577"/>
          <ac:spMkLst>
            <pc:docMk/>
            <pc:sldMk cId="3597051887" sldId="287"/>
            <ac:spMk id="22" creationId="{C7D1A03B-03DA-4952-B2DF-A633BA25338F}"/>
          </ac:spMkLst>
        </pc:spChg>
        <pc:spChg chg="add mod">
          <ac:chgData name="Cynthia Enciso" userId="7915927f-c5cf-4e1f-876d-e79882ad52fa" providerId="ADAL" clId="{EE36BD4D-7FD3-4C0A-8E81-BF9361CE3DCB}" dt="2021-11-30T20:51:59.769" v="168" actId="1076"/>
          <ac:spMkLst>
            <pc:docMk/>
            <pc:sldMk cId="3597051887" sldId="287"/>
            <ac:spMk id="25" creationId="{0D1D4126-B8AB-4C00-8AC2-695515633441}"/>
          </ac:spMkLst>
        </pc:spChg>
        <pc:spChg chg="add mod">
          <ac:chgData name="Cynthia Enciso" userId="7915927f-c5cf-4e1f-876d-e79882ad52fa" providerId="ADAL" clId="{EE36BD4D-7FD3-4C0A-8E81-BF9361CE3DCB}" dt="2021-11-30T20:52:11.339" v="179" actId="1076"/>
          <ac:spMkLst>
            <pc:docMk/>
            <pc:sldMk cId="3597051887" sldId="287"/>
            <ac:spMk id="26" creationId="{BBB5FC27-13A4-42AB-95B9-21B01D88790C}"/>
          </ac:spMkLst>
        </pc:spChg>
        <pc:spChg chg="mod">
          <ac:chgData name="Cynthia Enciso" userId="7915927f-c5cf-4e1f-876d-e79882ad52fa" providerId="ADAL" clId="{EE36BD4D-7FD3-4C0A-8E81-BF9361CE3DCB}" dt="2021-11-30T20:50:03.322" v="68" actId="20577"/>
          <ac:spMkLst>
            <pc:docMk/>
            <pc:sldMk cId="3597051887" sldId="287"/>
            <ac:spMk id="225" creationId="{00000000-0000-0000-0000-000000000000}"/>
          </ac:spMkLst>
        </pc:spChg>
        <pc:grpChg chg="add mod">
          <ac:chgData name="Cynthia Enciso" userId="7915927f-c5cf-4e1f-876d-e79882ad52fa" providerId="ADAL" clId="{EE36BD4D-7FD3-4C0A-8E81-BF9361CE3DCB}" dt="2021-11-30T20:51:29.587" v="134" actId="1076"/>
          <ac:grpSpMkLst>
            <pc:docMk/>
            <pc:sldMk cId="3597051887" sldId="287"/>
            <ac:grpSpMk id="5" creationId="{7B4D11FF-7FF9-4AE3-960D-9E14615B0071}"/>
          </ac:grpSpMkLst>
        </pc:grpChg>
        <pc:grpChg chg="mod">
          <ac:chgData name="Cynthia Enciso" userId="7915927f-c5cf-4e1f-876d-e79882ad52fa" providerId="ADAL" clId="{EE36BD4D-7FD3-4C0A-8E81-BF9361CE3DCB}" dt="2021-11-30T20:50:28.843" v="72"/>
          <ac:grpSpMkLst>
            <pc:docMk/>
            <pc:sldMk cId="3597051887" sldId="287"/>
            <ac:grpSpMk id="6" creationId="{FCD47CD0-2143-4900-BBB9-A91864A66A3A}"/>
          </ac:grpSpMkLst>
        </pc:grpChg>
        <pc:grpChg chg="add mod">
          <ac:chgData name="Cynthia Enciso" userId="7915927f-c5cf-4e1f-876d-e79882ad52fa" providerId="ADAL" clId="{EE36BD4D-7FD3-4C0A-8E81-BF9361CE3DCB}" dt="2021-11-30T20:51:30.787" v="135" actId="1076"/>
          <ac:grpSpMkLst>
            <pc:docMk/>
            <pc:sldMk cId="3597051887" sldId="287"/>
            <ac:grpSpMk id="12" creationId="{048F223B-3775-4524-BB79-61AF339928E0}"/>
          </ac:grpSpMkLst>
        </pc:grpChg>
        <pc:grpChg chg="add del mod">
          <ac:chgData name="Cynthia Enciso" userId="7915927f-c5cf-4e1f-876d-e79882ad52fa" providerId="ADAL" clId="{EE36BD4D-7FD3-4C0A-8E81-BF9361CE3DCB}" dt="2021-11-30T20:50:50.136" v="83" actId="478"/>
          <ac:grpSpMkLst>
            <pc:docMk/>
            <pc:sldMk cId="3597051887" sldId="287"/>
            <ac:grpSpMk id="16" creationId="{E6FA9FAD-956A-4A3E-A13B-887896AAF7A6}"/>
          </ac:grpSpMkLst>
        </pc:grpChg>
        <pc:grpChg chg="del mod">
          <ac:chgData name="Cynthia Enciso" userId="7915927f-c5cf-4e1f-876d-e79882ad52fa" providerId="ADAL" clId="{EE36BD4D-7FD3-4C0A-8E81-BF9361CE3DCB}" dt="2021-11-30T20:50:50.136" v="83" actId="478"/>
          <ac:grpSpMkLst>
            <pc:docMk/>
            <pc:sldMk cId="3597051887" sldId="287"/>
            <ac:grpSpMk id="17" creationId="{F61B90B0-34E5-40BD-9590-F27A8B191C2B}"/>
          </ac:grpSpMkLst>
        </pc:grpChg>
        <pc:grpChg chg="add mod">
          <ac:chgData name="Cynthia Enciso" userId="7915927f-c5cf-4e1f-876d-e79882ad52fa" providerId="ADAL" clId="{EE36BD4D-7FD3-4C0A-8E81-BF9361CE3DCB}" dt="2021-11-30T20:51:37.882" v="140" actId="1076"/>
          <ac:grpSpMkLst>
            <pc:docMk/>
            <pc:sldMk cId="3597051887" sldId="287"/>
            <ac:grpSpMk id="21" creationId="{5718BC1D-C3CF-4199-A82F-6E6FDDE532D6}"/>
          </ac:grpSpMkLst>
        </pc:grpChg>
        <pc:picChg chg="mod">
          <ac:chgData name="Cynthia Enciso" userId="7915927f-c5cf-4e1f-876d-e79882ad52fa" providerId="ADAL" clId="{EE36BD4D-7FD3-4C0A-8E81-BF9361CE3DCB}" dt="2021-11-30T20:50:28.843" v="72"/>
          <ac:picMkLst>
            <pc:docMk/>
            <pc:sldMk cId="3597051887" sldId="287"/>
            <ac:picMk id="7" creationId="{2F28D3FB-34D2-4E25-B363-A01F665E0ABE}"/>
          </ac:picMkLst>
        </pc:picChg>
        <pc:picChg chg="mod">
          <ac:chgData name="Cynthia Enciso" userId="7915927f-c5cf-4e1f-876d-e79882ad52fa" providerId="ADAL" clId="{EE36BD4D-7FD3-4C0A-8E81-BF9361CE3DCB}" dt="2021-11-30T20:50:28.843" v="72"/>
          <ac:picMkLst>
            <pc:docMk/>
            <pc:sldMk cId="3597051887" sldId="287"/>
            <ac:picMk id="9" creationId="{91D66BBF-4F98-4F1F-A115-0C3A60417164}"/>
          </ac:picMkLst>
        </pc:picChg>
        <pc:picChg chg="add mod">
          <ac:chgData name="Cynthia Enciso" userId="7915927f-c5cf-4e1f-876d-e79882ad52fa" providerId="ADAL" clId="{EE36BD4D-7FD3-4C0A-8E81-BF9361CE3DCB}" dt="2021-11-30T20:51:34.989" v="139" actId="164"/>
          <ac:picMkLst>
            <pc:docMk/>
            <pc:sldMk cId="3597051887" sldId="287"/>
            <ac:picMk id="11" creationId="{D86460A5-3A72-4DA9-A72C-AF2D9BCBA675}"/>
          </ac:picMkLst>
        </pc:picChg>
        <pc:picChg chg="mod">
          <ac:chgData name="Cynthia Enciso" userId="7915927f-c5cf-4e1f-876d-e79882ad52fa" providerId="ADAL" clId="{EE36BD4D-7FD3-4C0A-8E81-BF9361CE3DCB}" dt="2021-11-30T20:50:40.135" v="77"/>
          <ac:picMkLst>
            <pc:docMk/>
            <pc:sldMk cId="3597051887" sldId="287"/>
            <ac:picMk id="14" creationId="{AE565E3D-9CA9-4745-8311-EAA989045C40}"/>
          </ac:picMkLst>
        </pc:picChg>
        <pc:picChg chg="del mod topLvl">
          <ac:chgData name="Cynthia Enciso" userId="7915927f-c5cf-4e1f-876d-e79882ad52fa" providerId="ADAL" clId="{EE36BD4D-7FD3-4C0A-8E81-BF9361CE3DCB}" dt="2021-11-30T20:50:50.136" v="83" actId="478"/>
          <ac:picMkLst>
            <pc:docMk/>
            <pc:sldMk cId="3597051887" sldId="287"/>
            <ac:picMk id="18" creationId="{6AAA14AA-8A75-4242-84DD-156A2E5843F8}"/>
          </ac:picMkLst>
        </pc:picChg>
        <pc:picChg chg="del mod">
          <ac:chgData name="Cynthia Enciso" userId="7915927f-c5cf-4e1f-876d-e79882ad52fa" providerId="ADAL" clId="{EE36BD4D-7FD3-4C0A-8E81-BF9361CE3DCB}" dt="2021-11-30T20:50:50.136" v="83" actId="478"/>
          <ac:picMkLst>
            <pc:docMk/>
            <pc:sldMk cId="3597051887" sldId="287"/>
            <ac:picMk id="20" creationId="{14ACAEEC-A233-404E-AEE8-CA82D20F9DB2}"/>
          </ac:picMkLst>
        </pc:picChg>
        <pc:cxnChg chg="add mod">
          <ac:chgData name="Cynthia Enciso" userId="7915927f-c5cf-4e1f-876d-e79882ad52fa" providerId="ADAL" clId="{EE36BD4D-7FD3-4C0A-8E81-BF9361CE3DCB}" dt="2021-11-30T20:50:36.942" v="76" actId="1076"/>
          <ac:cxnSpMkLst>
            <pc:docMk/>
            <pc:sldMk cId="3597051887" sldId="287"/>
            <ac:cxnSpMk id="10" creationId="{E21D7CA0-820C-4105-BF30-09465A3D22C0}"/>
          </ac:cxnSpMkLst>
        </pc:cxnChg>
        <pc:cxnChg chg="add mod">
          <ac:chgData name="Cynthia Enciso" userId="7915927f-c5cf-4e1f-876d-e79882ad52fa" providerId="ADAL" clId="{EE36BD4D-7FD3-4C0A-8E81-BF9361CE3DCB}" dt="2021-11-30T20:51:39.716" v="141" actId="1076"/>
          <ac:cxnSpMkLst>
            <pc:docMk/>
            <pc:sldMk cId="3597051887" sldId="287"/>
            <ac:cxnSpMk id="15" creationId="{D66AAC7B-310B-4618-B865-BEAD9E5326F0}"/>
          </ac:cxnSpMkLst>
        </pc:cxnChg>
      </pc:sldChg>
      <pc:sldChg chg="addSp delSp modSp new mod ord modClrScheme chgLayout">
        <pc:chgData name="Cynthia Enciso" userId="7915927f-c5cf-4e1f-876d-e79882ad52fa" providerId="ADAL" clId="{EE36BD4D-7FD3-4C0A-8E81-BF9361CE3DCB}" dt="2021-11-30T20:52:59.050" v="235" actId="20577"/>
        <pc:sldMkLst>
          <pc:docMk/>
          <pc:sldMk cId="2902141174" sldId="288"/>
        </pc:sldMkLst>
        <pc:spChg chg="del">
          <ac:chgData name="Cynthia Enciso" userId="7915927f-c5cf-4e1f-876d-e79882ad52fa" providerId="ADAL" clId="{EE36BD4D-7FD3-4C0A-8E81-BF9361CE3DCB}" dt="2021-11-30T20:52:34.736" v="183" actId="700"/>
          <ac:spMkLst>
            <pc:docMk/>
            <pc:sldMk cId="2902141174" sldId="288"/>
            <ac:spMk id="2" creationId="{5BA97D45-9E5F-410D-87A3-F10E4BA01E4E}"/>
          </ac:spMkLst>
        </pc:spChg>
        <pc:spChg chg="del mod ord">
          <ac:chgData name="Cynthia Enciso" userId="7915927f-c5cf-4e1f-876d-e79882ad52fa" providerId="ADAL" clId="{EE36BD4D-7FD3-4C0A-8E81-BF9361CE3DCB}" dt="2021-11-30T20:52:34.736" v="183" actId="700"/>
          <ac:spMkLst>
            <pc:docMk/>
            <pc:sldMk cId="2902141174" sldId="288"/>
            <ac:spMk id="3" creationId="{6A7EDB3C-474D-4989-80DD-D5674BC75AD4}"/>
          </ac:spMkLst>
        </pc:spChg>
        <pc:spChg chg="mod ord">
          <ac:chgData name="Cynthia Enciso" userId="7915927f-c5cf-4e1f-876d-e79882ad52fa" providerId="ADAL" clId="{EE36BD4D-7FD3-4C0A-8E81-BF9361CE3DCB}" dt="2021-11-30T20:52:34.736" v="183" actId="700"/>
          <ac:spMkLst>
            <pc:docMk/>
            <pc:sldMk cId="2902141174" sldId="288"/>
            <ac:spMk id="4" creationId="{5C5EC571-43CE-48FF-9598-3F81625DFC20}"/>
          </ac:spMkLst>
        </pc:spChg>
        <pc:spChg chg="add mod ord">
          <ac:chgData name="Cynthia Enciso" userId="7915927f-c5cf-4e1f-876d-e79882ad52fa" providerId="ADAL" clId="{EE36BD4D-7FD3-4C0A-8E81-BF9361CE3DCB}" dt="2021-11-30T20:52:59.050" v="235" actId="20577"/>
          <ac:spMkLst>
            <pc:docMk/>
            <pc:sldMk cId="2902141174" sldId="288"/>
            <ac:spMk id="5" creationId="{DC4EB8CD-5FA3-4A3D-B348-A25543060E32}"/>
          </ac:spMkLst>
        </pc:spChg>
        <pc:spChg chg="add del mod">
          <ac:chgData name="Cynthia Enciso" userId="7915927f-c5cf-4e1f-876d-e79882ad52fa" providerId="ADAL" clId="{EE36BD4D-7FD3-4C0A-8E81-BF9361CE3DCB}" dt="2021-11-30T20:52:48.555" v="205"/>
          <ac:spMkLst>
            <pc:docMk/>
            <pc:sldMk cId="2902141174" sldId="288"/>
            <ac:spMk id="6" creationId="{431F7C41-9D0B-418E-BAD2-0926DD46A736}"/>
          </ac:spMkLst>
        </pc:spChg>
      </pc:sldChg>
      <pc:sldChg chg="modSp add mod">
        <pc:chgData name="Cynthia Enciso" userId="7915927f-c5cf-4e1f-876d-e79882ad52fa" providerId="ADAL" clId="{EE36BD4D-7FD3-4C0A-8E81-BF9361CE3DCB}" dt="2021-12-01T15:28:19.233" v="3137" actId="20577"/>
        <pc:sldMkLst>
          <pc:docMk/>
          <pc:sldMk cId="3172985895" sldId="289"/>
        </pc:sldMkLst>
        <pc:spChg chg="mod">
          <ac:chgData name="Cynthia Enciso" userId="7915927f-c5cf-4e1f-876d-e79882ad52fa" providerId="ADAL" clId="{EE36BD4D-7FD3-4C0A-8E81-BF9361CE3DCB}" dt="2021-12-01T15:28:19.233" v="3137" actId="20577"/>
          <ac:spMkLst>
            <pc:docMk/>
            <pc:sldMk cId="3172985895" sldId="289"/>
            <ac:spMk id="5" creationId="{DC4EB8CD-5FA3-4A3D-B348-A25543060E32}"/>
          </ac:spMkLst>
        </pc:spChg>
      </pc:sldChg>
      <pc:sldChg chg="modSp add mod">
        <pc:chgData name="Cynthia Enciso" userId="7915927f-c5cf-4e1f-876d-e79882ad52fa" providerId="ADAL" clId="{EE36BD4D-7FD3-4C0A-8E81-BF9361CE3DCB}" dt="2021-11-30T20:53:09.494" v="249" actId="20577"/>
        <pc:sldMkLst>
          <pc:docMk/>
          <pc:sldMk cId="2806813311" sldId="290"/>
        </pc:sldMkLst>
        <pc:spChg chg="mod">
          <ac:chgData name="Cynthia Enciso" userId="7915927f-c5cf-4e1f-876d-e79882ad52fa" providerId="ADAL" clId="{EE36BD4D-7FD3-4C0A-8E81-BF9361CE3DCB}" dt="2021-11-30T20:53:09.494" v="249" actId="20577"/>
          <ac:spMkLst>
            <pc:docMk/>
            <pc:sldMk cId="2806813311" sldId="290"/>
            <ac:spMk id="5" creationId="{DC4EB8CD-5FA3-4A3D-B348-A25543060E32}"/>
          </ac:spMkLst>
        </pc:spChg>
      </pc:sldChg>
      <pc:sldChg chg="modSp add mod">
        <pc:chgData name="Cynthia Enciso" userId="7915927f-c5cf-4e1f-876d-e79882ad52fa" providerId="ADAL" clId="{EE36BD4D-7FD3-4C0A-8E81-BF9361CE3DCB}" dt="2021-11-30T20:53:57.035" v="276" actId="20577"/>
        <pc:sldMkLst>
          <pc:docMk/>
          <pc:sldMk cId="2827062901" sldId="291"/>
        </pc:sldMkLst>
        <pc:spChg chg="mod">
          <ac:chgData name="Cynthia Enciso" userId="7915927f-c5cf-4e1f-876d-e79882ad52fa" providerId="ADAL" clId="{EE36BD4D-7FD3-4C0A-8E81-BF9361CE3DCB}" dt="2021-11-30T20:53:57.035" v="276" actId="20577"/>
          <ac:spMkLst>
            <pc:docMk/>
            <pc:sldMk cId="2827062901" sldId="291"/>
            <ac:spMk id="5" creationId="{DC4EB8CD-5FA3-4A3D-B348-A25543060E32}"/>
          </ac:spMkLst>
        </pc:spChg>
      </pc:sldChg>
      <pc:sldChg chg="modSp add mod">
        <pc:chgData name="Cynthia Enciso" userId="7915927f-c5cf-4e1f-876d-e79882ad52fa" providerId="ADAL" clId="{EE36BD4D-7FD3-4C0A-8E81-BF9361CE3DCB}" dt="2021-11-30T21:07:25.354" v="1046" actId="20577"/>
        <pc:sldMkLst>
          <pc:docMk/>
          <pc:sldMk cId="653238834" sldId="292"/>
        </pc:sldMkLst>
        <pc:spChg chg="mod">
          <ac:chgData name="Cynthia Enciso" userId="7915927f-c5cf-4e1f-876d-e79882ad52fa" providerId="ADAL" clId="{EE36BD4D-7FD3-4C0A-8E81-BF9361CE3DCB}" dt="2021-11-30T21:07:25.354" v="1046" actId="20577"/>
          <ac:spMkLst>
            <pc:docMk/>
            <pc:sldMk cId="653238834" sldId="292"/>
            <ac:spMk id="5" creationId="{DC4EB8CD-5FA3-4A3D-B348-A25543060E32}"/>
          </ac:spMkLst>
        </pc:spChg>
      </pc:sldChg>
      <pc:sldChg chg="modSp add mod">
        <pc:chgData name="Cynthia Enciso" userId="7915927f-c5cf-4e1f-876d-e79882ad52fa" providerId="ADAL" clId="{EE36BD4D-7FD3-4C0A-8E81-BF9361CE3DCB}" dt="2021-11-30T21:06:57.536" v="1030" actId="20577"/>
        <pc:sldMkLst>
          <pc:docMk/>
          <pc:sldMk cId="1612359762" sldId="293"/>
        </pc:sldMkLst>
        <pc:spChg chg="mod">
          <ac:chgData name="Cynthia Enciso" userId="7915927f-c5cf-4e1f-876d-e79882ad52fa" providerId="ADAL" clId="{EE36BD4D-7FD3-4C0A-8E81-BF9361CE3DCB}" dt="2021-11-30T21:06:57.536" v="1030" actId="20577"/>
          <ac:spMkLst>
            <pc:docMk/>
            <pc:sldMk cId="1612359762" sldId="293"/>
            <ac:spMk id="5" creationId="{DC4EB8CD-5FA3-4A3D-B348-A25543060E32}"/>
          </ac:spMkLst>
        </pc:spChg>
      </pc:sldChg>
      <pc:sldChg chg="modSp add mod">
        <pc:chgData name="Cynthia Enciso" userId="7915927f-c5cf-4e1f-876d-e79882ad52fa" providerId="ADAL" clId="{EE36BD4D-7FD3-4C0A-8E81-BF9361CE3DCB}" dt="2021-11-30T21:07:21.399" v="1039" actId="20577"/>
        <pc:sldMkLst>
          <pc:docMk/>
          <pc:sldMk cId="1970862056" sldId="294"/>
        </pc:sldMkLst>
        <pc:spChg chg="mod">
          <ac:chgData name="Cynthia Enciso" userId="7915927f-c5cf-4e1f-876d-e79882ad52fa" providerId="ADAL" clId="{EE36BD4D-7FD3-4C0A-8E81-BF9361CE3DCB}" dt="2021-11-30T21:07:21.399" v="1039" actId="20577"/>
          <ac:spMkLst>
            <pc:docMk/>
            <pc:sldMk cId="1970862056" sldId="294"/>
            <ac:spMk id="5" creationId="{DC4EB8CD-5FA3-4A3D-B348-A25543060E32}"/>
          </ac:spMkLst>
        </pc:spChg>
      </pc:sldChg>
      <pc:sldChg chg="modSp add mod">
        <pc:chgData name="Cynthia Enciso" userId="7915927f-c5cf-4e1f-876d-e79882ad52fa" providerId="ADAL" clId="{EE36BD4D-7FD3-4C0A-8E81-BF9361CE3DCB}" dt="2021-11-30T21:07:33.544" v="1054" actId="20577"/>
        <pc:sldMkLst>
          <pc:docMk/>
          <pc:sldMk cId="4263431676" sldId="295"/>
        </pc:sldMkLst>
        <pc:spChg chg="mod">
          <ac:chgData name="Cynthia Enciso" userId="7915927f-c5cf-4e1f-876d-e79882ad52fa" providerId="ADAL" clId="{EE36BD4D-7FD3-4C0A-8E81-BF9361CE3DCB}" dt="2021-11-30T21:07:33.544" v="1054" actId="20577"/>
          <ac:spMkLst>
            <pc:docMk/>
            <pc:sldMk cId="4263431676" sldId="295"/>
            <ac:spMk id="5" creationId="{DC4EB8CD-5FA3-4A3D-B348-A25543060E32}"/>
          </ac:spMkLst>
        </pc:spChg>
      </pc:sldChg>
      <pc:sldChg chg="modSp add mod">
        <pc:chgData name="Cynthia Enciso" userId="7915927f-c5cf-4e1f-876d-e79882ad52fa" providerId="ADAL" clId="{EE36BD4D-7FD3-4C0A-8E81-BF9361CE3DCB}" dt="2021-11-30T21:07:51.577" v="1089" actId="20577"/>
        <pc:sldMkLst>
          <pc:docMk/>
          <pc:sldMk cId="2370620071" sldId="296"/>
        </pc:sldMkLst>
        <pc:spChg chg="mod">
          <ac:chgData name="Cynthia Enciso" userId="7915927f-c5cf-4e1f-876d-e79882ad52fa" providerId="ADAL" clId="{EE36BD4D-7FD3-4C0A-8E81-BF9361CE3DCB}" dt="2021-11-30T21:07:51.577" v="1089" actId="20577"/>
          <ac:spMkLst>
            <pc:docMk/>
            <pc:sldMk cId="2370620071" sldId="296"/>
            <ac:spMk id="5" creationId="{DC4EB8CD-5FA3-4A3D-B348-A25543060E32}"/>
          </ac:spMkLst>
        </pc:spChg>
      </pc:sldChg>
      <pc:sldChg chg="modSp new mod ord">
        <pc:chgData name="Cynthia Enciso" userId="7915927f-c5cf-4e1f-876d-e79882ad52fa" providerId="ADAL" clId="{EE36BD4D-7FD3-4C0A-8E81-BF9361CE3DCB}" dt="2021-12-01T16:39:09.096" v="6504" actId="20577"/>
        <pc:sldMkLst>
          <pc:docMk/>
          <pc:sldMk cId="1018033801" sldId="297"/>
        </pc:sldMkLst>
        <pc:spChg chg="mod">
          <ac:chgData name="Cynthia Enciso" userId="7915927f-c5cf-4e1f-876d-e79882ad52fa" providerId="ADAL" clId="{EE36BD4D-7FD3-4C0A-8E81-BF9361CE3DCB}" dt="2021-11-30T21:09:00.517" v="1101" actId="20577"/>
          <ac:spMkLst>
            <pc:docMk/>
            <pc:sldMk cId="1018033801" sldId="297"/>
            <ac:spMk id="2" creationId="{01B21261-83EC-44F5-AAE0-4118D2BBDCA1}"/>
          </ac:spMkLst>
        </pc:spChg>
        <pc:spChg chg="mod">
          <ac:chgData name="Cynthia Enciso" userId="7915927f-c5cf-4e1f-876d-e79882ad52fa" providerId="ADAL" clId="{EE36BD4D-7FD3-4C0A-8E81-BF9361CE3DCB}" dt="2021-12-01T16:39:09.096" v="6504" actId="20577"/>
          <ac:spMkLst>
            <pc:docMk/>
            <pc:sldMk cId="1018033801" sldId="297"/>
            <ac:spMk id="3" creationId="{81FB4101-0567-48E3-BC51-066494A620AB}"/>
          </ac:spMkLst>
        </pc:spChg>
      </pc:sldChg>
      <pc:sldChg chg="addSp delSp modSp new mod">
        <pc:chgData name="Cynthia Enciso" userId="7915927f-c5cf-4e1f-876d-e79882ad52fa" providerId="ADAL" clId="{EE36BD4D-7FD3-4C0A-8E81-BF9361CE3DCB}" dt="2021-12-01T16:29:14.637" v="5641" actId="14100"/>
        <pc:sldMkLst>
          <pc:docMk/>
          <pc:sldMk cId="664734234" sldId="298"/>
        </pc:sldMkLst>
        <pc:spChg chg="mod">
          <ac:chgData name="Cynthia Enciso" userId="7915927f-c5cf-4e1f-876d-e79882ad52fa" providerId="ADAL" clId="{EE36BD4D-7FD3-4C0A-8E81-BF9361CE3DCB}" dt="2021-11-30T21:12:45.118" v="1187" actId="20577"/>
          <ac:spMkLst>
            <pc:docMk/>
            <pc:sldMk cId="664734234" sldId="298"/>
            <ac:spMk id="2" creationId="{A9022246-17B9-45D8-811E-C9FC911FAB08}"/>
          </ac:spMkLst>
        </pc:spChg>
        <pc:spChg chg="del mod">
          <ac:chgData name="Cynthia Enciso" userId="7915927f-c5cf-4e1f-876d-e79882ad52fa" providerId="ADAL" clId="{EE36BD4D-7FD3-4C0A-8E81-BF9361CE3DCB}" dt="2021-12-01T16:14:25.437" v="5307" actId="478"/>
          <ac:spMkLst>
            <pc:docMk/>
            <pc:sldMk cId="664734234" sldId="298"/>
            <ac:spMk id="3" creationId="{17D19798-573B-46FA-B7B4-FD841CBCFE81}"/>
          </ac:spMkLst>
        </pc:spChg>
        <pc:spChg chg="add mod">
          <ac:chgData name="Cynthia Enciso" userId="7915927f-c5cf-4e1f-876d-e79882ad52fa" providerId="ADAL" clId="{EE36BD4D-7FD3-4C0A-8E81-BF9361CE3DCB}" dt="2021-12-01T16:26:41.468" v="5617" actId="14100"/>
          <ac:spMkLst>
            <pc:docMk/>
            <pc:sldMk cId="664734234" sldId="298"/>
            <ac:spMk id="6" creationId="{78D0ABFD-52E3-4F25-AA8D-2E39F10BA4A6}"/>
          </ac:spMkLst>
        </pc:spChg>
        <pc:spChg chg="add mod topLvl">
          <ac:chgData name="Cynthia Enciso" userId="7915927f-c5cf-4e1f-876d-e79882ad52fa" providerId="ADAL" clId="{EE36BD4D-7FD3-4C0A-8E81-BF9361CE3DCB}" dt="2021-12-01T16:29:14.637" v="5641" actId="14100"/>
          <ac:spMkLst>
            <pc:docMk/>
            <pc:sldMk cId="664734234" sldId="298"/>
            <ac:spMk id="11" creationId="{1A2AA8E8-010D-414D-A0EB-E94AC66AE715}"/>
          </ac:spMkLst>
        </pc:spChg>
        <pc:spChg chg="add mod topLvl">
          <ac:chgData name="Cynthia Enciso" userId="7915927f-c5cf-4e1f-876d-e79882ad52fa" providerId="ADAL" clId="{EE36BD4D-7FD3-4C0A-8E81-BF9361CE3DCB}" dt="2021-12-01T16:29:12.804" v="5640" actId="14100"/>
          <ac:spMkLst>
            <pc:docMk/>
            <pc:sldMk cId="664734234" sldId="298"/>
            <ac:spMk id="12" creationId="{D98DDE7B-15A2-4F79-A7EF-8F4F17C2CDCC}"/>
          </ac:spMkLst>
        </pc:spChg>
        <pc:spChg chg="add mod topLvl">
          <ac:chgData name="Cynthia Enciso" userId="7915927f-c5cf-4e1f-876d-e79882ad52fa" providerId="ADAL" clId="{EE36BD4D-7FD3-4C0A-8E81-BF9361CE3DCB}" dt="2021-12-01T16:29:09.900" v="5639" actId="14100"/>
          <ac:spMkLst>
            <pc:docMk/>
            <pc:sldMk cId="664734234" sldId="298"/>
            <ac:spMk id="13" creationId="{EE0A6573-1BF5-4D6A-985C-B60C4FFDE671}"/>
          </ac:spMkLst>
        </pc:spChg>
        <pc:spChg chg="add mod topLvl">
          <ac:chgData name="Cynthia Enciso" userId="7915927f-c5cf-4e1f-876d-e79882ad52fa" providerId="ADAL" clId="{EE36BD4D-7FD3-4C0A-8E81-BF9361CE3DCB}" dt="2021-12-01T16:27:46.542" v="5625" actId="165"/>
          <ac:spMkLst>
            <pc:docMk/>
            <pc:sldMk cId="664734234" sldId="298"/>
            <ac:spMk id="14" creationId="{5F8BF4DF-F5A4-4714-8BCF-E16B8F3965A4}"/>
          </ac:spMkLst>
        </pc:spChg>
        <pc:grpChg chg="add del mod">
          <ac:chgData name="Cynthia Enciso" userId="7915927f-c5cf-4e1f-876d-e79882ad52fa" providerId="ADAL" clId="{EE36BD4D-7FD3-4C0A-8E81-BF9361CE3DCB}" dt="2021-12-01T16:27:46.542" v="5625" actId="165"/>
          <ac:grpSpMkLst>
            <pc:docMk/>
            <pc:sldMk cId="664734234" sldId="298"/>
            <ac:grpSpMk id="15" creationId="{30894B6C-B7C4-42DA-97B8-E7B7B2DE515E}"/>
          </ac:grpSpMkLst>
        </pc:grpChg>
        <pc:picChg chg="add del mod">
          <ac:chgData name="Cynthia Enciso" userId="7915927f-c5cf-4e1f-876d-e79882ad52fa" providerId="ADAL" clId="{EE36BD4D-7FD3-4C0A-8E81-BF9361CE3DCB}" dt="2021-12-01T16:20:56.687" v="5314" actId="478"/>
          <ac:picMkLst>
            <pc:docMk/>
            <pc:sldMk cId="664734234" sldId="298"/>
            <ac:picMk id="8" creationId="{BE390204-BE55-424F-A6FB-8936213947FB}"/>
          </ac:picMkLst>
        </pc:picChg>
        <pc:picChg chg="add del mod topLvl">
          <ac:chgData name="Cynthia Enciso" userId="7915927f-c5cf-4e1f-876d-e79882ad52fa" providerId="ADAL" clId="{EE36BD4D-7FD3-4C0A-8E81-BF9361CE3DCB}" dt="2021-12-01T16:27:48.926" v="5626" actId="478"/>
          <ac:picMkLst>
            <pc:docMk/>
            <pc:sldMk cId="664734234" sldId="298"/>
            <ac:picMk id="10" creationId="{3B90A255-F434-4569-A039-918CB96ACD0A}"/>
          </ac:picMkLst>
        </pc:picChg>
        <pc:picChg chg="add mod ord">
          <ac:chgData name="Cynthia Enciso" userId="7915927f-c5cf-4e1f-876d-e79882ad52fa" providerId="ADAL" clId="{EE36BD4D-7FD3-4C0A-8E81-BF9361CE3DCB}" dt="2021-12-01T16:29:02.236" v="5637" actId="1076"/>
          <ac:picMkLst>
            <pc:docMk/>
            <pc:sldMk cId="664734234" sldId="298"/>
            <ac:picMk id="17" creationId="{25D9EE80-061C-4C88-8B8B-C9456F21C0C1}"/>
          </ac:picMkLst>
        </pc:picChg>
      </pc:sldChg>
      <pc:sldChg chg="addSp delSp modSp new del mod ord modClrScheme chgLayout">
        <pc:chgData name="Cynthia Enciso" userId="7915927f-c5cf-4e1f-876d-e79882ad52fa" providerId="ADAL" clId="{EE36BD4D-7FD3-4C0A-8E81-BF9361CE3DCB}" dt="2021-12-01T16:13:24.809" v="5306" actId="47"/>
        <pc:sldMkLst>
          <pc:docMk/>
          <pc:sldMk cId="3628353712" sldId="299"/>
        </pc:sldMkLst>
        <pc:spChg chg="del mod ord">
          <ac:chgData name="Cynthia Enciso" userId="7915927f-c5cf-4e1f-876d-e79882ad52fa" providerId="ADAL" clId="{EE36BD4D-7FD3-4C0A-8E81-BF9361CE3DCB}" dt="2021-11-30T21:12:27.143" v="1166" actId="700"/>
          <ac:spMkLst>
            <pc:docMk/>
            <pc:sldMk cId="3628353712" sldId="299"/>
            <ac:spMk id="2" creationId="{EE3248D8-AFD7-403B-8A6A-6F300D6F7AE3}"/>
          </ac:spMkLst>
        </pc:spChg>
        <pc:spChg chg="mod ord">
          <ac:chgData name="Cynthia Enciso" userId="7915927f-c5cf-4e1f-876d-e79882ad52fa" providerId="ADAL" clId="{EE36BD4D-7FD3-4C0A-8E81-BF9361CE3DCB}" dt="2021-11-30T21:12:27.143" v="1166" actId="700"/>
          <ac:spMkLst>
            <pc:docMk/>
            <pc:sldMk cId="3628353712" sldId="299"/>
            <ac:spMk id="3" creationId="{F1E1D53D-8B79-49F2-9E29-BEF9D2C2B491}"/>
          </ac:spMkLst>
        </pc:spChg>
        <pc:spChg chg="del mod ord">
          <ac:chgData name="Cynthia Enciso" userId="7915927f-c5cf-4e1f-876d-e79882ad52fa" providerId="ADAL" clId="{EE36BD4D-7FD3-4C0A-8E81-BF9361CE3DCB}" dt="2021-11-30T21:12:27.143" v="1166" actId="700"/>
          <ac:spMkLst>
            <pc:docMk/>
            <pc:sldMk cId="3628353712" sldId="299"/>
            <ac:spMk id="4" creationId="{35F0D74F-2454-40CF-BB60-EB7959BAB0A8}"/>
          </ac:spMkLst>
        </pc:spChg>
        <pc:spChg chg="add del mod">
          <ac:chgData name="Cynthia Enciso" userId="7915927f-c5cf-4e1f-876d-e79882ad52fa" providerId="ADAL" clId="{EE36BD4D-7FD3-4C0A-8E81-BF9361CE3DCB}" dt="2021-12-01T16:13:08.180" v="5304" actId="478"/>
          <ac:spMkLst>
            <pc:docMk/>
            <pc:sldMk cId="3628353712" sldId="299"/>
            <ac:spMk id="4" creationId="{B0CF2F15-771B-4E59-9B01-E488842C6E5D}"/>
          </ac:spMkLst>
        </pc:spChg>
        <pc:spChg chg="add mod">
          <ac:chgData name="Cynthia Enciso" userId="7915927f-c5cf-4e1f-876d-e79882ad52fa" providerId="ADAL" clId="{EE36BD4D-7FD3-4C0A-8E81-BF9361CE3DCB}" dt="2021-12-01T16:13:12.479" v="5305" actId="1076"/>
          <ac:spMkLst>
            <pc:docMk/>
            <pc:sldMk cId="3628353712" sldId="299"/>
            <ac:spMk id="5" creationId="{38D14784-C936-4E7E-B704-B6519B881ECC}"/>
          </ac:spMkLst>
        </pc:spChg>
        <pc:spChg chg="del">
          <ac:chgData name="Cynthia Enciso" userId="7915927f-c5cf-4e1f-876d-e79882ad52fa" providerId="ADAL" clId="{EE36BD4D-7FD3-4C0A-8E81-BF9361CE3DCB}" dt="2021-11-30T21:12:27.143" v="1166" actId="700"/>
          <ac:spMkLst>
            <pc:docMk/>
            <pc:sldMk cId="3628353712" sldId="299"/>
            <ac:spMk id="5" creationId="{5D90D53E-991F-4005-85B4-F4F228D5B856}"/>
          </ac:spMkLst>
        </pc:spChg>
        <pc:spChg chg="del">
          <ac:chgData name="Cynthia Enciso" userId="7915927f-c5cf-4e1f-876d-e79882ad52fa" providerId="ADAL" clId="{EE36BD4D-7FD3-4C0A-8E81-BF9361CE3DCB}" dt="2021-11-30T21:12:27.143" v="1166" actId="700"/>
          <ac:spMkLst>
            <pc:docMk/>
            <pc:sldMk cId="3628353712" sldId="299"/>
            <ac:spMk id="6" creationId="{9F224E7C-FE3E-4682-A463-A03E32735BDB}"/>
          </ac:spMkLst>
        </pc:spChg>
        <pc:spChg chg="add mod">
          <ac:chgData name="Cynthia Enciso" userId="7915927f-c5cf-4e1f-876d-e79882ad52fa" providerId="ADAL" clId="{EE36BD4D-7FD3-4C0A-8E81-BF9361CE3DCB}" dt="2021-12-01T16:13:12.479" v="5305" actId="1076"/>
          <ac:spMkLst>
            <pc:docMk/>
            <pc:sldMk cId="3628353712" sldId="299"/>
            <ac:spMk id="6" creationId="{F0C2B6FF-C2A8-4B11-A1B6-F1D42AAF2014}"/>
          </ac:spMkLst>
        </pc:spChg>
        <pc:spChg chg="del">
          <ac:chgData name="Cynthia Enciso" userId="7915927f-c5cf-4e1f-876d-e79882ad52fa" providerId="ADAL" clId="{EE36BD4D-7FD3-4C0A-8E81-BF9361CE3DCB}" dt="2021-11-30T21:12:27.143" v="1166" actId="700"/>
          <ac:spMkLst>
            <pc:docMk/>
            <pc:sldMk cId="3628353712" sldId="299"/>
            <ac:spMk id="7" creationId="{323BAE2A-AD4E-435D-BE71-DE4E875E9B51}"/>
          </ac:spMkLst>
        </pc:spChg>
        <pc:spChg chg="add mod ord">
          <ac:chgData name="Cynthia Enciso" userId="7915927f-c5cf-4e1f-876d-e79882ad52fa" providerId="ADAL" clId="{EE36BD4D-7FD3-4C0A-8E81-BF9361CE3DCB}" dt="2021-11-30T21:12:31.972" v="1184" actId="20577"/>
          <ac:spMkLst>
            <pc:docMk/>
            <pc:sldMk cId="3628353712" sldId="299"/>
            <ac:spMk id="8" creationId="{10886E6D-326B-461E-A607-D040CE2EC1F9}"/>
          </ac:spMkLst>
        </pc:spChg>
        <pc:spChg chg="add del mod ord">
          <ac:chgData name="Cynthia Enciso" userId="7915927f-c5cf-4e1f-876d-e79882ad52fa" providerId="ADAL" clId="{EE36BD4D-7FD3-4C0A-8E81-BF9361CE3DCB}" dt="2021-11-30T21:12:35.316" v="1185" actId="478"/>
          <ac:spMkLst>
            <pc:docMk/>
            <pc:sldMk cId="3628353712" sldId="299"/>
            <ac:spMk id="9" creationId="{6DAA4FA8-0546-4FF2-AFB7-79F305A60853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9" creationId="{F4FD51F5-3B4C-4B2A-BEE3-7DC63FCD0834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0" creationId="{A35A0AA7-833C-4D71-A17D-72DF3711873D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1" creationId="{56960DCF-F7FF-4F7A-B797-902B378D0516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2" creationId="{FEDF7A51-226A-422F-AA2B-4026C0355FE9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3" creationId="{0EA430A8-C9CA-42D1-9304-A4AC23DB10A2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4" creationId="{103C2343-3A47-464C-8476-831DA57EAFB4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5" creationId="{027A8291-B17B-4B0A-94E8-F6F8E6BCDD32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6" creationId="{A1B3F8FB-AC7B-493D-9094-56BF22D3CD4F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7" creationId="{020199BD-8C5D-45C9-9690-946B822B2693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8" creationId="{7D0ABCEB-DDCE-42D7-BC30-F1612E415AA4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20" creationId="{9D772E52-1A38-45CB-92C3-F729C324AA79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21" creationId="{9FE1E547-420B-4A22-956D-F0476B14E244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22" creationId="{F0CD1F81-798C-4AD2-9359-B3DEEC472D79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23" creationId="{E343DE19-9650-4A57-9167-3C2B61FD0479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24" creationId="{F5C1B1B1-A3B5-47C5-9102-3B5EF5D59FF7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25" creationId="{E81C5067-3404-4543-AA1E-A5A91DA833DE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26" creationId="{EFE13C56-DF6B-4894-A846-9466F91BF416}"/>
          </ac:spMkLst>
        </pc:spChg>
        <pc:spChg chg="add mod">
          <ac:chgData name="Cynthia Enciso" userId="7915927f-c5cf-4e1f-876d-e79882ad52fa" providerId="ADAL" clId="{EE36BD4D-7FD3-4C0A-8E81-BF9361CE3DCB}" dt="2021-12-01T16:13:12.479" v="5305" actId="1076"/>
          <ac:spMkLst>
            <pc:docMk/>
            <pc:sldMk cId="3628353712" sldId="299"/>
            <ac:spMk id="27" creationId="{96D39516-D1D9-4C20-87D4-2364E902D4B0}"/>
          </ac:spMkLst>
        </pc:spChg>
        <pc:spChg chg="add mod">
          <ac:chgData name="Cynthia Enciso" userId="7915927f-c5cf-4e1f-876d-e79882ad52fa" providerId="ADAL" clId="{EE36BD4D-7FD3-4C0A-8E81-BF9361CE3DCB}" dt="2021-12-01T16:13:12.479" v="5305" actId="1076"/>
          <ac:spMkLst>
            <pc:docMk/>
            <pc:sldMk cId="3628353712" sldId="299"/>
            <ac:spMk id="28" creationId="{D3E921FD-3CFE-4153-9AC3-BAEDF120AB26}"/>
          </ac:spMkLst>
        </pc:spChg>
        <pc:spChg chg="add mod">
          <ac:chgData name="Cynthia Enciso" userId="7915927f-c5cf-4e1f-876d-e79882ad52fa" providerId="ADAL" clId="{EE36BD4D-7FD3-4C0A-8E81-BF9361CE3DCB}" dt="2021-12-01T16:13:12.479" v="5305" actId="1076"/>
          <ac:spMkLst>
            <pc:docMk/>
            <pc:sldMk cId="3628353712" sldId="299"/>
            <ac:spMk id="29" creationId="{6488915A-95EC-43F6-A354-B68AAB6AC7B1}"/>
          </ac:spMkLst>
        </pc:spChg>
        <pc:spChg chg="add mod">
          <ac:chgData name="Cynthia Enciso" userId="7915927f-c5cf-4e1f-876d-e79882ad52fa" providerId="ADAL" clId="{EE36BD4D-7FD3-4C0A-8E81-BF9361CE3DCB}" dt="2021-12-01T16:13:12.479" v="5305" actId="1076"/>
          <ac:spMkLst>
            <pc:docMk/>
            <pc:sldMk cId="3628353712" sldId="299"/>
            <ac:spMk id="30" creationId="{CFB5C0B1-9293-4652-AD4A-7C76012AD76D}"/>
          </ac:spMkLst>
        </pc:spChg>
        <pc:spChg chg="add mod">
          <ac:chgData name="Cynthia Enciso" userId="7915927f-c5cf-4e1f-876d-e79882ad52fa" providerId="ADAL" clId="{EE36BD4D-7FD3-4C0A-8E81-BF9361CE3DCB}" dt="2021-12-01T16:13:12.479" v="5305" actId="1076"/>
          <ac:spMkLst>
            <pc:docMk/>
            <pc:sldMk cId="3628353712" sldId="299"/>
            <ac:spMk id="31" creationId="{7A13D4FC-8AFF-4A0E-9A7E-92E3AB5273EA}"/>
          </ac:spMkLst>
        </pc:spChg>
        <pc:spChg chg="add mod">
          <ac:chgData name="Cynthia Enciso" userId="7915927f-c5cf-4e1f-876d-e79882ad52fa" providerId="ADAL" clId="{EE36BD4D-7FD3-4C0A-8E81-BF9361CE3DCB}" dt="2021-12-01T16:13:12.479" v="5305" actId="1076"/>
          <ac:spMkLst>
            <pc:docMk/>
            <pc:sldMk cId="3628353712" sldId="299"/>
            <ac:spMk id="32" creationId="{4BE0E836-E0FB-4736-A9FF-21E3A6FB6486}"/>
          </ac:spMkLst>
        </pc:spChg>
        <pc:grpChg chg="add mod">
          <ac:chgData name="Cynthia Enciso" userId="7915927f-c5cf-4e1f-876d-e79882ad52fa" providerId="ADAL" clId="{EE36BD4D-7FD3-4C0A-8E81-BF9361CE3DCB}" dt="2021-12-01T16:13:12.479" v="5305" actId="1076"/>
          <ac:grpSpMkLst>
            <pc:docMk/>
            <pc:sldMk cId="3628353712" sldId="299"/>
            <ac:grpSpMk id="7" creationId="{5F4AD7E1-47FE-4091-9442-B7D50BE4ED97}"/>
          </ac:grpSpMkLst>
        </pc:grpChg>
        <pc:grpChg chg="add mod">
          <ac:chgData name="Cynthia Enciso" userId="7915927f-c5cf-4e1f-876d-e79882ad52fa" providerId="ADAL" clId="{EE36BD4D-7FD3-4C0A-8E81-BF9361CE3DCB}" dt="2021-12-01T16:13:12.479" v="5305" actId="1076"/>
          <ac:grpSpMkLst>
            <pc:docMk/>
            <pc:sldMk cId="3628353712" sldId="299"/>
            <ac:grpSpMk id="19" creationId="{94D38483-FA50-4D01-87EB-2FA2432CDF58}"/>
          </ac:grpSpMkLst>
        </pc:grpChg>
      </pc:sldChg>
      <pc:sldChg chg="addSp delSp modSp new mod modClrScheme chgLayout">
        <pc:chgData name="Cynthia Enciso" userId="7915927f-c5cf-4e1f-876d-e79882ad52fa" providerId="ADAL" clId="{EE36BD4D-7FD3-4C0A-8E81-BF9361CE3DCB}" dt="2021-11-30T21:15:54.186" v="1518" actId="20577"/>
        <pc:sldMkLst>
          <pc:docMk/>
          <pc:sldMk cId="1671478524" sldId="300"/>
        </pc:sldMkLst>
        <pc:spChg chg="del mod ord">
          <ac:chgData name="Cynthia Enciso" userId="7915927f-c5cf-4e1f-876d-e79882ad52fa" providerId="ADAL" clId="{EE36BD4D-7FD3-4C0A-8E81-BF9361CE3DCB}" dt="2021-11-30T21:14:24.023" v="1190" actId="700"/>
          <ac:spMkLst>
            <pc:docMk/>
            <pc:sldMk cId="1671478524" sldId="300"/>
            <ac:spMk id="2" creationId="{14E5038E-E697-4996-A62C-7997622FC897}"/>
          </ac:spMkLst>
        </pc:spChg>
        <pc:spChg chg="del mod ord">
          <ac:chgData name="Cynthia Enciso" userId="7915927f-c5cf-4e1f-876d-e79882ad52fa" providerId="ADAL" clId="{EE36BD4D-7FD3-4C0A-8E81-BF9361CE3DCB}" dt="2021-11-30T21:14:24.023" v="1190" actId="700"/>
          <ac:spMkLst>
            <pc:docMk/>
            <pc:sldMk cId="1671478524" sldId="300"/>
            <ac:spMk id="3" creationId="{105A793A-874A-4E5D-A385-923B879F8464}"/>
          </ac:spMkLst>
        </pc:spChg>
        <pc:spChg chg="mod ord">
          <ac:chgData name="Cynthia Enciso" userId="7915927f-c5cf-4e1f-876d-e79882ad52fa" providerId="ADAL" clId="{EE36BD4D-7FD3-4C0A-8E81-BF9361CE3DCB}" dt="2021-11-30T21:14:24.023" v="1190" actId="700"/>
          <ac:spMkLst>
            <pc:docMk/>
            <pc:sldMk cId="1671478524" sldId="300"/>
            <ac:spMk id="4" creationId="{81A6D406-571D-4C22-8461-016B15DE4699}"/>
          </ac:spMkLst>
        </pc:spChg>
        <pc:spChg chg="add mod ord">
          <ac:chgData name="Cynthia Enciso" userId="7915927f-c5cf-4e1f-876d-e79882ad52fa" providerId="ADAL" clId="{EE36BD4D-7FD3-4C0A-8E81-BF9361CE3DCB}" dt="2021-11-30T21:14:26.077" v="1196" actId="20577"/>
          <ac:spMkLst>
            <pc:docMk/>
            <pc:sldMk cId="1671478524" sldId="300"/>
            <ac:spMk id="5" creationId="{B1051029-FDB7-4FBA-A29E-C0BC5F5E66CF}"/>
          </ac:spMkLst>
        </pc:spChg>
        <pc:spChg chg="add mod ord">
          <ac:chgData name="Cynthia Enciso" userId="7915927f-c5cf-4e1f-876d-e79882ad52fa" providerId="ADAL" clId="{EE36BD4D-7FD3-4C0A-8E81-BF9361CE3DCB}" dt="2021-11-30T21:15:54.186" v="1518" actId="20577"/>
          <ac:spMkLst>
            <pc:docMk/>
            <pc:sldMk cId="1671478524" sldId="300"/>
            <ac:spMk id="6" creationId="{73DDF827-6D18-4085-97C6-89F4656AFE16}"/>
          </ac:spMkLst>
        </pc:spChg>
      </pc:sldChg>
      <pc:sldChg chg="modSp add mod">
        <pc:chgData name="Cynthia Enciso" userId="7915927f-c5cf-4e1f-876d-e79882ad52fa" providerId="ADAL" clId="{EE36BD4D-7FD3-4C0A-8E81-BF9361CE3DCB}" dt="2021-12-01T16:45:28.128" v="6556" actId="20577"/>
        <pc:sldMkLst>
          <pc:docMk/>
          <pc:sldMk cId="2029951277" sldId="301"/>
        </pc:sldMkLst>
        <pc:spChg chg="mod">
          <ac:chgData name="Cynthia Enciso" userId="7915927f-c5cf-4e1f-876d-e79882ad52fa" providerId="ADAL" clId="{EE36BD4D-7FD3-4C0A-8E81-BF9361CE3DCB}" dt="2021-11-30T21:16:36.453" v="1524" actId="20577"/>
          <ac:spMkLst>
            <pc:docMk/>
            <pc:sldMk cId="2029951277" sldId="301"/>
            <ac:spMk id="5" creationId="{B1051029-FDB7-4FBA-A29E-C0BC5F5E66CF}"/>
          </ac:spMkLst>
        </pc:spChg>
        <pc:spChg chg="mod">
          <ac:chgData name="Cynthia Enciso" userId="7915927f-c5cf-4e1f-876d-e79882ad52fa" providerId="ADAL" clId="{EE36BD4D-7FD3-4C0A-8E81-BF9361CE3DCB}" dt="2021-12-01T16:45:28.128" v="6556" actId="20577"/>
          <ac:spMkLst>
            <pc:docMk/>
            <pc:sldMk cId="2029951277" sldId="301"/>
            <ac:spMk id="6" creationId="{73DDF827-6D18-4085-97C6-89F4656AFE16}"/>
          </ac:spMkLst>
        </pc:spChg>
      </pc:sldChg>
      <pc:sldChg chg="addSp delSp modSp new mod">
        <pc:chgData name="Cynthia Enciso" userId="7915927f-c5cf-4e1f-876d-e79882ad52fa" providerId="ADAL" clId="{EE36BD4D-7FD3-4C0A-8E81-BF9361CE3DCB}" dt="2021-12-01T16:11:41.760" v="5301" actId="20577"/>
        <pc:sldMkLst>
          <pc:docMk/>
          <pc:sldMk cId="3323484149" sldId="302"/>
        </pc:sldMkLst>
        <pc:spChg chg="mod">
          <ac:chgData name="Cynthia Enciso" userId="7915927f-c5cf-4e1f-876d-e79882ad52fa" providerId="ADAL" clId="{EE36BD4D-7FD3-4C0A-8E81-BF9361CE3DCB}" dt="2021-11-30T21:18:56.385" v="1692" actId="20577"/>
          <ac:spMkLst>
            <pc:docMk/>
            <pc:sldMk cId="3323484149" sldId="302"/>
            <ac:spMk id="2" creationId="{C1DD6C1F-3F15-4136-A0E1-A64D72127EA3}"/>
          </ac:spMkLst>
        </pc:spChg>
        <pc:spChg chg="mod">
          <ac:chgData name="Cynthia Enciso" userId="7915927f-c5cf-4e1f-876d-e79882ad52fa" providerId="ADAL" clId="{EE36BD4D-7FD3-4C0A-8E81-BF9361CE3DCB}" dt="2021-12-01T16:05:16.780" v="5200" actId="14100"/>
          <ac:spMkLst>
            <pc:docMk/>
            <pc:sldMk cId="3323484149" sldId="302"/>
            <ac:spMk id="3" creationId="{24725B0A-7E59-489B-A591-C7F2B6139A9E}"/>
          </ac:spMkLst>
        </pc:spChg>
        <pc:spChg chg="add del mod">
          <ac:chgData name="Cynthia Enciso" userId="7915927f-c5cf-4e1f-876d-e79882ad52fa" providerId="ADAL" clId="{EE36BD4D-7FD3-4C0A-8E81-BF9361CE3DCB}" dt="2021-12-01T16:04:26.722" v="5179" actId="478"/>
          <ac:spMkLst>
            <pc:docMk/>
            <pc:sldMk cId="3323484149" sldId="302"/>
            <ac:spMk id="5" creationId="{CD0E3D71-0B99-410C-AC59-61DBC8C3619F}"/>
          </ac:spMkLst>
        </pc:spChg>
        <pc:spChg chg="add mod">
          <ac:chgData name="Cynthia Enciso" userId="7915927f-c5cf-4e1f-876d-e79882ad52fa" providerId="ADAL" clId="{EE36BD4D-7FD3-4C0A-8E81-BF9361CE3DCB}" dt="2021-12-01T16:10:23.640" v="5266" actId="14100"/>
          <ac:spMkLst>
            <pc:docMk/>
            <pc:sldMk cId="3323484149" sldId="302"/>
            <ac:spMk id="6" creationId="{871C7B14-7D83-49B9-86D6-6BC190FB959B}"/>
          </ac:spMkLst>
        </pc:spChg>
        <pc:spChg chg="add mod">
          <ac:chgData name="Cynthia Enciso" userId="7915927f-c5cf-4e1f-876d-e79882ad52fa" providerId="ADAL" clId="{EE36BD4D-7FD3-4C0A-8E81-BF9361CE3DCB}" dt="2021-12-01T16:05:42.071" v="5202" actId="1076"/>
          <ac:spMkLst>
            <pc:docMk/>
            <pc:sldMk cId="3323484149" sldId="302"/>
            <ac:spMk id="7" creationId="{16508E84-90FC-4469-AB90-D796D19859AA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8" creationId="{45FB46C6-331F-4A39-A907-7445EED4C18E}"/>
          </ac:spMkLst>
        </pc:spChg>
        <pc:spChg chg="add mod">
          <ac:chgData name="Cynthia Enciso" userId="7915927f-c5cf-4e1f-876d-e79882ad52fa" providerId="ADAL" clId="{EE36BD4D-7FD3-4C0A-8E81-BF9361CE3DCB}" dt="2021-12-01T16:09:46.461" v="5260" actId="164"/>
          <ac:spMkLst>
            <pc:docMk/>
            <pc:sldMk cId="3323484149" sldId="302"/>
            <ac:spMk id="9" creationId="{D446B130-75EB-4B1F-A224-689B82E7640A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10" creationId="{DBE17B73-FBEB-4DB3-9006-BCEF9A8200E7}"/>
          </ac:spMkLst>
        </pc:spChg>
        <pc:spChg chg="add del mod">
          <ac:chgData name="Cynthia Enciso" userId="7915927f-c5cf-4e1f-876d-e79882ad52fa" providerId="ADAL" clId="{EE36BD4D-7FD3-4C0A-8E81-BF9361CE3DCB}" dt="2021-12-01T16:06:40.135" v="5222" actId="478"/>
          <ac:spMkLst>
            <pc:docMk/>
            <pc:sldMk cId="3323484149" sldId="302"/>
            <ac:spMk id="11" creationId="{7518002C-9C3C-4FC0-A805-414379D3691F}"/>
          </ac:spMkLst>
        </pc:spChg>
        <pc:spChg chg="add del mod">
          <ac:chgData name="Cynthia Enciso" userId="7915927f-c5cf-4e1f-876d-e79882ad52fa" providerId="ADAL" clId="{EE36BD4D-7FD3-4C0A-8E81-BF9361CE3DCB}" dt="2021-12-01T16:06:40.135" v="5222" actId="478"/>
          <ac:spMkLst>
            <pc:docMk/>
            <pc:sldMk cId="3323484149" sldId="302"/>
            <ac:spMk id="12" creationId="{F94B7054-4CAD-4DBB-94B8-6B5FA208D092}"/>
          </ac:spMkLst>
        </pc:spChg>
        <pc:spChg chg="add del mod">
          <ac:chgData name="Cynthia Enciso" userId="7915927f-c5cf-4e1f-876d-e79882ad52fa" providerId="ADAL" clId="{EE36BD4D-7FD3-4C0A-8E81-BF9361CE3DCB}" dt="2021-12-01T16:06:40.135" v="5222" actId="478"/>
          <ac:spMkLst>
            <pc:docMk/>
            <pc:sldMk cId="3323484149" sldId="302"/>
            <ac:spMk id="13" creationId="{030708C7-C453-41CD-AB0F-3DF58DA51464}"/>
          </ac:spMkLst>
        </pc:spChg>
        <pc:spChg chg="add del mod">
          <ac:chgData name="Cynthia Enciso" userId="7915927f-c5cf-4e1f-876d-e79882ad52fa" providerId="ADAL" clId="{EE36BD4D-7FD3-4C0A-8E81-BF9361CE3DCB}" dt="2021-12-01T16:06:40.135" v="5222" actId="478"/>
          <ac:spMkLst>
            <pc:docMk/>
            <pc:sldMk cId="3323484149" sldId="302"/>
            <ac:spMk id="14" creationId="{BACE9DBA-AFB2-4B86-857B-F32FBF910F51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15" creationId="{63D46400-BC9D-4EA4-89C1-96CF17F3A2E0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16" creationId="{38BDF730-13A7-4A79-A89B-8AF941A90FBB}"/>
          </ac:spMkLst>
        </pc:spChg>
        <pc:spChg chg="add del mod">
          <ac:chgData name="Cynthia Enciso" userId="7915927f-c5cf-4e1f-876d-e79882ad52fa" providerId="ADAL" clId="{EE36BD4D-7FD3-4C0A-8E81-BF9361CE3DCB}" dt="2021-12-01T16:09:46.461" v="5260" actId="164"/>
          <ac:spMkLst>
            <pc:docMk/>
            <pc:sldMk cId="3323484149" sldId="302"/>
            <ac:spMk id="17" creationId="{1BAAA41D-7B76-4AD5-9B3B-2C5A0C064339}"/>
          </ac:spMkLst>
        </pc:spChg>
        <pc:spChg chg="add mod">
          <ac:chgData name="Cynthia Enciso" userId="7915927f-c5cf-4e1f-876d-e79882ad52fa" providerId="ADAL" clId="{EE36BD4D-7FD3-4C0A-8E81-BF9361CE3DCB}" dt="2021-12-01T16:09:46.461" v="5260" actId="164"/>
          <ac:spMkLst>
            <pc:docMk/>
            <pc:sldMk cId="3323484149" sldId="302"/>
            <ac:spMk id="18" creationId="{103EAC8C-E348-47DD-AFC7-F15B89C1B740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19" creationId="{D1F91DB1-B0A3-438A-AE4A-86C81132B3D4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20" creationId="{0B21F5D6-6F69-4992-BB34-5D17267B53E1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21" creationId="{5E2287F5-FE1F-4013-A23A-4086EE8231B1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22" creationId="{0F024A0C-41E9-4D86-9C74-97AF24A31EC2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23" creationId="{1DFCC076-4DDC-4E6F-975E-A6FD5272BB58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24" creationId="{BF65FAFC-597C-4643-8064-552B2B1F9E18}"/>
          </ac:spMkLst>
        </pc:spChg>
        <pc:spChg chg="add mod">
          <ac:chgData name="Cynthia Enciso" userId="7915927f-c5cf-4e1f-876d-e79882ad52fa" providerId="ADAL" clId="{EE36BD4D-7FD3-4C0A-8E81-BF9361CE3DCB}" dt="2021-12-01T16:09:46.461" v="5260" actId="164"/>
          <ac:spMkLst>
            <pc:docMk/>
            <pc:sldMk cId="3323484149" sldId="302"/>
            <ac:spMk id="25" creationId="{AEB5F027-8D22-4D6A-AB76-307A632715AC}"/>
          </ac:spMkLst>
        </pc:spChg>
        <pc:spChg chg="add mod">
          <ac:chgData name="Cynthia Enciso" userId="7915927f-c5cf-4e1f-876d-e79882ad52fa" providerId="ADAL" clId="{EE36BD4D-7FD3-4C0A-8E81-BF9361CE3DCB}" dt="2021-12-01T16:09:46.461" v="5260" actId="164"/>
          <ac:spMkLst>
            <pc:docMk/>
            <pc:sldMk cId="3323484149" sldId="302"/>
            <ac:spMk id="26" creationId="{00A0EE7E-F64F-40F6-928B-DC00128FFFCF}"/>
          </ac:spMkLst>
        </pc:spChg>
        <pc:spChg chg="add mod">
          <ac:chgData name="Cynthia Enciso" userId="7915927f-c5cf-4e1f-876d-e79882ad52fa" providerId="ADAL" clId="{EE36BD4D-7FD3-4C0A-8E81-BF9361CE3DCB}" dt="2021-12-01T16:09:46.461" v="5260" actId="164"/>
          <ac:spMkLst>
            <pc:docMk/>
            <pc:sldMk cId="3323484149" sldId="302"/>
            <ac:spMk id="27" creationId="{1C2B1358-3CF8-4270-AFC1-1315256E9764}"/>
          </ac:spMkLst>
        </pc:spChg>
        <pc:spChg chg="add mod">
          <ac:chgData name="Cynthia Enciso" userId="7915927f-c5cf-4e1f-876d-e79882ad52fa" providerId="ADAL" clId="{EE36BD4D-7FD3-4C0A-8E81-BF9361CE3DCB}" dt="2021-12-01T16:09:46.461" v="5260" actId="164"/>
          <ac:spMkLst>
            <pc:docMk/>
            <pc:sldMk cId="3323484149" sldId="302"/>
            <ac:spMk id="28" creationId="{11C7D265-2EDC-4CF7-83CF-D89D8C670A4C}"/>
          </ac:spMkLst>
        </pc:spChg>
        <pc:spChg chg="add mod">
          <ac:chgData name="Cynthia Enciso" userId="7915927f-c5cf-4e1f-876d-e79882ad52fa" providerId="ADAL" clId="{EE36BD4D-7FD3-4C0A-8E81-BF9361CE3DCB}" dt="2021-12-01T16:11:01.980" v="5267" actId="1076"/>
          <ac:spMkLst>
            <pc:docMk/>
            <pc:sldMk cId="3323484149" sldId="302"/>
            <ac:spMk id="29" creationId="{6B9DD07A-E52E-43D7-B085-D56E6AAF2009}"/>
          </ac:spMkLst>
        </pc:spChg>
        <pc:spChg chg="add mod">
          <ac:chgData name="Cynthia Enciso" userId="7915927f-c5cf-4e1f-876d-e79882ad52fa" providerId="ADAL" clId="{EE36BD4D-7FD3-4C0A-8E81-BF9361CE3DCB}" dt="2021-12-01T16:11:15.166" v="5272" actId="13822"/>
          <ac:spMkLst>
            <pc:docMk/>
            <pc:sldMk cId="3323484149" sldId="302"/>
            <ac:spMk id="30" creationId="{D86F5537-ACD8-40BF-9F83-FEE5601C5137}"/>
          </ac:spMkLst>
        </pc:spChg>
        <pc:spChg chg="add mod">
          <ac:chgData name="Cynthia Enciso" userId="7915927f-c5cf-4e1f-876d-e79882ad52fa" providerId="ADAL" clId="{EE36BD4D-7FD3-4C0A-8E81-BF9361CE3DCB}" dt="2021-12-01T16:11:11.641" v="5271" actId="13822"/>
          <ac:spMkLst>
            <pc:docMk/>
            <pc:sldMk cId="3323484149" sldId="302"/>
            <ac:spMk id="33" creationId="{4BC2F8D8-C78E-419E-835B-16C855D26EC7}"/>
          </ac:spMkLst>
        </pc:spChg>
        <pc:spChg chg="add mod">
          <ac:chgData name="Cynthia Enciso" userId="7915927f-c5cf-4e1f-876d-e79882ad52fa" providerId="ADAL" clId="{EE36BD4D-7FD3-4C0A-8E81-BF9361CE3DCB}" dt="2021-12-01T16:11:27.315" v="5282" actId="113"/>
          <ac:spMkLst>
            <pc:docMk/>
            <pc:sldMk cId="3323484149" sldId="302"/>
            <ac:spMk id="34" creationId="{B460F39E-5218-4D02-B505-BF8200745B44}"/>
          </ac:spMkLst>
        </pc:spChg>
        <pc:spChg chg="add mod">
          <ac:chgData name="Cynthia Enciso" userId="7915927f-c5cf-4e1f-876d-e79882ad52fa" providerId="ADAL" clId="{EE36BD4D-7FD3-4C0A-8E81-BF9361CE3DCB}" dt="2021-12-01T16:11:34.652" v="5292" actId="20577"/>
          <ac:spMkLst>
            <pc:docMk/>
            <pc:sldMk cId="3323484149" sldId="302"/>
            <ac:spMk id="35" creationId="{A1A75FAB-1A7B-4C3B-BA2A-C33FEA232C16}"/>
          </ac:spMkLst>
        </pc:spChg>
        <pc:spChg chg="add mod">
          <ac:chgData name="Cynthia Enciso" userId="7915927f-c5cf-4e1f-876d-e79882ad52fa" providerId="ADAL" clId="{EE36BD4D-7FD3-4C0A-8E81-BF9361CE3DCB}" dt="2021-12-01T16:11:41.760" v="5301" actId="20577"/>
          <ac:spMkLst>
            <pc:docMk/>
            <pc:sldMk cId="3323484149" sldId="302"/>
            <ac:spMk id="36" creationId="{E72C2002-156C-4ECC-9462-750F8E7B42AE}"/>
          </ac:spMkLst>
        </pc:spChg>
        <pc:grpChg chg="add mod">
          <ac:chgData name="Cynthia Enciso" userId="7915927f-c5cf-4e1f-876d-e79882ad52fa" providerId="ADAL" clId="{EE36BD4D-7FD3-4C0A-8E81-BF9361CE3DCB}" dt="2021-12-01T16:10:10.996" v="5265" actId="1076"/>
          <ac:grpSpMkLst>
            <pc:docMk/>
            <pc:sldMk cId="3323484149" sldId="302"/>
            <ac:grpSpMk id="31" creationId="{1750E014-F858-4A31-9315-6A48D5F22D44}"/>
          </ac:grpSpMkLst>
        </pc:grpChg>
        <pc:grpChg chg="add mod">
          <ac:chgData name="Cynthia Enciso" userId="7915927f-c5cf-4e1f-876d-e79882ad52fa" providerId="ADAL" clId="{EE36BD4D-7FD3-4C0A-8E81-BF9361CE3DCB}" dt="2021-12-01T16:10:08.800" v="5264" actId="1076"/>
          <ac:grpSpMkLst>
            <pc:docMk/>
            <pc:sldMk cId="3323484149" sldId="302"/>
            <ac:grpSpMk id="32" creationId="{2F579F6A-8844-449A-9D72-8DFD73AA6571}"/>
          </ac:grpSpMkLst>
        </pc:grpChg>
      </pc:sldChg>
      <pc:sldChg chg="modSp add mod">
        <pc:chgData name="Cynthia Enciso" userId="7915927f-c5cf-4e1f-876d-e79882ad52fa" providerId="ADAL" clId="{EE36BD4D-7FD3-4C0A-8E81-BF9361CE3DCB}" dt="2021-12-01T16:30:48.891" v="5714" actId="20577"/>
        <pc:sldMkLst>
          <pc:docMk/>
          <pc:sldMk cId="2645323185" sldId="303"/>
        </pc:sldMkLst>
        <pc:spChg chg="mod">
          <ac:chgData name="Cynthia Enciso" userId="7915927f-c5cf-4e1f-876d-e79882ad52fa" providerId="ADAL" clId="{EE36BD4D-7FD3-4C0A-8E81-BF9361CE3DCB}" dt="2021-11-30T21:33:17.888" v="2899" actId="20577"/>
          <ac:spMkLst>
            <pc:docMk/>
            <pc:sldMk cId="2645323185" sldId="303"/>
            <ac:spMk id="2" creationId="{A9022246-17B9-45D8-811E-C9FC911FAB08}"/>
          </ac:spMkLst>
        </pc:spChg>
        <pc:spChg chg="mod">
          <ac:chgData name="Cynthia Enciso" userId="7915927f-c5cf-4e1f-876d-e79882ad52fa" providerId="ADAL" clId="{EE36BD4D-7FD3-4C0A-8E81-BF9361CE3DCB}" dt="2021-12-01T16:30:48.891" v="5714" actId="20577"/>
          <ac:spMkLst>
            <pc:docMk/>
            <pc:sldMk cId="2645323185" sldId="303"/>
            <ac:spMk id="3" creationId="{17D19798-573B-46FA-B7B4-FD841CBCFE81}"/>
          </ac:spMkLst>
        </pc:spChg>
      </pc:sldChg>
      <pc:sldChg chg="add">
        <pc:chgData name="Cynthia Enciso" userId="7915927f-c5cf-4e1f-876d-e79882ad52fa" providerId="ADAL" clId="{EE36BD4D-7FD3-4C0A-8E81-BF9361CE3DCB}" dt="2021-12-01T15:27:35.589" v="3098"/>
        <pc:sldMkLst>
          <pc:docMk/>
          <pc:sldMk cId="0" sldId="304"/>
        </pc:sldMkLst>
      </pc:sldChg>
      <pc:sldChg chg="modSp new mod ord">
        <pc:chgData name="Cynthia Enciso" userId="7915927f-c5cf-4e1f-876d-e79882ad52fa" providerId="ADAL" clId="{EE36BD4D-7FD3-4C0A-8E81-BF9361CE3DCB}" dt="2021-12-01T15:37:43.099" v="3656" actId="14100"/>
        <pc:sldMkLst>
          <pc:docMk/>
          <pc:sldMk cId="188842627" sldId="305"/>
        </pc:sldMkLst>
        <pc:spChg chg="mod">
          <ac:chgData name="Cynthia Enciso" userId="7915927f-c5cf-4e1f-876d-e79882ad52fa" providerId="ADAL" clId="{EE36BD4D-7FD3-4C0A-8E81-BF9361CE3DCB}" dt="2021-12-01T15:28:29.244" v="3159" actId="20577"/>
          <ac:spMkLst>
            <pc:docMk/>
            <pc:sldMk cId="188842627" sldId="305"/>
            <ac:spMk id="2" creationId="{AF317F4A-7CD9-4BBB-93C6-BDCE0BF1DC9E}"/>
          </ac:spMkLst>
        </pc:spChg>
        <pc:spChg chg="mod">
          <ac:chgData name="Cynthia Enciso" userId="7915927f-c5cf-4e1f-876d-e79882ad52fa" providerId="ADAL" clId="{EE36BD4D-7FD3-4C0A-8E81-BF9361CE3DCB}" dt="2021-12-01T15:37:43.099" v="3656" actId="14100"/>
          <ac:spMkLst>
            <pc:docMk/>
            <pc:sldMk cId="188842627" sldId="305"/>
            <ac:spMk id="3" creationId="{B9788107-689D-47BE-A8C0-EA4AE8700FDE}"/>
          </ac:spMkLst>
        </pc:spChg>
      </pc:sldChg>
    </pc:docChg>
  </pc:docChgLst>
  <pc:docChgLst>
    <pc:chgData name="Bryn Portella" userId="S::bryn.portella@revature.com::cac9ba8b-dbd7-41cd-af06-e643c8802b55" providerId="AD" clId="Web-{D6C9B59F-001F-B000-D000-413771C9E9BA}"/>
    <pc:docChg chg="addSld delSld">
      <pc:chgData name="Bryn Portella" userId="S::bryn.portella@revature.com::cac9ba8b-dbd7-41cd-af06-e643c8802b55" providerId="AD" clId="Web-{D6C9B59F-001F-B000-D000-413771C9E9BA}" dt="2021-03-19T12:27:07.943" v="5"/>
      <pc:docMkLst>
        <pc:docMk/>
      </pc:docMkLst>
      <pc:sldChg chg="add del">
        <pc:chgData name="Bryn Portella" userId="S::bryn.portella@revature.com::cac9ba8b-dbd7-41cd-af06-e643c8802b55" providerId="AD" clId="Web-{D6C9B59F-001F-B000-D000-413771C9E9BA}" dt="2021-03-19T12:27:07.818" v="3"/>
        <pc:sldMkLst>
          <pc:docMk/>
          <pc:sldMk cId="0" sldId="265"/>
        </pc:sldMkLst>
      </pc:sldChg>
      <pc:sldChg chg="add del">
        <pc:chgData name="Bryn Portella" userId="S::bryn.portella@revature.com::cac9ba8b-dbd7-41cd-af06-e643c8802b55" providerId="AD" clId="Web-{D6C9B59F-001F-B000-D000-413771C9E9BA}" dt="2021-03-19T12:27:07.943" v="5"/>
        <pc:sldMkLst>
          <pc:docMk/>
          <pc:sldMk cId="0" sldId="269"/>
        </pc:sldMkLst>
      </pc:sldChg>
      <pc:sldChg chg="add del">
        <pc:chgData name="Bryn Portella" userId="S::bryn.portella@revature.com::cac9ba8b-dbd7-41cd-af06-e643c8802b55" providerId="AD" clId="Web-{D6C9B59F-001F-B000-D000-413771C9E9BA}" dt="2021-03-19T12:27:07.880" v="4"/>
        <pc:sldMkLst>
          <pc:docMk/>
          <pc:sldMk cId="2549791720" sldId="277"/>
        </pc:sldMkLst>
      </pc:sldChg>
    </pc:docChg>
  </pc:docChgLst>
  <pc:docChgLst>
    <pc:chgData name="Cynthia Enciso" userId="7915927f-c5cf-4e1f-876d-e79882ad52fa" providerId="ADAL" clId="{8559A80B-B25A-4E01-AA5F-31128C7F1561}"/>
    <pc:docChg chg="undo custSel addSld delSld modSld sldOrd">
      <pc:chgData name="Cynthia Enciso" userId="7915927f-c5cf-4e1f-876d-e79882ad52fa" providerId="ADAL" clId="{8559A80B-B25A-4E01-AA5F-31128C7F1561}" dt="2021-05-03T20:19:04.101" v="481"/>
      <pc:docMkLst>
        <pc:docMk/>
      </pc:docMkLst>
      <pc:sldChg chg="ord">
        <pc:chgData name="Cynthia Enciso" userId="7915927f-c5cf-4e1f-876d-e79882ad52fa" providerId="ADAL" clId="{8559A80B-B25A-4E01-AA5F-31128C7F1561}" dt="2021-05-03T19:51:43.980" v="473"/>
        <pc:sldMkLst>
          <pc:docMk/>
          <pc:sldMk cId="0" sldId="259"/>
        </pc:sldMkLst>
      </pc:sldChg>
      <pc:sldChg chg="ord">
        <pc:chgData name="Cynthia Enciso" userId="7915927f-c5cf-4e1f-876d-e79882ad52fa" providerId="ADAL" clId="{8559A80B-B25A-4E01-AA5F-31128C7F1561}" dt="2021-05-03T16:58:15.659" v="2"/>
        <pc:sldMkLst>
          <pc:docMk/>
          <pc:sldMk cId="0" sldId="260"/>
        </pc:sldMkLst>
      </pc:sldChg>
      <pc:sldChg chg="modSp mod modAnim">
        <pc:chgData name="Cynthia Enciso" userId="7915927f-c5cf-4e1f-876d-e79882ad52fa" providerId="ADAL" clId="{8559A80B-B25A-4E01-AA5F-31128C7F1561}" dt="2021-05-03T17:14:06.406" v="467" actId="20577"/>
        <pc:sldMkLst>
          <pc:docMk/>
          <pc:sldMk cId="0" sldId="261"/>
        </pc:sldMkLst>
        <pc:spChg chg="mod">
          <ac:chgData name="Cynthia Enciso" userId="7915927f-c5cf-4e1f-876d-e79882ad52fa" providerId="ADAL" clId="{8559A80B-B25A-4E01-AA5F-31128C7F1561}" dt="2021-05-03T17:12:32.827" v="27" actId="20577"/>
          <ac:spMkLst>
            <pc:docMk/>
            <pc:sldMk cId="0" sldId="261"/>
            <ac:spMk id="246" creationId="{00000000-0000-0000-0000-000000000000}"/>
          </ac:spMkLst>
        </pc:spChg>
        <pc:spChg chg="mod">
          <ac:chgData name="Cynthia Enciso" userId="7915927f-c5cf-4e1f-876d-e79882ad52fa" providerId="ADAL" clId="{8559A80B-B25A-4E01-AA5F-31128C7F1561}" dt="2021-05-03T17:14:06.406" v="467" actId="20577"/>
          <ac:spMkLst>
            <pc:docMk/>
            <pc:sldMk cId="0" sldId="261"/>
            <ac:spMk id="247" creationId="{00000000-0000-0000-0000-000000000000}"/>
          </ac:spMkLst>
        </pc:spChg>
      </pc:sldChg>
      <pc:sldChg chg="del">
        <pc:chgData name="Cynthia Enciso" userId="7915927f-c5cf-4e1f-876d-e79882ad52fa" providerId="ADAL" clId="{8559A80B-B25A-4E01-AA5F-31128C7F1561}" dt="2021-05-03T17:22:03.161" v="471" actId="47"/>
        <pc:sldMkLst>
          <pc:docMk/>
          <pc:sldMk cId="0" sldId="263"/>
        </pc:sldMkLst>
      </pc:sldChg>
      <pc:sldChg chg="del">
        <pc:chgData name="Cynthia Enciso" userId="7915927f-c5cf-4e1f-876d-e79882ad52fa" providerId="ADAL" clId="{8559A80B-B25A-4E01-AA5F-31128C7F1561}" dt="2021-05-03T17:21:46.497" v="470" actId="47"/>
        <pc:sldMkLst>
          <pc:docMk/>
          <pc:sldMk cId="0" sldId="265"/>
        </pc:sldMkLst>
      </pc:sldChg>
      <pc:sldChg chg="ord">
        <pc:chgData name="Cynthia Enciso" userId="7915927f-c5cf-4e1f-876d-e79882ad52fa" providerId="ADAL" clId="{8559A80B-B25A-4E01-AA5F-31128C7F1561}" dt="2021-05-03T20:19:04.101" v="481"/>
        <pc:sldMkLst>
          <pc:docMk/>
          <pc:sldMk cId="0" sldId="268"/>
        </pc:sldMkLst>
      </pc:sldChg>
      <pc:sldChg chg="del">
        <pc:chgData name="Cynthia Enciso" userId="7915927f-c5cf-4e1f-876d-e79882ad52fa" providerId="ADAL" clId="{8559A80B-B25A-4E01-AA5F-31128C7F1561}" dt="2021-05-03T17:21:39.174" v="468" actId="47"/>
        <pc:sldMkLst>
          <pc:docMk/>
          <pc:sldMk cId="0" sldId="269"/>
        </pc:sldMkLst>
      </pc:sldChg>
      <pc:sldChg chg="delSp mod">
        <pc:chgData name="Cynthia Enciso" userId="7915927f-c5cf-4e1f-876d-e79882ad52fa" providerId="ADAL" clId="{8559A80B-B25A-4E01-AA5F-31128C7F1561}" dt="2021-05-03T16:19:09.600" v="0" actId="478"/>
        <pc:sldMkLst>
          <pc:docMk/>
          <pc:sldMk cId="0" sldId="270"/>
        </pc:sldMkLst>
        <pc:spChg chg="del">
          <ac:chgData name="Cynthia Enciso" userId="7915927f-c5cf-4e1f-876d-e79882ad52fa" providerId="ADAL" clId="{8559A80B-B25A-4E01-AA5F-31128C7F1561}" dt="2021-05-03T16:19:09.600" v="0" actId="478"/>
          <ac:spMkLst>
            <pc:docMk/>
            <pc:sldMk cId="0" sldId="270"/>
            <ac:spMk id="311" creationId="{00000000-0000-0000-0000-000000000000}"/>
          </ac:spMkLst>
        </pc:spChg>
      </pc:sldChg>
      <pc:sldChg chg="del">
        <pc:chgData name="Cynthia Enciso" userId="7915927f-c5cf-4e1f-876d-e79882ad52fa" providerId="ADAL" clId="{8559A80B-B25A-4E01-AA5F-31128C7F1561}" dt="2021-05-03T17:21:43.634" v="469" actId="47"/>
        <pc:sldMkLst>
          <pc:docMk/>
          <pc:sldMk cId="2549791720" sldId="277"/>
        </pc:sldMkLst>
      </pc:sldChg>
      <pc:sldChg chg="del">
        <pc:chgData name="Cynthia Enciso" userId="7915927f-c5cf-4e1f-876d-e79882ad52fa" providerId="ADAL" clId="{8559A80B-B25A-4E01-AA5F-31128C7F1561}" dt="2021-05-03T17:21:43.634" v="469" actId="47"/>
        <pc:sldMkLst>
          <pc:docMk/>
          <pc:sldMk cId="2642164239" sldId="278"/>
        </pc:sldMkLst>
      </pc:sldChg>
      <pc:sldChg chg="add">
        <pc:chgData name="Cynthia Enciso" userId="7915927f-c5cf-4e1f-876d-e79882ad52fa" providerId="ADAL" clId="{8559A80B-B25A-4E01-AA5F-31128C7F1561}" dt="2021-05-03T17:11:14.764" v="3"/>
        <pc:sldMkLst>
          <pc:docMk/>
          <pc:sldMk cId="0" sldId="280"/>
        </pc:sldMkLst>
      </pc:sldChg>
      <pc:sldChg chg="add del">
        <pc:chgData name="Cynthia Enciso" userId="7915927f-c5cf-4e1f-876d-e79882ad52fa" providerId="ADAL" clId="{8559A80B-B25A-4E01-AA5F-31128C7F1561}" dt="2021-05-03T17:11:36.844" v="6" actId="47"/>
        <pc:sldMkLst>
          <pc:docMk/>
          <pc:sldMk cId="1867061762" sldId="281"/>
        </pc:sldMkLst>
      </pc:sldChg>
      <pc:sldChg chg="add del">
        <pc:chgData name="Cynthia Enciso" userId="7915927f-c5cf-4e1f-876d-e79882ad52fa" providerId="ADAL" clId="{8559A80B-B25A-4E01-AA5F-31128C7F1561}" dt="2021-05-03T17:11:36.844" v="6" actId="47"/>
        <pc:sldMkLst>
          <pc:docMk/>
          <pc:sldMk cId="3470556626" sldId="282"/>
        </pc:sldMkLst>
      </pc:sldChg>
      <pc:sldChg chg="add">
        <pc:chgData name="Cynthia Enciso" userId="7915927f-c5cf-4e1f-876d-e79882ad52fa" providerId="ADAL" clId="{8559A80B-B25A-4E01-AA5F-31128C7F1561}" dt="2021-05-03T20:17:37.838" v="476"/>
        <pc:sldMkLst>
          <pc:docMk/>
          <pc:sldMk cId="2320720555" sldId="283"/>
        </pc:sldMkLst>
      </pc:sldChg>
      <pc:sldChg chg="add">
        <pc:chgData name="Cynthia Enciso" userId="7915927f-c5cf-4e1f-876d-e79882ad52fa" providerId="ADAL" clId="{8559A80B-B25A-4E01-AA5F-31128C7F1561}" dt="2021-05-03T20:18:30.749" v="477"/>
        <pc:sldMkLst>
          <pc:docMk/>
          <pc:sldMk cId="1104934171" sldId="284"/>
        </pc:sldMkLst>
      </pc:sldChg>
      <pc:sldMasterChg chg="addSldLayout delSldLayout">
        <pc:chgData name="Cynthia Enciso" userId="7915927f-c5cf-4e1f-876d-e79882ad52fa" providerId="ADAL" clId="{8559A80B-B25A-4E01-AA5F-31128C7F1561}" dt="2021-05-03T17:11:36.844" v="6" actId="47"/>
        <pc:sldMasterMkLst>
          <pc:docMk/>
          <pc:sldMasterMk cId="0" sldId="2147483661"/>
        </pc:sldMasterMkLst>
        <pc:sldLayoutChg chg="add del">
          <pc:chgData name="Cynthia Enciso" userId="7915927f-c5cf-4e1f-876d-e79882ad52fa" providerId="ADAL" clId="{8559A80B-B25A-4E01-AA5F-31128C7F1561}" dt="2021-05-03T17:11:36.844" v="6" actId="47"/>
          <pc:sldLayoutMkLst>
            <pc:docMk/>
            <pc:sldMasterMk cId="0" sldId="2147483661"/>
            <pc:sldLayoutMk cId="0" sldId="2147483655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19:18:5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9864,'0'0'944,"0"0"-50,0 0-196,0 0-122,0 0-288,0 0-120,0 0-192,0 0-188,0 0-560,11 0-1054,11 0 494,-20 0 1067,7 0-1042,1 0-3659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2T19:35:25.216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96 135,'-2'0,"1"0,-1 1,0-1,1 1,-1 0,0-1,1 1,-1 0,1 0,0 0,-1 0,1 0,0 0,-1 1,1-1,0 0,-12 10,12-11,1-1,0 1,0 0,0 0,0 0,-1 0,1-1,0 1,0 0,0 0,0 0,0-1,0 1,-1 0,1 0,0 0,0-1,0 1,0 0,0 0,0-1,0 1,0 0,0 0,0 0,0-1,0 1,0 0,0 0,1-1,-1 1,0 0,0 0,0 0,0-1,0 1,0 0,0 0,1 0,-1-1,0 1,0 0,0 0,1 0,-1 0,6-13,1 0,1 1,0 0,1 1,0 0,1 0,0 1,3-2,-3 4,-5 2,1 1,0 1,1-1,-1 1,1 0,1-1,-7 5,0 0,0-1,0 1,0 0,0-1,0 1,0 0,0 0,0 0,0 0,0 0,0 0,0 0,0 1,0-1,0 0,0 0,0 1,1 0,-1-1,0 1,0 0,0 0,0 1,0-1,0 0,0 0,0 0,-1 1,1-1,-1 0,1 1,-1-1,1 0,-1 1,0-1,1 1,-1-1,1 5,-1-1,1 0,-1 1,0-1,0 0,-1 1,0-1,0 0,0 0,0 0,-1 1,0-2,0 1,0 0,-1 0,0 1,-3 3,-1-1,1 0,-1 0,-1 0,1-1,-1 0,-7 4,1-5,11-14,15-18,-4 15,0 2,0 0,-1-1,-1 0,6-11,-11 20,0 0,-1-1,1 1,0 0,-1 0,1-1,-1 1,0 0,1-1,-1 1,0 0,0-1,0 1,0-1,0 1,0 0,0-1,0 1,-1 0,1-1,0 1,-1 0,1-1,-1 1,1 0,-1 0,0 0,0-1,0 1,1 0,-1 0,0 0,0 0,0 0,0 1,-1-1,1 0,0 0,0 1,0-1,-1 0,1 1,0 0,-1-1,-2 1,1-1,-1 1,0 0,0 0,0 0,1 1,-1 0,0-1,0 1,1 0,-1 1,1-1,-1 1,1-1,0 1,-1 0,1 0,0 1,0-1,0 1,1-1,-2 2,-4 4,0 0,1 0,-1 1,2 0,-1 0,-4 10,5-3,20-34,3-3,31-12,-41 30,0-1,-1 1,0-2,0 1,0-1,0 0,-1 0,1 0,-1-1,-1 0,-3 6,-1 0,0 0,0 0,0 0,0 0,0 0,0 0,1 0,-1-1,0 1,0 0,0 0,0 0,0 0,0 0,0 0,0-1,0 1,0 0,0 0,0 0,1 0,-1-1,0 1,0 0,0 0,0 0,0 0,-1 0,1-1,0 1,0 0,0 0,0 0,0 0,0 0,0-1,0 1,0 0,0 0,0 0,0 0,0 0,-1 0,1-1,0 1,0 0,0 0,0 0,0 0,0 0,-1 0,1 0,0 0,0 0,-12 3,-11 9,10-1,1 1,0-1,1 2,0 0,-5 8,-22 26,17-17,20-29,1 0,-1 0,1 0,-1 0,1 0,-1 0,1 0,0 0,0 0,-1 0,1 0,0 0,0 0,0 1,0-1,0 0,1 0,-1 0,0 0,0 0,1 0,-1 0,1 0,-1 0,1 0,-1 0,1 0,0 0,-1 0,1-1,0 1,0-1,0 0,0 1,0-1,0 0,1 0,-1 0,0 0,0 0,0 0,0 0,0 0,0-1,0 1,0 0,0-1,0 1,0 0,0-1,0 1,-1-1,1 1,0-1,0 0,0 0,29-21,-24 17,10-9,-1 1,-1-2,9-12,29-28,-45 51,-4 7,-10 20,-20 30,22-47,1 0,-1 0,0 0,0 0,-1-1,0 0,0 0,0-1,0 0,-1 0,0 0,0-1,-3 2,12-6,1 1,-1 0,0 1,0-1,1 0,-1 1,0-1,0 1,1 0,-1 0,0 0,0 0,0 0,0 0,0 0,0 1,1 0,-2-1,0 0,1 0,-1 0,0 0,0 0,0 0,0 1,0-1,0 0,0 1,0-1,0 0,-1 1,1-1,0 1,-1-1,0 1,1-1,-1 1,0 0,0-1,1 1,-1-1,-1 1,1 0,0-1,0 1,0-1,-1 1,1-1,-1 2,-4 10,12-19,12-21,16-53,-35 80,0 0,0 0,0 0,0-1,0 1,0 0,0 0,1 0,-1-1,0 1,0 0,0 0,0 0,0 0,0-1,0 1,1 0,-1 0,0 0,0 0,0 0,0 0,1 0,-1-1,0 1,0 0,0 0,0 0,1 0,-1 0,0 0,0 0,0 0,1 0,-1 0,0 0,0 0,0 0,1 0,-1 0,0 0,0 0,0 0,1 0,2 11,-1 15,-2-25,0 4,0 0,1 0,0 0,0 0,0 1,1-1,-1-1,1 1,1 1,-3-5,0-1,1 1,-1 0,1-1,-1 1,1 0,-1-1,1 1,0 0,-1-1,1 1,0-1,-1 1,1-1,0 0,0 1,-1-1,1 0,0 1,0-1,0 0,-1 0,2 0,-1 0,1 0,-1-1,1 1,-1-1,1 1,-1-1,0 0,1 1,-1-1,0 0,1 0,-1 0,0 0,0 0,0 0,0-1,0 1,0-1,4-6,-1-1,-1-1,0 1,0-1,-1 1,0-1,0 0,-1 1,0-3,-1 10,0 5,0-1,-2 11,1 1,-2 0,0 0,0-1,-1 1,-2 1,-1-68,8-139,-1 180</inkml:trace>
  <inkml:trace contextRef="#ctx0" brushRef="#br0" timeOffset="1873.84">227 135,'0'0</inkml:trace>
  <inkml:trace contextRef="#ctx0" brushRef="#br0" timeOffset="2498.99">227 266,'0'0</inkml:trace>
  <inkml:trace contextRef="#ctx0" brushRef="#br0" timeOffset="3108.47">122 266,'0'0</inkml:trace>
  <inkml:trace contextRef="#ctx0" brushRef="#br0" timeOffset="3760.51">175 109,'5'0,"5"0,1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2T19:37:41.417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96 135,'-2'0,"1"0,-1 1,0-1,1 1,-1 0,0-1,1 1,-1 0,1 0,0 0,-1 0,1 0,0 0,-1 1,1-1,0 0,-12 10,12-11,1-1,0 1,0 0,0 0,0 0,-1 0,1-1,0 1,0 0,0 0,0 0,0-1,0 1,-1 0,1 0,0 0,0-1,0 1,0 0,0 0,0-1,0 1,0 0,0 0,0 0,0-1,0 1,0 0,0 0,1-1,-1 1,0 0,0 0,0 0,0-1,0 1,0 0,0 0,1 0,-1-1,0 1,0 0,0 0,1 0,-1 0,6-13,1 0,1 1,0 0,1 1,0 0,1 0,0 1,3-2,-3 4,-5 2,1 1,0 1,1-1,-1 1,1 0,1-1,-7 5,0 0,0-1,0 1,0 0,0-1,0 1,0 0,0 0,0 0,0 0,0 0,0 0,0 0,0 1,0-1,0 0,0 0,0 1,1 0,-1-1,0 1,0 0,0 0,0 1,0-1,0 0,0 0,0 0,-1 1,1-1,-1 0,1 1,-1-1,1 0,-1 1,0-1,1 1,-1-1,1 5,-1-1,1 0,-1 1,0-1,0 0,-1 1,0-1,0 0,0 0,0 0,-1 1,0-2,0 1,0 0,-1 0,0 1,-3 3,-1-1,1 0,-1 0,-1 0,1-1,-1 0,-7 4,1-5,11-14,15-18,-4 15,0 2,0 0,-1-1,-1 0,6-11,-11 20,0 0,-1-1,1 1,0 0,-1 0,1-1,-1 1,0 0,1-1,-1 1,0 0,0-1,0 1,0-1,0 1,0 0,0-1,0 1,-1 0,1-1,0 1,-1 0,1-1,-1 1,1 0,-1 0,0 0,0-1,0 1,1 0,-1 0,0 0,0 0,0 0,0 1,-1-1,1 0,0 0,0 1,0-1,-1 0,1 1,0 0,-1-1,-2 1,1-1,-1 1,0 0,0 0,0 0,1 1,-1 0,0-1,0 1,1 0,-1 1,1-1,-1 1,1-1,0 1,-1 0,1 0,0 1,0-1,0 1,1-1,-2 2,-4 4,0 0,1 0,-1 1,2 0,-1 0,-4 10,5-3,20-34,3-3,31-12,-41 30,0-1,-1 1,0-2,0 1,0-1,0 0,-1 0,1 0,-1-1,-1 0,-3 6,-1 0,0 0,0 0,0 0,0 0,0 0,0 0,1 0,-1-1,0 1,0 0,0 0,0 0,0 0,0 0,0 0,0-1,0 1,0 0,0 0,0 0,1 0,-1-1,0 1,0 0,0 0,0 0,0 0,-1 0,1-1,0 1,0 0,0 0,0 0,0 0,0 0,0-1,0 1,0 0,0 0,0 0,0 0,0 0,-1 0,1-1,0 1,0 0,0 0,0 0,0 0,0 0,-1 0,1 0,0 0,0 0,-12 3,-11 9,10-1,1 1,0-1,1 2,0 0,-5 8,-22 26,17-17,20-29,1 0,-1 0,1 0,-1 0,1 0,-1 0,1 0,0 0,0 0,-1 0,1 0,0 0,0 0,0 1,0-1,0 0,1 0,-1 0,0 0,0 0,1 0,-1 0,1 0,-1 0,1 0,-1 0,1 0,0 0,-1 0,1-1,0 1,0-1,0 0,0 1,0-1,0 0,1 0,-1 0,0 0,0 0,0 0,0 0,0 0,0-1,0 1,0 0,0-1,0 1,0 0,0-1,0 1,-1-1,1 1,0-1,0 0,0 0,29-21,-24 17,10-9,-1 1,-1-2,9-12,29-28,-45 51,-4 7,-10 20,-20 30,22-47,1 0,-1 0,0 0,0 0,-1-1,0 0,0 0,0-1,0 0,-1 0,0 0,0-1,-3 2,12-6,1 1,-1 0,0 1,0-1,1 0,-1 1,0-1,0 1,1 0,-1 0,0 0,0 0,0 0,0 0,0 0,0 1,1 0,-2-1,0 0,1 0,-1 0,0 0,0 0,0 0,0 1,0-1,0 0,0 1,0-1,0 0,-1 1,1-1,0 1,-1-1,0 1,1-1,-1 1,0 0,0-1,1 1,-1-1,-1 1,1 0,0-1,0 1,0-1,-1 1,1-1,-1 2,-4 10,12-19,12-21,16-53,-35 80,0 0,0 0,0 0,0-1,0 1,0 0,0 0,1 0,-1-1,0 1,0 0,0 0,0 0,0 0,0-1,0 1,1 0,-1 0,0 0,0 0,0 0,0 0,1 0,-1-1,0 1,0 0,0 0,0 0,1 0,-1 0,0 0,0 0,0 0,1 0,-1 0,0 0,0 0,0 0,1 0,-1 0,0 0,0 0,0 0,1 0,2 11,-1 15,-2-25,0 4,0 0,1 0,0 0,0 0,0 1,1-1,-1-1,1 1,1 1,-3-5,0-1,1 1,-1 0,1-1,-1 1,1 0,-1-1,1 1,0 0,-1-1,1 1,0-1,-1 1,1-1,0 0,0 1,-1-1,1 0,0 1,0-1,0 0,-1 0,2 0,-1 0,1 0,-1-1,1 1,-1-1,1 1,-1-1,0 0,1 1,-1-1,0 0,1 0,-1 0,0 0,0 0,0 0,0-1,0 1,0-1,4-6,-1-1,-1-1,0 1,0-1,-1 1,0-1,0 0,-1 1,0-3,-1 10,0 5,0-1,-2 11,1 1,-2 0,0 0,0-1,-1 1,-2 1,-1-68,8-139,-1 180</inkml:trace>
  <inkml:trace contextRef="#ctx0" brushRef="#br0" timeOffset="1">227 135,'0'0</inkml:trace>
  <inkml:trace contextRef="#ctx0" brushRef="#br0" timeOffset="2">227 266,'0'0</inkml:trace>
  <inkml:trace contextRef="#ctx0" brushRef="#br0" timeOffset="3">122 266,'0'0</inkml:trace>
  <inkml:trace contextRef="#ctx0" brushRef="#br0" timeOffset="4">175 109,'5'0,"5"0,1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144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206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r>
              <a:rPr lang="en-US" dirty="0"/>
              <a:t>Computer with Person icon from </a:t>
            </a:r>
            <a:r>
              <a:rPr lang="en-US" dirty="0" err="1"/>
              <a:t>Monkik</a:t>
            </a:r>
            <a:r>
              <a:rPr lang="en-US" dirty="0"/>
              <a:t> at flaticon.com</a:t>
            </a:r>
            <a:br>
              <a:rPr lang="en-US" dirty="0"/>
            </a:br>
            <a:r>
              <a:rPr lang="en-US" dirty="0"/>
              <a:t>JS Code icon from </a:t>
            </a:r>
            <a:r>
              <a:rPr lang="en-US" dirty="0" err="1"/>
              <a:t>Smashicons</a:t>
            </a:r>
            <a:r>
              <a:rPr lang="en-US" dirty="0"/>
              <a:t> at flaticon.com</a:t>
            </a:r>
          </a:p>
          <a:p>
            <a:r>
              <a:rPr lang="en-US" dirty="0"/>
              <a:t>Computer with Binary icon from </a:t>
            </a:r>
            <a:r>
              <a:rPr lang="en-US" dirty="0" err="1"/>
              <a:t>Freepik</a:t>
            </a:r>
            <a:r>
              <a:rPr lang="en-US" dirty="0"/>
              <a:t> at flaticon.com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CPU icon from Flat Icons at flaticon.com</a:t>
            </a:r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9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0997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2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80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Java and OOP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Why Use Java?</a:t>
            </a:r>
          </a:p>
        </p:txBody>
      </p:sp>
    </p:spTree>
    <p:extLst>
      <p:ext uri="{BB962C8B-B14F-4D97-AF65-F5344CB8AC3E}">
        <p14:creationId xmlns:p14="http://schemas.microsoft.com/office/powerpoint/2010/main" val="280681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Use Java?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14131"/>
            <a:ext cx="8383980" cy="513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rgbClr val="474C55"/>
                </a:solidFill>
                <a:sym typeface="Arial"/>
              </a:rPr>
              <a:t>Platform independent:</a:t>
            </a:r>
            <a:endParaRPr sz="2400" b="1" dirty="0"/>
          </a:p>
          <a:p>
            <a:pPr marL="743040" lvl="1" indent="-285480"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“Write Once, Run Anywhere”</a:t>
            </a:r>
            <a:endParaRPr lang="en-US" sz="2000" dirty="0">
              <a:solidFill>
                <a:srgbClr val="474C55"/>
              </a:solidFill>
              <a:sym typeface="Arial"/>
            </a:endParaRPr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sz="2000" dirty="0">
                <a:solidFill>
                  <a:srgbClr val="474C55"/>
                </a:solidFill>
                <a:sym typeface="Arial"/>
              </a:rPr>
              <a:t>JVM compiles Java to bytecode. </a:t>
            </a:r>
            <a:r>
              <a:rPr lang="en-US" sz="2000" dirty="0">
                <a:solidFill>
                  <a:srgbClr val="474C55"/>
                </a:solidFill>
              </a:rPr>
              <a:t>Bytecode works with any JVM, even if the underlying computer architecture of the computer running the program is different than the architecture where the program was originally written.</a:t>
            </a:r>
            <a:endParaRPr sz="2000" dirty="0">
              <a:solidFill>
                <a:srgbClr val="474C55"/>
              </a:solidFill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Safe and easy to learn:</a:t>
            </a:r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sz="2000" dirty="0">
                <a:solidFill>
                  <a:srgbClr val="474C55"/>
                </a:solidFill>
                <a:sym typeface="Arial"/>
              </a:rPr>
              <a:t>No memory management in Java</a:t>
            </a:r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sz="2000" dirty="0">
                <a:solidFill>
                  <a:srgbClr val="474C55"/>
                </a:solidFill>
              </a:rPr>
              <a:t>Designed to be easier to use than lower level languages</a:t>
            </a:r>
            <a:endParaRPr lang="en-US" sz="2000" dirty="0">
              <a:solidFill>
                <a:srgbClr val="474C55"/>
              </a:solidFill>
              <a:sym typeface="Arial"/>
            </a:endParaRPr>
          </a:p>
          <a:p>
            <a:pPr marL="285840" indent="-285480">
              <a:buClr>
                <a:srgbClr val="F36A25"/>
              </a:buClr>
            </a:pPr>
            <a:r>
              <a:rPr lang="en-US" sz="2400" b="1" dirty="0"/>
              <a:t>Free</a:t>
            </a:r>
          </a:p>
          <a:p>
            <a:pPr marL="285840" indent="-285480">
              <a:buClr>
                <a:srgbClr val="F36A25"/>
              </a:buClr>
            </a:pPr>
            <a:r>
              <a:rPr lang="en-US" sz="2400" b="1" dirty="0"/>
              <a:t>Object Oriented:</a:t>
            </a:r>
          </a:p>
          <a:p>
            <a:pPr marL="743040" lvl="1" indent="-285480">
              <a:buClr>
                <a:srgbClr val="F36A25"/>
              </a:buClr>
            </a:pPr>
            <a:r>
              <a:rPr lang="en-US" sz="2000" dirty="0"/>
              <a:t>allows you to easily create modular, reusable code</a:t>
            </a:r>
          </a:p>
          <a:p>
            <a:pPr marL="285840" indent="-285480">
              <a:buClr>
                <a:srgbClr val="F36A25"/>
              </a:buClr>
            </a:pPr>
            <a:r>
              <a:rPr lang="en-US" sz="2400" b="1" dirty="0"/>
              <a:t>Been around for a while:</a:t>
            </a:r>
          </a:p>
          <a:p>
            <a:pPr marL="743040" lvl="1" indent="-285480"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Java has an incredibly rich library and frameworks</a:t>
            </a:r>
            <a:endParaRPr lang="en-US" sz="2000"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Getting Started with Java</a:t>
            </a:r>
          </a:p>
        </p:txBody>
      </p:sp>
    </p:spTree>
    <p:extLst>
      <p:ext uri="{BB962C8B-B14F-4D97-AF65-F5344CB8AC3E}">
        <p14:creationId xmlns:p14="http://schemas.microsoft.com/office/powerpoint/2010/main" val="2827062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Compile Time Errors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When compiling a program, the compiler will look for common problems, typos, or other mistakes in your code.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Missing semicolons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“Symbol not found”: a typo in a keyword, or a valid class couldn’t be found by the compiler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Code that could generate problems (exceptions) is not handled safely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compiler will tell you the line on which the error occurs, </a:t>
            </a:r>
            <a:r>
              <a:rPr lang="en-US" i="1" dirty="0"/>
              <a:t>or near it.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An IDE will usually catch these errors before compiling and warn you.</a:t>
            </a:r>
          </a:p>
          <a:p>
            <a:pPr marL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 Oriented Programming</a:t>
            </a:r>
            <a:endParaRPr dirty="0"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19199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b="1" dirty="0">
                <a:solidFill>
                  <a:srgbClr val="474C55"/>
                </a:solidFill>
              </a:rPr>
              <a:t>Object Oriented Programming: </a:t>
            </a:r>
            <a:r>
              <a:rPr lang="en-US" dirty="0">
                <a:solidFill>
                  <a:srgbClr val="474C55"/>
                </a:solidFill>
              </a:rPr>
              <a:t>w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riting code in such a manner as to model real-world objects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Objects have </a:t>
            </a: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behavior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</a:rPr>
              <a:t>State:</a:t>
            </a:r>
            <a:r>
              <a:rPr lang="en-US" dirty="0">
                <a:solidFill>
                  <a:srgbClr val="474C55"/>
                </a:solidFill>
              </a:rPr>
              <a:t> properties or characteristics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</a:rPr>
              <a:t>Behavior: </a:t>
            </a:r>
            <a:r>
              <a:rPr lang="en-US" dirty="0">
                <a:solidFill>
                  <a:srgbClr val="474C55"/>
                </a:solidFill>
              </a:rPr>
              <a:t>an action the object can do</a:t>
            </a:r>
            <a:endParaRPr lang="en-US" b="1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D7B49485-89FA-4981-B799-0AA86164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205" y="1628554"/>
            <a:ext cx="2661985" cy="2661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788DB6-7B49-444D-8E14-376CB5EABB80}"/>
              </a:ext>
            </a:extLst>
          </p:cNvPr>
          <p:cNvSpPr txBox="1"/>
          <p:nvPr/>
        </p:nvSpPr>
        <p:spPr>
          <a:xfrm>
            <a:off x="5564791" y="449983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CE472-C3BF-4A74-8CE5-8EF24AD81191}"/>
              </a:ext>
            </a:extLst>
          </p:cNvPr>
          <p:cNvSpPr txBox="1"/>
          <p:nvPr/>
        </p:nvSpPr>
        <p:spPr>
          <a:xfrm>
            <a:off x="7340170" y="4499838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behavior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42BB1-BCE2-403E-B97E-FDD555635D40}"/>
              </a:ext>
            </a:extLst>
          </p:cNvPr>
          <p:cNvSpPr txBox="1"/>
          <p:nvPr/>
        </p:nvSpPr>
        <p:spPr>
          <a:xfrm>
            <a:off x="5564791" y="4899948"/>
            <a:ext cx="1031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on or off</a:t>
            </a:r>
          </a:p>
          <a:p>
            <a:r>
              <a:rPr lang="en-US" sz="1800" dirty="0"/>
              <a:t>color</a:t>
            </a:r>
          </a:p>
          <a:p>
            <a:r>
              <a:rPr lang="en-US" sz="1800" dirty="0"/>
              <a:t>name</a:t>
            </a:r>
          </a:p>
          <a:p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134BCE-02C2-4099-B5E1-AC6ECA46FFE0}"/>
              </a:ext>
            </a:extLst>
          </p:cNvPr>
          <p:cNvSpPr txBox="1"/>
          <p:nvPr/>
        </p:nvSpPr>
        <p:spPr>
          <a:xfrm>
            <a:off x="7462285" y="4899947"/>
            <a:ext cx="1326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walk</a:t>
            </a:r>
          </a:p>
          <a:p>
            <a:r>
              <a:rPr lang="en-US" sz="1800" dirty="0"/>
              <a:t>grab things</a:t>
            </a:r>
          </a:p>
          <a:p>
            <a:r>
              <a:rPr lang="en-US" sz="1800" dirty="0"/>
              <a:t>light up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6C1F-3F15-4136-A0E1-A64D7212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25B0A-7E59-489B-A591-C7F2B6139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18437"/>
            <a:ext cx="5475768" cy="5316280"/>
          </a:xfrm>
        </p:spPr>
        <p:txBody>
          <a:bodyPr/>
          <a:lstStyle/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400" dirty="0">
                <a:solidFill>
                  <a:srgbClr val="474C55"/>
                </a:solidFill>
              </a:rPr>
              <a:t>Java code is written as </a:t>
            </a:r>
            <a:r>
              <a:rPr lang="en-US" sz="2400" b="1" dirty="0">
                <a:solidFill>
                  <a:srgbClr val="474C55"/>
                </a:solidFill>
              </a:rPr>
              <a:t>modules, packages, and classes </a:t>
            </a:r>
            <a:r>
              <a:rPr lang="en-US" sz="2400" dirty="0">
                <a:solidFill>
                  <a:srgbClr val="474C55"/>
                </a:solidFill>
              </a:rPr>
              <a:t>instead of a list of instructions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are groupings of packages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</a:rPr>
              <a:t>Packages</a:t>
            </a:r>
            <a:r>
              <a:rPr lang="en-US" dirty="0">
                <a:solidFill>
                  <a:srgbClr val="474C55"/>
                </a:solidFill>
              </a:rPr>
              <a:t> are groupings of classes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are blueprints for objects</a:t>
            </a:r>
          </a:p>
          <a:p>
            <a:pPr marL="1257480" lvl="2" indent="-342720">
              <a:spcBef>
                <a:spcPts val="0"/>
              </a:spcBef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</a:rPr>
              <a:t>Code is written within classes</a:t>
            </a:r>
          </a:p>
          <a:p>
            <a:pPr marL="1257480" lvl="2" indent="-342720">
              <a:spcBef>
                <a:spcPts val="0"/>
              </a:spcBef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</a:rPr>
              <a:t>One class is used to start program execution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4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This modular approach to organizing our project makes it easier to test, maintain, and refactor.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44050-10D5-4A8D-AF18-BB4836388A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1C7B14-7D83-49B9-86D6-6BC190FB959B}"/>
              </a:ext>
            </a:extLst>
          </p:cNvPr>
          <p:cNvSpPr/>
          <p:nvPr/>
        </p:nvSpPr>
        <p:spPr>
          <a:xfrm>
            <a:off x="5762847" y="1814623"/>
            <a:ext cx="3094073" cy="368241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08E84-90FC-4469-AB90-D796D19859AA}"/>
              </a:ext>
            </a:extLst>
          </p:cNvPr>
          <p:cNvSpPr txBox="1"/>
          <p:nvPr/>
        </p:nvSpPr>
        <p:spPr>
          <a:xfrm>
            <a:off x="6602681" y="1490204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APPLICATION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579F6A-8844-449A-9D72-8DFD73AA6571}"/>
              </a:ext>
            </a:extLst>
          </p:cNvPr>
          <p:cNvGrpSpPr/>
          <p:nvPr/>
        </p:nvGrpSpPr>
        <p:grpSpPr>
          <a:xfrm>
            <a:off x="6011498" y="1938861"/>
            <a:ext cx="2583712" cy="1626781"/>
            <a:chOff x="6018028" y="2105247"/>
            <a:chExt cx="2583712" cy="162678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5FB46C6-331F-4A39-A907-7445EED4C18E}"/>
                </a:ext>
              </a:extLst>
            </p:cNvPr>
            <p:cNvSpPr/>
            <p:nvPr/>
          </p:nvSpPr>
          <p:spPr>
            <a:xfrm>
              <a:off x="6018028" y="2105247"/>
              <a:ext cx="2583712" cy="1626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BE17B73-FBEB-4DB3-9006-BCEF9A8200E7}"/>
                </a:ext>
              </a:extLst>
            </p:cNvPr>
            <p:cNvSpPr/>
            <p:nvPr/>
          </p:nvSpPr>
          <p:spPr>
            <a:xfrm>
              <a:off x="6134986" y="2232836"/>
              <a:ext cx="669300" cy="134501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3D46400-BC9D-4EA4-89C1-96CF17F3A2E0}"/>
                </a:ext>
              </a:extLst>
            </p:cNvPr>
            <p:cNvSpPr/>
            <p:nvPr/>
          </p:nvSpPr>
          <p:spPr>
            <a:xfrm>
              <a:off x="6999570" y="2232833"/>
              <a:ext cx="669300" cy="134501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8BDF730-13A7-4A79-A89B-8AF941A90FBB}"/>
                </a:ext>
              </a:extLst>
            </p:cNvPr>
            <p:cNvSpPr/>
            <p:nvPr/>
          </p:nvSpPr>
          <p:spPr>
            <a:xfrm>
              <a:off x="7838991" y="2232834"/>
              <a:ext cx="669300" cy="134501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F91DB1-B0A3-438A-AE4A-86C81132B3D4}"/>
                </a:ext>
              </a:extLst>
            </p:cNvPr>
            <p:cNvSpPr/>
            <p:nvPr/>
          </p:nvSpPr>
          <p:spPr>
            <a:xfrm>
              <a:off x="6241312" y="2445488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21F5D6-6F69-4992-BB34-5D17267B53E1}"/>
                </a:ext>
              </a:extLst>
            </p:cNvPr>
            <p:cNvSpPr/>
            <p:nvPr/>
          </p:nvSpPr>
          <p:spPr>
            <a:xfrm>
              <a:off x="6241312" y="2810540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2287F5-FE1F-4013-A23A-4086EE8231B1}"/>
                </a:ext>
              </a:extLst>
            </p:cNvPr>
            <p:cNvSpPr/>
            <p:nvPr/>
          </p:nvSpPr>
          <p:spPr>
            <a:xfrm>
              <a:off x="6230679" y="3185337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F024A0C-41E9-4D86-9C74-97AF24A31EC2}"/>
                </a:ext>
              </a:extLst>
            </p:cNvPr>
            <p:cNvSpPr/>
            <p:nvPr/>
          </p:nvSpPr>
          <p:spPr>
            <a:xfrm>
              <a:off x="7072068" y="2445488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DFCC076-4DDC-4E6F-975E-A6FD5272BB58}"/>
                </a:ext>
              </a:extLst>
            </p:cNvPr>
            <p:cNvSpPr/>
            <p:nvPr/>
          </p:nvSpPr>
          <p:spPr>
            <a:xfrm>
              <a:off x="7915047" y="2445487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65FAFC-597C-4643-8064-552B2B1F9E18}"/>
                </a:ext>
              </a:extLst>
            </p:cNvPr>
            <p:cNvSpPr/>
            <p:nvPr/>
          </p:nvSpPr>
          <p:spPr>
            <a:xfrm>
              <a:off x="7922102" y="2788383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50E014-F858-4A31-9315-6A48D5F22D44}"/>
              </a:ext>
            </a:extLst>
          </p:cNvPr>
          <p:cNvGrpSpPr/>
          <p:nvPr/>
        </p:nvGrpSpPr>
        <p:grpSpPr>
          <a:xfrm>
            <a:off x="6044609" y="3674621"/>
            <a:ext cx="2583712" cy="1626781"/>
            <a:chOff x="6018028" y="4072270"/>
            <a:chExt cx="2583712" cy="162678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446B130-75EB-4B1F-A224-689B82E7640A}"/>
                </a:ext>
              </a:extLst>
            </p:cNvPr>
            <p:cNvSpPr/>
            <p:nvPr/>
          </p:nvSpPr>
          <p:spPr>
            <a:xfrm>
              <a:off x="6018028" y="4072270"/>
              <a:ext cx="2583712" cy="1626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AAA41D-7B76-4AD5-9B3B-2C5A0C064339}"/>
                </a:ext>
              </a:extLst>
            </p:cNvPr>
            <p:cNvSpPr/>
            <p:nvPr/>
          </p:nvSpPr>
          <p:spPr>
            <a:xfrm>
              <a:off x="6462367" y="4213150"/>
              <a:ext cx="669300" cy="134501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03EAC8C-E348-47DD-AFC7-F15B89C1B740}"/>
                </a:ext>
              </a:extLst>
            </p:cNvPr>
            <p:cNvSpPr/>
            <p:nvPr/>
          </p:nvSpPr>
          <p:spPr>
            <a:xfrm>
              <a:off x="7497286" y="4213150"/>
              <a:ext cx="669300" cy="134501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5F027-8D22-4D6A-AB76-307A632715AC}"/>
                </a:ext>
              </a:extLst>
            </p:cNvPr>
            <p:cNvSpPr/>
            <p:nvPr/>
          </p:nvSpPr>
          <p:spPr>
            <a:xfrm>
              <a:off x="6541879" y="4377957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0A0EE7E-F64F-40F6-928B-DC00128FFFCF}"/>
                </a:ext>
              </a:extLst>
            </p:cNvPr>
            <p:cNvSpPr/>
            <p:nvPr/>
          </p:nvSpPr>
          <p:spPr>
            <a:xfrm>
              <a:off x="7587452" y="4377957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C2B1358-3CF8-4270-AFC1-1315256E9764}"/>
                </a:ext>
              </a:extLst>
            </p:cNvPr>
            <p:cNvSpPr/>
            <p:nvPr/>
          </p:nvSpPr>
          <p:spPr>
            <a:xfrm>
              <a:off x="7575146" y="4734146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C7D265-2EDC-4CF7-83CF-D89D8C670A4C}"/>
                </a:ext>
              </a:extLst>
            </p:cNvPr>
            <p:cNvSpPr/>
            <p:nvPr/>
          </p:nvSpPr>
          <p:spPr>
            <a:xfrm>
              <a:off x="7575146" y="5074388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B9DD07A-E52E-43D7-B085-D56E6AAF2009}"/>
              </a:ext>
            </a:extLst>
          </p:cNvPr>
          <p:cNvSpPr/>
          <p:nvPr/>
        </p:nvSpPr>
        <p:spPr>
          <a:xfrm>
            <a:off x="5954232" y="5709685"/>
            <a:ext cx="372139" cy="3251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86F5537-ACD8-40BF-9F83-FEE5601C5137}"/>
              </a:ext>
            </a:extLst>
          </p:cNvPr>
          <p:cNvSpPr/>
          <p:nvPr/>
        </p:nvSpPr>
        <p:spPr>
          <a:xfrm>
            <a:off x="5958335" y="6221096"/>
            <a:ext cx="372139" cy="3251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C2F8D8-C78E-419E-835B-16C855D26EC7}"/>
              </a:ext>
            </a:extLst>
          </p:cNvPr>
          <p:cNvSpPr/>
          <p:nvPr/>
        </p:nvSpPr>
        <p:spPr>
          <a:xfrm>
            <a:off x="7551454" y="5727404"/>
            <a:ext cx="372139" cy="3251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60F39E-5218-4D02-B505-BF8200745B44}"/>
              </a:ext>
            </a:extLst>
          </p:cNvPr>
          <p:cNvSpPr txBox="1"/>
          <p:nvPr/>
        </p:nvSpPr>
        <p:spPr>
          <a:xfrm>
            <a:off x="6374268" y="5718385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modules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A75FAB-1A7B-4C3B-BA2A-C33FEA232C16}"/>
              </a:ext>
            </a:extLst>
          </p:cNvPr>
          <p:cNvSpPr txBox="1"/>
          <p:nvPr/>
        </p:nvSpPr>
        <p:spPr>
          <a:xfrm>
            <a:off x="6399084" y="6195969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packages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2C2002-156C-4ECC-9462-750F8E7B42AE}"/>
              </a:ext>
            </a:extLst>
          </p:cNvPr>
          <p:cNvSpPr txBox="1"/>
          <p:nvPr/>
        </p:nvSpPr>
        <p:spPr>
          <a:xfrm>
            <a:off x="8004027" y="571106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32348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612359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1FD8-AEDA-4F38-9F5A-1C24BFB0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33170-24FF-4EA3-9B84-2E6C7EE5D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Platform Module System (JPMS) </a:t>
            </a:r>
          </a:p>
          <a:p>
            <a:r>
              <a:rPr lang="en-US" dirty="0"/>
              <a:t>Introduced with Java 9 </a:t>
            </a:r>
          </a:p>
          <a:p>
            <a:r>
              <a:rPr lang="en-US" dirty="0"/>
              <a:t>Collection of associated packages, resources, and a </a:t>
            </a:r>
            <a:r>
              <a:rPr lang="en-US" i="1" dirty="0"/>
              <a:t>module descriptor </a:t>
            </a:r>
          </a:p>
          <a:p>
            <a:r>
              <a:rPr lang="en-US" i="1" dirty="0"/>
              <a:t>Module descriptor specifies</a:t>
            </a:r>
          </a:p>
          <a:p>
            <a:pPr lvl="1"/>
            <a:r>
              <a:rPr lang="en-US" i="1" dirty="0"/>
              <a:t>Name of module </a:t>
            </a:r>
          </a:p>
          <a:p>
            <a:pPr lvl="1"/>
            <a:r>
              <a:rPr lang="en-US" i="1" dirty="0"/>
              <a:t>Dependencies </a:t>
            </a:r>
          </a:p>
          <a:p>
            <a:pPr lvl="2"/>
            <a:r>
              <a:rPr lang="en-US" i="1" dirty="0"/>
              <a:t>i.e. other modules that your module relies on </a:t>
            </a:r>
          </a:p>
          <a:p>
            <a:pPr lvl="1"/>
            <a:r>
              <a:rPr lang="en-US" i="1" dirty="0"/>
              <a:t>The packages available to other modules</a:t>
            </a:r>
          </a:p>
          <a:p>
            <a:pPr lvl="1"/>
            <a:r>
              <a:rPr lang="en-US" dirty="0"/>
              <a:t>And more…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ABE2D-F0AF-4868-8723-54C0694DD0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6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A765-4913-411C-BEC9-6B3DC71D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Descriptor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F6963-5A19-4927-804F-05B2120596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14815-2ACA-413C-B8D0-509043F4E1E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1116" y="1540359"/>
            <a:ext cx="8614386" cy="731502"/>
          </a:xfrm>
        </p:spPr>
        <p:txBody>
          <a:bodyPr/>
          <a:lstStyle/>
          <a:p>
            <a:r>
              <a:rPr lang="en-US" sz="2400" dirty="0"/>
              <a:t>Created from module-info.java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D3B6A1-3F65-4ADB-828C-43FB675EF91B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51117" y="4100678"/>
            <a:ext cx="3542154" cy="2415307"/>
          </a:xfrm>
        </p:spPr>
        <p:txBody>
          <a:bodyPr/>
          <a:lstStyle/>
          <a:p>
            <a:r>
              <a:rPr lang="en-US" sz="2400"/>
              <a:t>For our purposes though you can simply select </a:t>
            </a:r>
            <a:r>
              <a:rPr lang="en-US" sz="2400" i="1"/>
              <a:t>Don’t Create</a:t>
            </a:r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C8CF01-F1A6-48AF-A228-B0A49A811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24" y="3893911"/>
            <a:ext cx="4771478" cy="26220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A38F0B-5A7C-4331-A2B2-BF3B76172F57}"/>
              </a:ext>
            </a:extLst>
          </p:cNvPr>
          <p:cNvSpPr/>
          <p:nvPr/>
        </p:nvSpPr>
        <p:spPr>
          <a:xfrm>
            <a:off x="919113" y="2056976"/>
            <a:ext cx="7305774" cy="15931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//module directives go in here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//technically all of these are optional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//you would specify things like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exports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requires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modulesNeededInModuleName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055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197086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Key Topics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839586"/>
            <a:ext cx="8383980" cy="516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</a:pPr>
            <a:r>
              <a:rPr lang="en-US" dirty="0">
                <a:solidFill>
                  <a:srgbClr val="474C55"/>
                </a:solidFill>
              </a:rPr>
              <a:t>Programs and Memory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</a:pPr>
            <a:r>
              <a:rPr lang="en-US" dirty="0">
                <a:solidFill>
                  <a:srgbClr val="474C55"/>
                </a:solidFill>
              </a:rPr>
              <a:t>Compilation</a:t>
            </a:r>
            <a:endParaRPr dirty="0">
              <a:solidFill>
                <a:srgbClr val="474C55"/>
              </a:solidFill>
            </a:endParaRPr>
          </a:p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Why Use Java?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50000"/>
              </a:lnSpc>
              <a:buClr>
                <a:srgbClr val="FF6600"/>
              </a:buClr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Getting Started with Java</a:t>
            </a:r>
          </a:p>
          <a:p>
            <a:pPr lvl="1" indent="-457200">
              <a:lnSpc>
                <a:spcPct val="150000"/>
              </a:lnSpc>
              <a:buClr>
                <a:srgbClr val="FF6600"/>
              </a:buClr>
            </a:pPr>
            <a:r>
              <a:rPr lang="en-US" dirty="0">
                <a:solidFill>
                  <a:srgbClr val="474C55"/>
                </a:solidFill>
              </a:rPr>
              <a:t>Modules</a:t>
            </a:r>
          </a:p>
          <a:p>
            <a:pPr lvl="1" indent="-457200">
              <a:lnSpc>
                <a:spcPct val="150000"/>
              </a:lnSpc>
              <a:buClr>
                <a:srgbClr val="FF6600"/>
              </a:buClr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</a:p>
          <a:p>
            <a:pPr lvl="1" indent="-457200">
              <a:lnSpc>
                <a:spcPct val="150000"/>
              </a:lnSpc>
              <a:buClr>
                <a:srgbClr val="FF6600"/>
              </a:buClr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</a:p>
          <a:p>
            <a:pPr lvl="1" indent="-457200">
              <a:lnSpc>
                <a:spcPct val="150000"/>
              </a:lnSpc>
              <a:buClr>
                <a:srgbClr val="FF6600"/>
              </a:buClr>
            </a:pPr>
            <a:r>
              <a:rPr lang="en-US" dirty="0">
                <a:solidFill>
                  <a:srgbClr val="474C55"/>
                </a:solidFill>
              </a:rPr>
              <a:t>Methods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336550" algn="l" rtl="0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Package Structure	</a:t>
            </a:r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498176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590" b="1" dirty="0"/>
              <a:t>Packages </a:t>
            </a:r>
            <a:r>
              <a:rPr lang="en-US" sz="2590" dirty="0"/>
              <a:t>become nested folders used to organize our classes</a:t>
            </a:r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b="1" dirty="0" err="1"/>
              <a:t>com.revature.example</a:t>
            </a:r>
            <a:r>
              <a:rPr lang="en-US" sz="2220" b="1" dirty="0"/>
              <a:t> </a:t>
            </a:r>
            <a:r>
              <a:rPr lang="en-US" sz="2220" dirty="0">
                <a:solidFill>
                  <a:schemeClr val="accent1"/>
                </a:solidFill>
              </a:rPr>
              <a:t>→</a:t>
            </a:r>
            <a:r>
              <a:rPr lang="en-US" sz="2220" b="1" dirty="0"/>
              <a:t> /com/</a:t>
            </a:r>
            <a:r>
              <a:rPr lang="en-US" sz="2220" b="1" dirty="0" err="1"/>
              <a:t>revature</a:t>
            </a:r>
            <a:r>
              <a:rPr lang="en-US" sz="2220" b="1" dirty="0"/>
              <a:t>/examples</a:t>
            </a:r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b="1" dirty="0"/>
              <a:t>Package declarations </a:t>
            </a:r>
            <a:r>
              <a:rPr lang="en-US" sz="2400" dirty="0"/>
              <a:t>are used to specify which package a class is in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000" dirty="0"/>
              <a:t>They must be the first statement in your class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000" dirty="0"/>
              <a:t>if you don’t put a source file in a package, it goes into the </a:t>
            </a:r>
            <a:r>
              <a:rPr lang="en-US" sz="2000" b="1" dirty="0"/>
              <a:t>default package</a:t>
            </a:r>
            <a:endParaRPr lang="en-US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678738-F03D-47BA-9777-8ECDDB1E8122}"/>
              </a:ext>
            </a:extLst>
          </p:cNvPr>
          <p:cNvSpPr/>
          <p:nvPr/>
        </p:nvSpPr>
        <p:spPr>
          <a:xfrm>
            <a:off x="3150581" y="4958789"/>
            <a:ext cx="4793069" cy="1587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com.Revature.example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other code here	</a:t>
            </a:r>
          </a:p>
          <a:p>
            <a:pPr lvl="2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55EE25-8A03-49C8-B6E5-7197DBC21147}"/>
              </a:ext>
            </a:extLst>
          </p:cNvPr>
          <p:cNvSpPr txBox="1"/>
          <p:nvPr/>
        </p:nvSpPr>
        <p:spPr>
          <a:xfrm>
            <a:off x="1588260" y="235618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package syntax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4B870-7598-4D09-81B2-DFFBE747EF86}"/>
              </a:ext>
            </a:extLst>
          </p:cNvPr>
          <p:cNvSpPr txBox="1"/>
          <p:nvPr/>
        </p:nvSpPr>
        <p:spPr>
          <a:xfrm>
            <a:off x="5547116" y="235618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folder path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57FC75-49D5-44E6-9102-8383A994F0D4}"/>
              </a:ext>
            </a:extLst>
          </p:cNvPr>
          <p:cNvCxnSpPr/>
          <p:nvPr/>
        </p:nvCxnSpPr>
        <p:spPr>
          <a:xfrm>
            <a:off x="2328531" y="5226827"/>
            <a:ext cx="6166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EC801D-31BE-43B0-8E4C-800478CA8F94}"/>
              </a:ext>
            </a:extLst>
          </p:cNvPr>
          <p:cNvSpPr txBox="1"/>
          <p:nvPr/>
        </p:nvSpPr>
        <p:spPr>
          <a:xfrm>
            <a:off x="1041908" y="4973438"/>
            <a:ext cx="1286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package declaration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/>
      <p:bldP spid="5" grpId="0" animBg="1"/>
      <p:bldP spid="5" grpId="1" uiExpan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5D9EE80-061C-4C88-8B8B-C9456F21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7" y="1998409"/>
            <a:ext cx="4146245" cy="3785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022246-17B9-45D8-811E-C9FC911F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Visual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B41C1-425B-4FE8-98D1-3B8B105A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D0ABFD-52E3-4F25-AA8D-2E39F10BA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38084" y="1392866"/>
            <a:ext cx="4425906" cy="4614544"/>
          </a:xfrm>
        </p:spPr>
        <p:txBody>
          <a:bodyPr/>
          <a:lstStyle/>
          <a:p>
            <a:r>
              <a:rPr lang="en-US" dirty="0"/>
              <a:t>It is not recommended to use the default package. Always create your own package and place classes inside!</a:t>
            </a:r>
          </a:p>
          <a:p>
            <a:r>
              <a:rPr lang="en-US" b="1" dirty="0" err="1"/>
              <a:t>ClassA</a:t>
            </a:r>
            <a:r>
              <a:rPr lang="en-US" dirty="0"/>
              <a:t> is inside of </a:t>
            </a:r>
            <a:r>
              <a:rPr lang="en-US" b="1" dirty="0" err="1"/>
              <a:t>packageA</a:t>
            </a:r>
            <a:r>
              <a:rPr lang="en-US" dirty="0"/>
              <a:t>, which is inside of </a:t>
            </a:r>
            <a:r>
              <a:rPr lang="en-US" b="1" dirty="0"/>
              <a:t>example</a:t>
            </a:r>
          </a:p>
          <a:p>
            <a:r>
              <a:rPr lang="en-US" b="1" dirty="0" err="1"/>
              <a:t>ClassB</a:t>
            </a:r>
            <a:r>
              <a:rPr lang="en-US" b="1" dirty="0"/>
              <a:t> </a:t>
            </a:r>
            <a:r>
              <a:rPr lang="en-US" dirty="0"/>
              <a:t>is inside of </a:t>
            </a:r>
            <a:r>
              <a:rPr lang="en-US" b="1" dirty="0" err="1"/>
              <a:t>packageB</a:t>
            </a:r>
            <a:r>
              <a:rPr lang="en-US" dirty="0"/>
              <a:t>, which is also inside of </a:t>
            </a:r>
            <a:r>
              <a:rPr lang="en-US" b="1" dirty="0"/>
              <a:t>example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2AA8E8-010D-414D-A0EB-E94AC66AE715}"/>
              </a:ext>
            </a:extLst>
          </p:cNvPr>
          <p:cNvSpPr/>
          <p:nvPr/>
        </p:nvSpPr>
        <p:spPr>
          <a:xfrm>
            <a:off x="510363" y="3030279"/>
            <a:ext cx="3827720" cy="680484"/>
          </a:xfrm>
          <a:prstGeom prst="rect">
            <a:avLst/>
          </a:prstGeom>
          <a:solidFill>
            <a:srgbClr val="73A5C2">
              <a:alpha val="14902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8DDE7B-15A2-4F79-A7EF-8F4F17C2CDCC}"/>
              </a:ext>
            </a:extLst>
          </p:cNvPr>
          <p:cNvSpPr/>
          <p:nvPr/>
        </p:nvSpPr>
        <p:spPr>
          <a:xfrm>
            <a:off x="510362" y="3749724"/>
            <a:ext cx="3827721" cy="2034386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solidFill>
              <a:srgbClr val="C0BC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A6573-1BF5-4D6A-985C-B60C4FFDE671}"/>
              </a:ext>
            </a:extLst>
          </p:cNvPr>
          <p:cNvSpPr/>
          <p:nvPr/>
        </p:nvSpPr>
        <p:spPr>
          <a:xfrm>
            <a:off x="829340" y="4079382"/>
            <a:ext cx="3285460" cy="680484"/>
          </a:xfrm>
          <a:prstGeom prst="rect">
            <a:avLst/>
          </a:prstGeom>
          <a:solidFill>
            <a:srgbClr val="00B050">
              <a:alpha val="1490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8BF4DF-F5A4-4714-8BCF-E16B8F3965A4}"/>
              </a:ext>
            </a:extLst>
          </p:cNvPr>
          <p:cNvSpPr/>
          <p:nvPr/>
        </p:nvSpPr>
        <p:spPr>
          <a:xfrm>
            <a:off x="829340" y="4759867"/>
            <a:ext cx="3285460" cy="680484"/>
          </a:xfrm>
          <a:prstGeom prst="rect">
            <a:avLst/>
          </a:prstGeom>
          <a:solidFill>
            <a:srgbClr val="C00000">
              <a:alpha val="14902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34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653238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246-17B9-45D8-811E-C9FC911F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19798-573B-46FA-B7B4-FD841CBCF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write our code in </a:t>
            </a:r>
            <a:r>
              <a:rPr lang="en-US" b="1" dirty="0"/>
              <a:t>classes</a:t>
            </a:r>
          </a:p>
          <a:p>
            <a:r>
              <a:rPr lang="en-US" b="1" dirty="0"/>
              <a:t>Classes </a:t>
            </a:r>
            <a:r>
              <a:rPr lang="en-US" sz="28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are blueprints used to </a:t>
            </a:r>
            <a:r>
              <a:rPr lang="en-US" sz="2800" i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instantiate</a:t>
            </a:r>
            <a:r>
              <a:rPr lang="en-US" sz="28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objects</a:t>
            </a:r>
            <a:endParaRPr lang="en-US" dirty="0"/>
          </a:p>
          <a:p>
            <a:pPr lvl="1"/>
            <a:r>
              <a:rPr lang="en-US" sz="24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 have </a:t>
            </a:r>
            <a:r>
              <a:rPr lang="en-US" sz="2400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lang="en-US" sz="24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(variables) and </a:t>
            </a:r>
            <a:r>
              <a:rPr lang="en-US" sz="2400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behavior</a:t>
            </a:r>
            <a:r>
              <a:rPr lang="en-US" sz="24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(methods) that are given to each object created from the class</a:t>
            </a:r>
          </a:p>
          <a:p>
            <a:r>
              <a:rPr lang="en-US" sz="28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Behaviors and states are shared across all instances of a class, but the values of variables may be different and can change</a:t>
            </a:r>
          </a:p>
          <a:p>
            <a:pPr lvl="1"/>
            <a:r>
              <a:rPr lang="en-US" sz="2400" dirty="0">
                <a:solidFill>
                  <a:srgbClr val="474C55"/>
                </a:solidFill>
              </a:rPr>
              <a:t>Example) Two people both have the </a:t>
            </a:r>
            <a:r>
              <a:rPr lang="en-US" sz="2400" b="1" dirty="0">
                <a:solidFill>
                  <a:srgbClr val="474C55"/>
                </a:solidFill>
              </a:rPr>
              <a:t>name</a:t>
            </a:r>
            <a:r>
              <a:rPr lang="en-US" sz="2400" dirty="0">
                <a:solidFill>
                  <a:srgbClr val="474C55"/>
                </a:solidFill>
              </a:rPr>
              <a:t> variable but the value for one person’s name is Bob, while the value of the other person’s name is Francis</a:t>
            </a:r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B41C1-425B-4FE8-98D1-3B8B105A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23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Anatomy of a Class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highlight>
                  <a:srgbClr val="FFFF00"/>
                </a:highlight>
              </a:rPr>
              <a:t>Access Modifier</a:t>
            </a:r>
            <a:r>
              <a:rPr lang="en-US" dirty="0"/>
              <a:t> class </a:t>
            </a:r>
            <a:r>
              <a:rPr lang="en-US" dirty="0" err="1">
                <a:highlight>
                  <a:srgbClr val="00FFFF"/>
                </a:highlight>
              </a:rPr>
              <a:t>Class</a:t>
            </a:r>
            <a:r>
              <a:rPr lang="en-US" dirty="0">
                <a:highlight>
                  <a:srgbClr val="00FFFF"/>
                </a:highlight>
              </a:rPr>
              <a:t> Name</a:t>
            </a:r>
            <a:r>
              <a:rPr lang="en-US" dirty="0"/>
              <a:t>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	// variables and methods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Ex: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highlight>
                  <a:srgbClr val="FFFF00"/>
                </a:highlight>
              </a:rPr>
              <a:t>public</a:t>
            </a:r>
            <a:r>
              <a:rPr lang="en-US" dirty="0"/>
              <a:t> class </a:t>
            </a:r>
            <a:r>
              <a:rPr lang="en-US" dirty="0">
                <a:highlight>
                  <a:srgbClr val="00FFFF"/>
                </a:highlight>
              </a:rPr>
              <a:t>Dog</a:t>
            </a:r>
            <a:r>
              <a:rPr lang="en-US" dirty="0"/>
              <a:t>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	// variables and methods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}</a:t>
            </a:r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0720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Executable Classes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 class with a specifically-declared </a:t>
            </a: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main() method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b="1" dirty="0">
                <a:solidFill>
                  <a:srgbClr val="474C55"/>
                </a:solidFill>
                <a:sym typeface="Arial"/>
              </a:rPr>
              <a:t>executable</a:t>
            </a:r>
            <a:endParaRPr b="1" dirty="0"/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The JVM can invoke that method without creating an instance of the class first</a:t>
            </a:r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</a:rPr>
              <a:t>This is the starting point of your application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280" lvl="1" indent="-342720">
              <a:lnSpc>
                <a:spcPct val="90000"/>
              </a:lnSpc>
              <a:spcBef>
                <a:spcPts val="520"/>
              </a:spcBef>
              <a:buClr>
                <a:srgbClr val="F36A25"/>
              </a:buClr>
              <a:buSzPts val="26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An application usually only has one executable class</a:t>
            </a: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970749-7355-4819-9D4E-73318ED95036}"/>
              </a:ext>
            </a:extLst>
          </p:cNvPr>
          <p:cNvSpPr/>
          <p:nvPr/>
        </p:nvSpPr>
        <p:spPr>
          <a:xfrm>
            <a:off x="1020726" y="4159937"/>
            <a:ext cx="6751674" cy="1880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HelloWorld {</a:t>
            </a:r>
            <a:b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b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(“Hello World!”);</a:t>
            </a:r>
            <a:b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800" b="1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9F7A3-03EB-4A23-8EDB-78247E8430FB}"/>
              </a:ext>
            </a:extLst>
          </p:cNvPr>
          <p:cNvSpPr txBox="1"/>
          <p:nvPr/>
        </p:nvSpPr>
        <p:spPr>
          <a:xfrm>
            <a:off x="2920838" y="6209823"/>
            <a:ext cx="2951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example of an executable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263431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1261-83EC-44F5-AAE0-4118D2BB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B4101-0567-48E3-BC51-066494A62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509822"/>
            <a:ext cx="8349320" cy="5219015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method</a:t>
            </a:r>
            <a:r>
              <a:rPr lang="en-US" sz="2400" dirty="0"/>
              <a:t> is a block of code that runs when you call it</a:t>
            </a:r>
          </a:p>
          <a:p>
            <a:pPr lvl="1"/>
            <a:r>
              <a:rPr lang="en-US" sz="2000" dirty="0"/>
              <a:t>Can take in input</a:t>
            </a:r>
          </a:p>
          <a:p>
            <a:pPr lvl="1"/>
            <a:r>
              <a:rPr lang="en-US" sz="2000" dirty="0"/>
              <a:t>Can return a value</a:t>
            </a:r>
          </a:p>
          <a:p>
            <a:pPr lvl="1"/>
            <a:r>
              <a:rPr lang="en-US" sz="2000" dirty="0"/>
              <a:t>aka, a function!</a:t>
            </a:r>
          </a:p>
          <a:p>
            <a:r>
              <a:rPr lang="en-US" sz="2400" dirty="0"/>
              <a:t>When creating a method you use a more verbose syntax than with JavaScript</a:t>
            </a:r>
          </a:p>
          <a:p>
            <a:pPr lvl="1"/>
            <a:r>
              <a:rPr lang="en-US" sz="2000" dirty="0"/>
              <a:t>Java wants to know </a:t>
            </a:r>
            <a:r>
              <a:rPr lang="en-US" sz="2000" b="1" dirty="0"/>
              <a:t>exactly</a:t>
            </a:r>
            <a:r>
              <a:rPr lang="en-US" sz="2000" dirty="0"/>
              <a:t> what kind of method it is:</a:t>
            </a:r>
          </a:p>
          <a:p>
            <a:pPr lvl="2"/>
            <a:r>
              <a:rPr lang="en-US" sz="1800" dirty="0"/>
              <a:t>The type of data it takes in, if any</a:t>
            </a:r>
          </a:p>
          <a:p>
            <a:pPr lvl="2"/>
            <a:r>
              <a:rPr lang="en-US" sz="1800" dirty="0"/>
              <a:t>What it returns, if anything</a:t>
            </a:r>
          </a:p>
          <a:p>
            <a:pPr lvl="2"/>
            <a:r>
              <a:rPr lang="en-US" sz="1800" dirty="0"/>
              <a:t>If it belongs to the class*</a:t>
            </a:r>
          </a:p>
          <a:p>
            <a:pPr lvl="2"/>
            <a:r>
              <a:rPr lang="en-US" sz="1800" dirty="0"/>
              <a:t>Its level of access*</a:t>
            </a:r>
          </a:p>
          <a:p>
            <a:pPr marL="1016000" lvl="2" indent="0">
              <a:buNone/>
            </a:pPr>
            <a:endParaRPr lang="en-US" dirty="0"/>
          </a:p>
          <a:p>
            <a:pPr marL="50800" indent="0">
              <a:buNone/>
            </a:pPr>
            <a:r>
              <a:rPr lang="en-US" sz="1800" dirty="0"/>
              <a:t>* Don’t worry about these last two things, we’ll go over them later!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C2AB8-EBD3-48A8-A361-6B51ECFF27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33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DFCB-FA37-4084-AACB-7CD873C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Method -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C43-911C-4E53-95FC-06FD90F09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z="2000" u="sng" dirty="0">
                <a:highlight>
                  <a:srgbClr val="FFFF00"/>
                </a:highlight>
              </a:rPr>
              <a:t>Access Mod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Non-Access Mod</a:t>
            </a:r>
            <a:r>
              <a:rPr lang="en-US" sz="2000" dirty="0"/>
              <a:t> </a:t>
            </a:r>
            <a:r>
              <a:rPr lang="en-US" sz="2000" u="sng" dirty="0">
                <a:highlight>
                  <a:srgbClr val="FF00FF"/>
                </a:highlight>
              </a:rPr>
              <a:t>Return Type</a:t>
            </a:r>
            <a:r>
              <a:rPr lang="en-US" sz="2000" dirty="0"/>
              <a:t> </a:t>
            </a:r>
            <a:r>
              <a:rPr lang="en-US" sz="2000" u="sng" dirty="0">
                <a:highlight>
                  <a:srgbClr val="00FFFF"/>
                </a:highlight>
              </a:rPr>
              <a:t>Name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Parameters</a:t>
            </a:r>
            <a:r>
              <a:rPr lang="en-US" sz="2000" dirty="0"/>
              <a:t>) {}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Ex: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static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void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main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String[] </a:t>
            </a:r>
            <a:r>
              <a:rPr lang="en-US" sz="2000" dirty="0" err="1">
                <a:highlight>
                  <a:srgbClr val="C0C0C0"/>
                </a:highlight>
              </a:rPr>
              <a:t>args</a:t>
            </a:r>
            <a:r>
              <a:rPr lang="en-US" sz="2000" dirty="0"/>
              <a:t>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system.out.println</a:t>
            </a:r>
            <a:r>
              <a:rPr lang="en-US" sz="2000" i="1" dirty="0"/>
              <a:t>(“Hello World”);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protected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float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Add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float num1</a:t>
            </a:r>
            <a:r>
              <a:rPr lang="en-US" sz="2000" dirty="0"/>
              <a:t>, </a:t>
            </a:r>
            <a:r>
              <a:rPr lang="en-US" sz="2000" dirty="0">
                <a:highlight>
                  <a:srgbClr val="C0C0C0"/>
                </a:highlight>
              </a:rPr>
              <a:t>float num2,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C0C0C0"/>
                </a:highlight>
              </a:rPr>
              <a:t>String str</a:t>
            </a:r>
            <a:r>
              <a:rPr lang="en-US" sz="2000" dirty="0"/>
              <a:t>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/>
              <a:t>	return num1 + num2;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5DA0-5792-42CE-90CD-F4FA2300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4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37062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Programs and Memory</a:t>
            </a:r>
          </a:p>
        </p:txBody>
      </p:sp>
    </p:spTree>
    <p:extLst>
      <p:ext uri="{BB962C8B-B14F-4D97-AF65-F5344CB8AC3E}">
        <p14:creationId xmlns:p14="http://schemas.microsoft.com/office/powerpoint/2010/main" val="3172985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159F-2AB6-488C-8F7B-2B903214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CB89E-F46C-4F07-A0F3-BC663B68C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Let’s say we were creating a program for an animal shelter – in this shelter we have a number of dogs. We want a program to model these dogs. </a:t>
            </a:r>
          </a:p>
          <a:p>
            <a:r>
              <a:rPr lang="en-US" sz="2400" dirty="0"/>
              <a:t>Each dog in our shelter has certain characteristics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13088-ECD9-4E90-B141-418018814D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pic>
        <p:nvPicPr>
          <p:cNvPr id="6" name="Graphic 5" descr="Dog">
            <a:extLst>
              <a:ext uri="{FF2B5EF4-FFF2-40B4-BE49-F238E27FC236}">
                <a16:creationId xmlns:a16="http://schemas.microsoft.com/office/drawing/2014/main" id="{C230557F-C4AB-4B4B-BB83-BA1732DD8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3761" y="3889470"/>
            <a:ext cx="1914525" cy="1914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79703D-F618-4C76-8007-B19CAF761C1E}"/>
              </a:ext>
            </a:extLst>
          </p:cNvPr>
          <p:cNvSpPr txBox="1"/>
          <p:nvPr/>
        </p:nvSpPr>
        <p:spPr>
          <a:xfrm>
            <a:off x="4497177" y="3507904"/>
            <a:ext cx="1342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Print" panose="02000600000000000000" pitchFamily="2" charset="0"/>
              </a:rPr>
              <a:t>name </a:t>
            </a:r>
          </a:p>
          <a:p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2400" dirty="0">
                <a:latin typeface="Segoe Print" panose="02000600000000000000" pitchFamily="2" charset="0"/>
              </a:rPr>
              <a:t>weight </a:t>
            </a:r>
          </a:p>
          <a:p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2400" dirty="0">
                <a:latin typeface="Segoe Print" panose="02000600000000000000" pitchFamily="2" charset="0"/>
              </a:rPr>
              <a:t>breed </a:t>
            </a:r>
          </a:p>
          <a:p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2400" dirty="0">
                <a:latin typeface="Segoe Print" panose="02000600000000000000" pitchFamily="2" charset="0"/>
              </a:rPr>
              <a:t>age </a:t>
            </a:r>
          </a:p>
        </p:txBody>
      </p:sp>
      <p:sp>
        <p:nvSpPr>
          <p:cNvPr id="12" name="Straight Arrow Connector 11">
            <a:extLst>
              <a:ext uri="{FF2B5EF4-FFF2-40B4-BE49-F238E27FC236}">
                <a16:creationId xmlns:a16="http://schemas.microsoft.com/office/drawing/2014/main" id="{129AFF41-64E4-4CF0-83B4-1D3C335BD420}"/>
              </a:ext>
            </a:extLst>
          </p:cNvPr>
          <p:cNvSpPr/>
          <p:nvPr/>
        </p:nvSpPr>
        <p:spPr>
          <a:xfrm rot="9240511">
            <a:off x="3108123" y="4089600"/>
            <a:ext cx="1463040" cy="0"/>
          </a:xfrm>
          <a:prstGeom prst="straightConnector1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179211C2-5A36-4A6D-AB3C-28A9247BDA76}"/>
              </a:ext>
            </a:extLst>
          </p:cNvPr>
          <p:cNvSpPr/>
          <p:nvPr/>
        </p:nvSpPr>
        <p:spPr>
          <a:xfrm rot="10800000">
            <a:off x="3182108" y="4850578"/>
            <a:ext cx="1358211" cy="292022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2478532B-6CFC-4253-B1FF-FED1F50B2E10}"/>
              </a:ext>
            </a:extLst>
          </p:cNvPr>
          <p:cNvSpPr/>
          <p:nvPr/>
        </p:nvSpPr>
        <p:spPr>
          <a:xfrm rot="10800000" flipV="1">
            <a:off x="3225252" y="4481207"/>
            <a:ext cx="1315068" cy="107124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Straight Connector 32">
            <a:extLst>
              <a:ext uri="{FF2B5EF4-FFF2-40B4-BE49-F238E27FC236}">
                <a16:creationId xmlns:a16="http://schemas.microsoft.com/office/drawing/2014/main" id="{A3B3CDD6-F335-43EF-B64D-0A8F02F411B3}"/>
              </a:ext>
            </a:extLst>
          </p:cNvPr>
          <p:cNvSpPr/>
          <p:nvPr/>
        </p:nvSpPr>
        <p:spPr>
          <a:xfrm rot="10800000">
            <a:off x="3077280" y="5142600"/>
            <a:ext cx="1392932" cy="732422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441A9F-71C9-4FA0-AF26-38C42EA8A56F}"/>
              </a:ext>
            </a:extLst>
          </p:cNvPr>
          <p:cNvSpPr txBox="1"/>
          <p:nvPr/>
        </p:nvSpPr>
        <p:spPr>
          <a:xfrm>
            <a:off x="5796068" y="3332962"/>
            <a:ext cx="26571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06400">
              <a:spcBef>
                <a:spcPts val="56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400" dirty="0">
                <a:solidFill>
                  <a:srgbClr val="474C55"/>
                </a:solidFill>
              </a:rPr>
              <a:t>As well as certain behaviors like barking</a:t>
            </a:r>
          </a:p>
          <a:p>
            <a:endParaRPr lang="en-US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D3D7E7EF-08BB-466A-8486-518610950AD8}"/>
              </a:ext>
            </a:extLst>
          </p:cNvPr>
          <p:cNvSpPr/>
          <p:nvPr/>
        </p:nvSpPr>
        <p:spPr>
          <a:xfrm flipH="1">
            <a:off x="1349961" y="3417756"/>
            <a:ext cx="1066513" cy="7601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Woof!</a:t>
            </a:r>
          </a:p>
        </p:txBody>
      </p:sp>
    </p:spTree>
    <p:extLst>
      <p:ext uri="{BB962C8B-B14F-4D97-AF65-F5344CB8AC3E}">
        <p14:creationId xmlns:p14="http://schemas.microsoft.com/office/powerpoint/2010/main" val="97907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  <p:bldP spid="12" grpId="0" animBg="1"/>
      <p:bldP spid="31" grpId="0" animBg="1"/>
      <p:bldP spid="32" grpId="0" animBg="1"/>
      <p:bldP spid="33" grpId="0" animBg="1"/>
      <p:bldP spid="30" grpId="0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DFCB-FA37-4084-AACB-7CD873C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C43-911C-4E53-95FC-06FD90F09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want to create a Dog class to model these characteristics and behaviors. 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Our state or characteristics, name, weight, breed, and age, will be saved in variables and our behavior, barking, will be defined in a method.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5DA0-5792-42CE-90CD-F4FA2300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38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Dog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09" y="1481446"/>
            <a:ext cx="8604419" cy="4525963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public class Dog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String name; 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double weight;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String breed; 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int age; 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public void bark(){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(“Woof!!”);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}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02454D-D86A-48FD-8EEC-4C63F7BD89D6}"/>
              </a:ext>
            </a:extLst>
          </p:cNvPr>
          <p:cNvSpPr/>
          <p:nvPr/>
        </p:nvSpPr>
        <p:spPr>
          <a:xfrm>
            <a:off x="4572000" y="1133475"/>
            <a:ext cx="3457575" cy="247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class doesn’t actually run  or do </a:t>
            </a:r>
            <a:r>
              <a:rPr lang="en-US" sz="2000" i="1" dirty="0"/>
              <a:t>anything</a:t>
            </a:r>
            <a:r>
              <a:rPr lang="en-US" sz="2000" dirty="0"/>
              <a:t> at all on its own.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It provides the code that would need to be used somewhere else in the program. </a:t>
            </a:r>
          </a:p>
        </p:txBody>
      </p:sp>
    </p:spTree>
    <p:extLst>
      <p:ext uri="{BB962C8B-B14F-4D97-AF65-F5344CB8AC3E}">
        <p14:creationId xmlns:p14="http://schemas.microsoft.com/office/powerpoint/2010/main" val="10019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3D84-6A19-420F-8EBE-11185599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Dog class…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D7C43-E524-4156-B4EC-E63E5C3572C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122757" y="6353432"/>
            <a:ext cx="861671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sp>
        <p:nvSpPr>
          <p:cNvPr id="8" name="Google Shape;219;p16">
            <a:extLst>
              <a:ext uri="{FF2B5EF4-FFF2-40B4-BE49-F238E27FC236}">
                <a16:creationId xmlns:a16="http://schemas.microsoft.com/office/drawing/2014/main" id="{29C46E19-637D-40BC-9785-5495A54E65E5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4839690" cy="3042929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public class Dog {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String name; 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double weight;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String breed; 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int age; 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endParaRPr lang="en-US" sz="1600" dirty="0"/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void bark(){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(“Woof!!”);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}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}</a:t>
            </a:r>
          </a:p>
        </p:txBody>
      </p:sp>
      <p:sp>
        <p:nvSpPr>
          <p:cNvPr id="9" name="Google Shape;219;p16">
            <a:extLst>
              <a:ext uri="{FF2B5EF4-FFF2-40B4-BE49-F238E27FC236}">
                <a16:creationId xmlns:a16="http://schemas.microsoft.com/office/drawing/2014/main" id="{FB8B45DF-8649-4664-874A-F431232036E5}"/>
              </a:ext>
            </a:extLst>
          </p:cNvPr>
          <p:cNvSpPr txBox="1">
            <a:spLocks/>
          </p:cNvSpPr>
          <p:nvPr/>
        </p:nvSpPr>
        <p:spPr>
          <a:xfrm>
            <a:off x="3675456" y="3907182"/>
            <a:ext cx="4613302" cy="272415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TestDog</a:t>
            </a:r>
            <a:r>
              <a:rPr lang="en-US" sz="1600" dirty="0"/>
              <a:t> {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Dog daisy = new Dog();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daisy.name = “Daisy”;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</a:t>
            </a:r>
            <a:r>
              <a:rPr lang="en-US" sz="1600" dirty="0" err="1"/>
              <a:t>daisy.bark</a:t>
            </a:r>
            <a:r>
              <a:rPr lang="en-US" sz="1600" dirty="0"/>
              <a:t>();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Dog scruffy = new Dog(); 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scruffy.name = “Scruffy”;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}	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4F5877-341C-400B-B81C-BBA116202AD2}"/>
              </a:ext>
            </a:extLst>
          </p:cNvPr>
          <p:cNvGrpSpPr/>
          <p:nvPr/>
        </p:nvGrpSpPr>
        <p:grpSpPr>
          <a:xfrm>
            <a:off x="6973552" y="1708727"/>
            <a:ext cx="1798439" cy="3875771"/>
            <a:chOff x="7439025" y="1924758"/>
            <a:chExt cx="1220585" cy="192334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F3DF6C1-401E-493E-97D2-0ADA612C0E51}"/>
                </a:ext>
              </a:extLst>
            </p:cNvPr>
            <p:cNvSpPr/>
            <p:nvPr/>
          </p:nvSpPr>
          <p:spPr>
            <a:xfrm>
              <a:off x="7439025" y="1952898"/>
              <a:ext cx="1220585" cy="1895202"/>
            </a:xfrm>
            <a:custGeom>
              <a:avLst/>
              <a:gdLst>
                <a:gd name="connsiteX0" fmla="*/ 0 w 1220585"/>
                <a:gd name="connsiteY0" fmla="*/ 1895202 h 1895202"/>
                <a:gd name="connsiteX1" fmla="*/ 1095375 w 1220585"/>
                <a:gd name="connsiteY1" fmla="*/ 1580877 h 1895202"/>
                <a:gd name="connsiteX2" fmla="*/ 1114425 w 1220585"/>
                <a:gd name="connsiteY2" fmla="*/ 237852 h 1895202"/>
                <a:gd name="connsiteX3" fmla="*/ 361950 w 1220585"/>
                <a:gd name="connsiteY3" fmla="*/ 9252 h 1895202"/>
                <a:gd name="connsiteX4" fmla="*/ 352425 w 1220585"/>
                <a:gd name="connsiteY4" fmla="*/ 66402 h 189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85" h="1895202">
                  <a:moveTo>
                    <a:pt x="0" y="1895202"/>
                  </a:moveTo>
                  <a:cubicBezTo>
                    <a:pt x="454819" y="1876152"/>
                    <a:pt x="909638" y="1857102"/>
                    <a:pt x="1095375" y="1580877"/>
                  </a:cubicBezTo>
                  <a:cubicBezTo>
                    <a:pt x="1281112" y="1304652"/>
                    <a:pt x="1236663" y="499789"/>
                    <a:pt x="1114425" y="237852"/>
                  </a:cubicBezTo>
                  <a:cubicBezTo>
                    <a:pt x="992188" y="-24086"/>
                    <a:pt x="488950" y="37827"/>
                    <a:pt x="361950" y="9252"/>
                  </a:cubicBezTo>
                  <a:cubicBezTo>
                    <a:pt x="234950" y="-19323"/>
                    <a:pt x="293687" y="23539"/>
                    <a:pt x="352425" y="6640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96C1D7-C9E0-45C3-8867-3086F2B33A4F}"/>
                </a:ext>
              </a:extLst>
            </p:cNvPr>
            <p:cNvSpPr/>
            <p:nvPr/>
          </p:nvSpPr>
          <p:spPr>
            <a:xfrm>
              <a:off x="7710021" y="1924758"/>
              <a:ext cx="98520" cy="106111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Dog">
            <a:extLst>
              <a:ext uri="{FF2B5EF4-FFF2-40B4-BE49-F238E27FC236}">
                <a16:creationId xmlns:a16="http://schemas.microsoft.com/office/drawing/2014/main" id="{FB6A42C6-4EED-462E-B0CC-5B8452F4F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3193" y="1137528"/>
            <a:ext cx="1224150" cy="1224150"/>
          </a:xfrm>
          <a:prstGeom prst="rect">
            <a:avLst/>
          </a:prstGeom>
        </p:spPr>
      </p:pic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799CA4D3-B1BF-4645-8772-56D2B2DF7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2279" y="2907347"/>
            <a:ext cx="1220584" cy="1220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D07FE-E696-4A43-98B6-9D80A1DFF4D7}"/>
              </a:ext>
            </a:extLst>
          </p:cNvPr>
          <p:cNvSpPr txBox="1"/>
          <p:nvPr/>
        </p:nvSpPr>
        <p:spPr>
          <a:xfrm>
            <a:off x="5520350" y="3299569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Daisy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C13C51-0F6E-4F4F-9CF5-C15FEA7BC20F}"/>
              </a:ext>
            </a:extLst>
          </p:cNvPr>
          <p:cNvSpPr txBox="1"/>
          <p:nvPr/>
        </p:nvSpPr>
        <p:spPr>
          <a:xfrm>
            <a:off x="6307929" y="1528695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Scruffy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7FBE4C1E-F779-4D15-A2C5-371369C80A1B}"/>
              </a:ext>
            </a:extLst>
          </p:cNvPr>
          <p:cNvSpPr/>
          <p:nvPr/>
        </p:nvSpPr>
        <p:spPr>
          <a:xfrm>
            <a:off x="6293267" y="2371665"/>
            <a:ext cx="1066513" cy="7601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Woof!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B34064-6020-4E3C-A72C-2AAD051DDD3B}"/>
              </a:ext>
            </a:extLst>
          </p:cNvPr>
          <p:cNvGrpSpPr/>
          <p:nvPr/>
        </p:nvGrpSpPr>
        <p:grpSpPr>
          <a:xfrm>
            <a:off x="3771850" y="2874869"/>
            <a:ext cx="1774851" cy="1798731"/>
            <a:chOff x="3771850" y="2874869"/>
            <a:chExt cx="1774851" cy="17987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EE4269-560D-4679-87CE-74979C2DA0DE}"/>
                </a:ext>
              </a:extLst>
            </p:cNvPr>
            <p:cNvSpPr/>
            <p:nvPr/>
          </p:nvSpPr>
          <p:spPr>
            <a:xfrm>
              <a:off x="3771850" y="2874869"/>
              <a:ext cx="1733023" cy="1798731"/>
            </a:xfrm>
            <a:custGeom>
              <a:avLst/>
              <a:gdLst>
                <a:gd name="connsiteX0" fmla="*/ 892514 w 1733023"/>
                <a:gd name="connsiteY0" fmla="*/ 1798731 h 1798731"/>
                <a:gd name="connsiteX1" fmla="*/ 107423 w 1733023"/>
                <a:gd name="connsiteY1" fmla="*/ 1678658 h 1798731"/>
                <a:gd name="connsiteX2" fmla="*/ 61241 w 1733023"/>
                <a:gd name="connsiteY2" fmla="*/ 1106004 h 1798731"/>
                <a:gd name="connsiteX3" fmla="*/ 615423 w 1733023"/>
                <a:gd name="connsiteY3" fmla="*/ 856622 h 1798731"/>
                <a:gd name="connsiteX4" fmla="*/ 901750 w 1733023"/>
                <a:gd name="connsiteY4" fmla="*/ 71531 h 1798731"/>
                <a:gd name="connsiteX5" fmla="*/ 1502114 w 1733023"/>
                <a:gd name="connsiteY5" fmla="*/ 62295 h 1798731"/>
                <a:gd name="connsiteX6" fmla="*/ 1733023 w 1733023"/>
                <a:gd name="connsiteY6" fmla="*/ 302440 h 179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3023" h="1798731">
                  <a:moveTo>
                    <a:pt x="892514" y="1798731"/>
                  </a:moveTo>
                  <a:cubicBezTo>
                    <a:pt x="569241" y="1796421"/>
                    <a:pt x="245968" y="1794112"/>
                    <a:pt x="107423" y="1678658"/>
                  </a:cubicBezTo>
                  <a:cubicBezTo>
                    <a:pt x="-31122" y="1563204"/>
                    <a:pt x="-23426" y="1243010"/>
                    <a:pt x="61241" y="1106004"/>
                  </a:cubicBezTo>
                  <a:cubicBezTo>
                    <a:pt x="145908" y="968998"/>
                    <a:pt x="475338" y="1029034"/>
                    <a:pt x="615423" y="856622"/>
                  </a:cubicBezTo>
                  <a:cubicBezTo>
                    <a:pt x="755508" y="684210"/>
                    <a:pt x="753968" y="203919"/>
                    <a:pt x="901750" y="71531"/>
                  </a:cubicBezTo>
                  <a:cubicBezTo>
                    <a:pt x="1049532" y="-60857"/>
                    <a:pt x="1363569" y="23810"/>
                    <a:pt x="1502114" y="62295"/>
                  </a:cubicBezTo>
                  <a:cubicBezTo>
                    <a:pt x="1640659" y="100780"/>
                    <a:pt x="1686841" y="201610"/>
                    <a:pt x="1733023" y="3024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09E94F8-DCD1-4E02-B8E9-491CF2E1107A}"/>
                </a:ext>
              </a:extLst>
            </p:cNvPr>
            <p:cNvSpPr/>
            <p:nvPr/>
          </p:nvSpPr>
          <p:spPr>
            <a:xfrm>
              <a:off x="5448181" y="3120427"/>
              <a:ext cx="98520" cy="106111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364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uiExpand="1" build="p" animBg="1"/>
      <p:bldP spid="5" grpId="0"/>
      <p:bldP spid="19" grpId="0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6D406-571D-4C22-8461-016B15DE46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051029-FDB7-4FBA-A29E-C0BC5F5E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DDF827-6D18-4085-97C6-89F4656AF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Java?</a:t>
            </a:r>
          </a:p>
          <a:p>
            <a:r>
              <a:rPr lang="en-US" dirty="0"/>
              <a:t>What are the steps from writing Java code to running on the computer?</a:t>
            </a:r>
          </a:p>
          <a:p>
            <a:r>
              <a:rPr lang="en-US" dirty="0"/>
              <a:t>What are compile time errors?</a:t>
            </a:r>
          </a:p>
          <a:p>
            <a:r>
              <a:rPr lang="en-US" dirty="0"/>
              <a:t>What is Object Oriented Programming?</a:t>
            </a:r>
          </a:p>
          <a:p>
            <a:r>
              <a:rPr lang="en-US" dirty="0"/>
              <a:t>What are packages, classes, and methods?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78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7F4A-7CD9-4BBB-93C6-BDCE0BF1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and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88107-689D-47BE-A8C0-EA4AE8700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4788209"/>
          </a:xfrm>
        </p:spPr>
        <p:txBody>
          <a:bodyPr/>
          <a:lstStyle/>
          <a:p>
            <a:r>
              <a:rPr lang="en-US" dirty="0"/>
              <a:t>There are two ways a computer can store information:</a:t>
            </a:r>
          </a:p>
          <a:p>
            <a:pPr lvl="1"/>
            <a:r>
              <a:rPr lang="en-US" b="1" dirty="0"/>
              <a:t>Short-term memory:</a:t>
            </a:r>
          </a:p>
          <a:p>
            <a:pPr lvl="2"/>
            <a:r>
              <a:rPr lang="en-US" dirty="0"/>
              <a:t>Used for active programs and system processes</a:t>
            </a:r>
          </a:p>
          <a:p>
            <a:pPr lvl="2"/>
            <a:r>
              <a:rPr lang="en-US" dirty="0"/>
              <a:t>Faster access</a:t>
            </a:r>
          </a:p>
          <a:p>
            <a:pPr lvl="2"/>
            <a:r>
              <a:rPr lang="en-US" dirty="0"/>
              <a:t>Temporary (computer needs to be on)</a:t>
            </a:r>
          </a:p>
          <a:p>
            <a:pPr lvl="2"/>
            <a:r>
              <a:rPr lang="en-US" dirty="0"/>
              <a:t>RAM, CPU cache</a:t>
            </a:r>
          </a:p>
          <a:p>
            <a:pPr lvl="1"/>
            <a:r>
              <a:rPr lang="en-US" b="1" dirty="0"/>
              <a:t>Long-term memory:</a:t>
            </a:r>
          </a:p>
          <a:p>
            <a:pPr lvl="2"/>
            <a:r>
              <a:rPr lang="en-US" dirty="0"/>
              <a:t>Used for storage permanent data</a:t>
            </a:r>
          </a:p>
          <a:p>
            <a:pPr lvl="2"/>
            <a:r>
              <a:rPr lang="en-US" dirty="0"/>
              <a:t>HDD, SSD, flash drives, CDs,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When a program runs, any data it needs to create and use are stored temporarily, in RAM, until it stops executing.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E4C57-43D0-4282-8661-54C82F2837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Computer Memory Structure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5AA88E-F54D-4DC6-BBAA-15CC2C23ACAB}"/>
              </a:ext>
            </a:extLst>
          </p:cNvPr>
          <p:cNvGrpSpPr/>
          <p:nvPr/>
        </p:nvGrpSpPr>
        <p:grpSpPr>
          <a:xfrm>
            <a:off x="1189607" y="1656813"/>
            <a:ext cx="6764786" cy="4552882"/>
            <a:chOff x="1935332" y="1603547"/>
            <a:chExt cx="5273337" cy="3625974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FC0312FF-3F46-4C83-99A0-21E9DF44680E}"/>
                </a:ext>
              </a:extLst>
            </p:cNvPr>
            <p:cNvSpPr/>
            <p:nvPr/>
          </p:nvSpPr>
          <p:spPr>
            <a:xfrm>
              <a:off x="1935333" y="1603547"/>
              <a:ext cx="5273336" cy="3625974"/>
            </a:xfrm>
            <a:prstGeom prst="triangle">
              <a:avLst>
                <a:gd name="adj" fmla="val 5018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40146557-C35F-4786-A5CC-0F5236A880ED}"/>
                </a:ext>
              </a:extLst>
            </p:cNvPr>
            <p:cNvSpPr/>
            <p:nvPr/>
          </p:nvSpPr>
          <p:spPr>
            <a:xfrm>
              <a:off x="3229446" y="2539014"/>
              <a:ext cx="2692031" cy="915494"/>
            </a:xfrm>
            <a:prstGeom prst="trapezoid">
              <a:avLst>
                <a:gd name="adj" fmla="val 752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CPU Cache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E8EE6E9D-1727-4DF4-9B55-B46F76574C78}"/>
                </a:ext>
              </a:extLst>
            </p:cNvPr>
            <p:cNvSpPr/>
            <p:nvPr/>
          </p:nvSpPr>
          <p:spPr>
            <a:xfrm>
              <a:off x="1935332" y="4429958"/>
              <a:ext cx="5273336" cy="799563"/>
            </a:xfrm>
            <a:prstGeom prst="trapezoid">
              <a:avLst>
                <a:gd name="adj" fmla="val 73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Permanent Storage- Hard Disk</a:t>
              </a: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4C5B0C33-1156-474C-9794-5B22DCF95658}"/>
                </a:ext>
              </a:extLst>
            </p:cNvPr>
            <p:cNvSpPr/>
            <p:nvPr/>
          </p:nvSpPr>
          <p:spPr>
            <a:xfrm>
              <a:off x="2618913" y="3597677"/>
              <a:ext cx="3906174" cy="689111"/>
            </a:xfrm>
            <a:prstGeom prst="trapezoid">
              <a:avLst>
                <a:gd name="adj" fmla="val 765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RAM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A2750A23-CA13-4F68-89D4-0DBFC75220F1}"/>
                </a:ext>
              </a:extLst>
            </p:cNvPr>
            <p:cNvSpPr/>
            <p:nvPr/>
          </p:nvSpPr>
          <p:spPr>
            <a:xfrm>
              <a:off x="4021584" y="1628479"/>
              <a:ext cx="1127465" cy="76736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A8A4E3-8434-40CC-B1DA-832E79AB3679}"/>
                </a:ext>
              </a:extLst>
            </p:cNvPr>
            <p:cNvSpPr txBox="1"/>
            <p:nvPr/>
          </p:nvSpPr>
          <p:spPr>
            <a:xfrm>
              <a:off x="4358914" y="1935082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Print" panose="02000600000000000000" pitchFamily="2" charset="0"/>
                </a:rPr>
                <a:t>CPU</a:t>
              </a:r>
            </a:p>
          </p:txBody>
        </p:sp>
      </p:grpSp>
      <p:sp>
        <p:nvSpPr>
          <p:cNvPr id="13" name="Left Brace 12">
            <a:extLst>
              <a:ext uri="{FF2B5EF4-FFF2-40B4-BE49-F238E27FC236}">
                <a16:creationId xmlns:a16="http://schemas.microsoft.com/office/drawing/2014/main" id="{02743121-0DA5-40CB-B611-37F7608A4BD2}"/>
              </a:ext>
            </a:extLst>
          </p:cNvPr>
          <p:cNvSpPr/>
          <p:nvPr/>
        </p:nvSpPr>
        <p:spPr>
          <a:xfrm>
            <a:off x="1367161" y="1656813"/>
            <a:ext cx="577049" cy="33058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EBB0D-AB73-4A20-AFF2-DF4BB8F128EA}"/>
              </a:ext>
            </a:extLst>
          </p:cNvPr>
          <p:cNvSpPr txBox="1"/>
          <p:nvPr/>
        </p:nvSpPr>
        <p:spPr>
          <a:xfrm>
            <a:off x="221943" y="2950860"/>
            <a:ext cx="1295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Temporary Storage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Compilation</a:t>
            </a:r>
          </a:p>
        </p:txBody>
      </p:sp>
    </p:spTree>
    <p:extLst>
      <p:ext uri="{BB962C8B-B14F-4D97-AF65-F5344CB8AC3E}">
        <p14:creationId xmlns:p14="http://schemas.microsoft.com/office/powerpoint/2010/main" val="290214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Compilation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4" name="Google Shape;226;p17">
            <a:extLst>
              <a:ext uri="{FF2B5EF4-FFF2-40B4-BE49-F238E27FC236}">
                <a16:creationId xmlns:a16="http://schemas.microsoft.com/office/drawing/2014/main" id="{D1C4A131-DA62-47DB-980D-747695CB6D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265408"/>
            <a:ext cx="8384100" cy="5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Computer hardware runs on binary code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 processor is capable of assembling Assembly code into binary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So how do we get Assembly from Java? </a:t>
            </a:r>
            <a:r>
              <a:rPr lang="en-US" b="1" dirty="0"/>
              <a:t>Compilation!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4D11FF-7FF9-4AE3-960D-9E14615B0071}"/>
              </a:ext>
            </a:extLst>
          </p:cNvPr>
          <p:cNvGrpSpPr/>
          <p:nvPr/>
        </p:nvGrpSpPr>
        <p:grpSpPr>
          <a:xfrm>
            <a:off x="156432" y="4295216"/>
            <a:ext cx="2271154" cy="1472038"/>
            <a:chOff x="122730" y="3009668"/>
            <a:chExt cx="2271154" cy="147203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47CD0-2143-4900-BBB9-A91864A66A3A}"/>
                </a:ext>
              </a:extLst>
            </p:cNvPr>
            <p:cNvGrpSpPr/>
            <p:nvPr/>
          </p:nvGrpSpPr>
          <p:grpSpPr>
            <a:xfrm>
              <a:off x="122730" y="3009668"/>
              <a:ext cx="2271154" cy="1472038"/>
              <a:chOff x="187655" y="1381125"/>
              <a:chExt cx="3691862" cy="243840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CD5516A-5B25-43F8-9E5E-E2C61FCD4CF8}"/>
                  </a:ext>
                </a:extLst>
              </p:cNvPr>
              <p:cNvSpPr/>
              <p:nvPr/>
            </p:nvSpPr>
            <p:spPr>
              <a:xfrm>
                <a:off x="187655" y="1381125"/>
                <a:ext cx="3691862" cy="24384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Icon&#10;&#10;Description automatically generated">
                <a:extLst>
                  <a:ext uri="{FF2B5EF4-FFF2-40B4-BE49-F238E27FC236}">
                    <a16:creationId xmlns:a16="http://schemas.microsoft.com/office/drawing/2014/main" id="{91D66BBF-4F98-4F1F-A115-0C3A60417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010" y="1795351"/>
                <a:ext cx="1933798" cy="1933798"/>
              </a:xfrm>
              <a:prstGeom prst="rect">
                <a:avLst/>
              </a:prstGeom>
            </p:spPr>
          </p:pic>
        </p:grp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2F28D3FB-34D2-4E25-B363-A01F665E0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4570" y="3176728"/>
              <a:ext cx="568959" cy="568959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1D7CA0-820C-4105-BF30-09465A3D22C0}"/>
              </a:ext>
            </a:extLst>
          </p:cNvPr>
          <p:cNvCxnSpPr>
            <a:cxnSpLocks/>
          </p:cNvCxnSpPr>
          <p:nvPr/>
        </p:nvCxnSpPr>
        <p:spPr>
          <a:xfrm flipV="1">
            <a:off x="2651164" y="4954325"/>
            <a:ext cx="50004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8F223B-3775-4524-BB79-61AF339928E0}"/>
              </a:ext>
            </a:extLst>
          </p:cNvPr>
          <p:cNvGrpSpPr/>
          <p:nvPr/>
        </p:nvGrpSpPr>
        <p:grpSpPr>
          <a:xfrm>
            <a:off x="6604742" y="4218305"/>
            <a:ext cx="2271155" cy="1472039"/>
            <a:chOff x="6293303" y="2494832"/>
            <a:chExt cx="2709549" cy="180483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80E49E9-20D9-4CE0-BF2A-7F9E40977C3D}"/>
                </a:ext>
              </a:extLst>
            </p:cNvPr>
            <p:cNvSpPr/>
            <p:nvPr/>
          </p:nvSpPr>
          <p:spPr>
            <a:xfrm>
              <a:off x="6293303" y="2494832"/>
              <a:ext cx="2709549" cy="1804833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text, electronics, display&#10;&#10;Description automatically generated">
              <a:extLst>
                <a:ext uri="{FF2B5EF4-FFF2-40B4-BE49-F238E27FC236}">
                  <a16:creationId xmlns:a16="http://schemas.microsoft.com/office/drawing/2014/main" id="{AE565E3D-9CA9-4745-8311-EAA989045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309" y="2694332"/>
              <a:ext cx="1397535" cy="1397535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6AAC7B-310B-4618-B865-BEAD9E5326F0}"/>
              </a:ext>
            </a:extLst>
          </p:cNvPr>
          <p:cNvCxnSpPr>
            <a:cxnSpLocks/>
          </p:cNvCxnSpPr>
          <p:nvPr/>
        </p:nvCxnSpPr>
        <p:spPr>
          <a:xfrm flipV="1">
            <a:off x="5916639" y="4950939"/>
            <a:ext cx="50004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18BC1D-C3CF-4199-A82F-6E6FDDE532D6}"/>
              </a:ext>
            </a:extLst>
          </p:cNvPr>
          <p:cNvGrpSpPr/>
          <p:nvPr/>
        </p:nvGrpSpPr>
        <p:grpSpPr>
          <a:xfrm>
            <a:off x="3392439" y="4295216"/>
            <a:ext cx="2271154" cy="1472038"/>
            <a:chOff x="3374782" y="4222431"/>
            <a:chExt cx="2271154" cy="147203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BDD715E-D3DA-4310-9BE3-CA9F88887BCC}"/>
                </a:ext>
              </a:extLst>
            </p:cNvPr>
            <p:cNvSpPr/>
            <p:nvPr/>
          </p:nvSpPr>
          <p:spPr>
            <a:xfrm>
              <a:off x="3374782" y="4222431"/>
              <a:ext cx="2271154" cy="1472038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D86460A5-3A72-4DA9-A72C-AF2D9BCBA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1324" y="4222431"/>
              <a:ext cx="1472038" cy="1472038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D1A03B-03DA-4952-B2DF-A633BA25338F}"/>
              </a:ext>
            </a:extLst>
          </p:cNvPr>
          <p:cNvSpPr txBox="1"/>
          <p:nvPr/>
        </p:nvSpPr>
        <p:spPr>
          <a:xfrm>
            <a:off x="283882" y="3758851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source code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1D4126-B8AB-4C00-8AC2-695515633441}"/>
              </a:ext>
            </a:extLst>
          </p:cNvPr>
          <p:cNvSpPr txBox="1"/>
          <p:nvPr/>
        </p:nvSpPr>
        <p:spPr>
          <a:xfrm>
            <a:off x="3777551" y="3745062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assembly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B5FC27-13A4-42AB-95B9-21B01D88790C}"/>
              </a:ext>
            </a:extLst>
          </p:cNvPr>
          <p:cNvSpPr txBox="1"/>
          <p:nvPr/>
        </p:nvSpPr>
        <p:spPr>
          <a:xfrm>
            <a:off x="7218033" y="373348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binary</a:t>
            </a:r>
          </a:p>
        </p:txBody>
      </p:sp>
    </p:spTree>
    <p:extLst>
      <p:ext uri="{BB962C8B-B14F-4D97-AF65-F5344CB8AC3E}">
        <p14:creationId xmlns:p14="http://schemas.microsoft.com/office/powerpoint/2010/main" val="359705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The JDK, JRE, and JVM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0A037-DEE7-44BB-BB78-E2A0469CC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50336"/>
            <a:ext cx="8383980" cy="4657074"/>
          </a:xfrm>
        </p:spPr>
        <p:txBody>
          <a:bodyPr/>
          <a:lstStyle/>
          <a:p>
            <a:r>
              <a:rPr lang="en-US" sz="2400" b="1" dirty="0"/>
              <a:t>JDK:</a:t>
            </a:r>
            <a:r>
              <a:rPr lang="en-US" sz="2400" dirty="0"/>
              <a:t> The Java Development Kit is required to </a:t>
            </a:r>
            <a:r>
              <a:rPr lang="en-US" sz="2400" b="1" dirty="0"/>
              <a:t>develop</a:t>
            </a:r>
            <a:r>
              <a:rPr lang="en-US" sz="2400" dirty="0"/>
              <a:t> Java applications</a:t>
            </a:r>
          </a:p>
          <a:p>
            <a:pPr lvl="1"/>
            <a:r>
              <a:rPr lang="en-US" sz="2000" dirty="0"/>
              <a:t>this is what you installed when you “installed Java”</a:t>
            </a:r>
          </a:p>
          <a:p>
            <a:pPr lvl="1"/>
            <a:r>
              <a:rPr lang="en-US" sz="2000" dirty="0"/>
              <a:t>It contains a </a:t>
            </a:r>
            <a:r>
              <a:rPr lang="en-US" sz="2000" b="1" dirty="0"/>
              <a:t>compiler</a:t>
            </a:r>
            <a:r>
              <a:rPr lang="en-US" sz="2000" dirty="0"/>
              <a:t> and the JRE</a:t>
            </a:r>
          </a:p>
          <a:p>
            <a:pPr lvl="1"/>
            <a:r>
              <a:rPr lang="en-US" sz="2000" dirty="0"/>
              <a:t>The compiler converts Java source code into bytecode</a:t>
            </a:r>
          </a:p>
          <a:p>
            <a:r>
              <a:rPr lang="en-US" sz="2400" b="1" dirty="0"/>
              <a:t>JRE: </a:t>
            </a:r>
            <a:r>
              <a:rPr lang="en-US" sz="2400" dirty="0"/>
              <a:t>The Java Runtime Environment is required to </a:t>
            </a:r>
            <a:r>
              <a:rPr lang="en-US" sz="2400" b="1" dirty="0"/>
              <a:t>run</a:t>
            </a:r>
            <a:r>
              <a:rPr lang="en-US" sz="2400" dirty="0"/>
              <a:t> Java applications</a:t>
            </a:r>
          </a:p>
          <a:p>
            <a:pPr lvl="1"/>
            <a:r>
              <a:rPr lang="en-US" sz="2000" dirty="0"/>
              <a:t>it contains the Java API</a:t>
            </a:r>
          </a:p>
          <a:p>
            <a:pPr lvl="1"/>
            <a:r>
              <a:rPr lang="en-US" sz="2000" dirty="0"/>
              <a:t>It contains the JVM</a:t>
            </a:r>
          </a:p>
          <a:p>
            <a:r>
              <a:rPr lang="en-US" sz="2400" b="1" dirty="0"/>
              <a:t>JVM: </a:t>
            </a:r>
            <a:r>
              <a:rPr lang="en-US" sz="2400" dirty="0"/>
              <a:t>The Java Virtual Machine is an </a:t>
            </a:r>
            <a:r>
              <a:rPr lang="en-US" sz="2400" b="1" dirty="0"/>
              <a:t>interpreter</a:t>
            </a:r>
            <a:r>
              <a:rPr lang="en-US" sz="2400" dirty="0"/>
              <a:t> that executes Java programs</a:t>
            </a:r>
          </a:p>
          <a:p>
            <a:pPr lvl="1"/>
            <a:r>
              <a:rPr lang="en-US" sz="2000" dirty="0"/>
              <a:t>It takes in bytecode created by the compiler and translates and executes it into machine code</a:t>
            </a:r>
          </a:p>
        </p:txBody>
      </p:sp>
    </p:spTree>
    <p:extLst>
      <p:ext uri="{BB962C8B-B14F-4D97-AF65-F5344CB8AC3E}">
        <p14:creationId xmlns:p14="http://schemas.microsoft.com/office/powerpoint/2010/main" val="271487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7687-FC36-4628-A7FB-F67D9876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JDK, JRE, JVM Visualized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3BCEC-77E7-4D40-B575-EDB061FAAA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0695CA-9ECE-4B80-903D-62A77103A841}"/>
              </a:ext>
            </a:extLst>
          </p:cNvPr>
          <p:cNvSpPr/>
          <p:nvPr/>
        </p:nvSpPr>
        <p:spPr>
          <a:xfrm>
            <a:off x="653896" y="2198157"/>
            <a:ext cx="3918104" cy="347472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numCol="2" rtlCol="0" anchor="t" anchorCtr="1"/>
          <a:lstStyle/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Segoe Print" panose="02000600000000000000" pitchFamily="2" charset="0"/>
              </a:rPr>
              <a:t>javac</a:t>
            </a:r>
            <a:r>
              <a:rPr lang="en-US" dirty="0">
                <a:solidFill>
                  <a:srgbClr val="000000"/>
                </a:solidFill>
                <a:latin typeface="Segoe Print" panose="02000600000000000000" pitchFamily="2" charset="0"/>
              </a:rPr>
              <a:t> command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3374706-C151-4542-8209-EF0187A2441B}"/>
                  </a:ext>
                </a:extLst>
              </p14:cNvPr>
              <p14:cNvContentPartPr/>
              <p14:nvPr/>
            </p14:nvContentPartPr>
            <p14:xfrm>
              <a:off x="4721077" y="3457292"/>
              <a:ext cx="1980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3374706-C151-4542-8209-EF0187A244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2437" y="3448652"/>
                <a:ext cx="374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BB2C8024-0DFB-4664-9D60-1FC2F51226C7}"/>
              </a:ext>
            </a:extLst>
          </p:cNvPr>
          <p:cNvSpPr/>
          <p:nvPr/>
        </p:nvSpPr>
        <p:spPr>
          <a:xfrm>
            <a:off x="882032" y="3129700"/>
            <a:ext cx="3482578" cy="231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Segoe Print" panose="02000600000000000000" pitchFamily="2" charset="0"/>
              </a:rPr>
              <a:t>JRE: Java Runtime Environment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7FADB2-4D94-4BA3-82FC-2F78CBEDA5ED}"/>
              </a:ext>
            </a:extLst>
          </p:cNvPr>
          <p:cNvSpPr/>
          <p:nvPr/>
        </p:nvSpPr>
        <p:spPr>
          <a:xfrm>
            <a:off x="537547" y="2240112"/>
            <a:ext cx="40344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JDK: Java Development Kit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06E8BE-D0B1-447D-9B31-63172F9DAA68}"/>
              </a:ext>
            </a:extLst>
          </p:cNvPr>
          <p:cNvSpPr/>
          <p:nvPr/>
        </p:nvSpPr>
        <p:spPr>
          <a:xfrm>
            <a:off x="1414021" y="3780148"/>
            <a:ext cx="2366127" cy="13763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Print" panose="02000600000000000000" pitchFamily="2" charset="0"/>
              </a:rPr>
              <a:t>JVM: Java Virtual Machine</a:t>
            </a:r>
          </a:p>
          <a:p>
            <a:pPr algn="ctr"/>
            <a:endParaRPr lang="en-US" dirty="0">
              <a:latin typeface="Segoe Print" panose="02000600000000000000" pitchFamily="2" charset="0"/>
            </a:endParaRPr>
          </a:p>
          <a:p>
            <a:pPr algn="ctr"/>
            <a:r>
              <a:rPr lang="en-US" sz="1200" dirty="0" err="1">
                <a:latin typeface="Segoe Print" panose="02000600000000000000" pitchFamily="2" charset="0"/>
              </a:rPr>
              <a:t>JiT</a:t>
            </a:r>
            <a:r>
              <a:rPr lang="en-US" sz="1200" dirty="0">
                <a:latin typeface="Segoe Print" panose="02000600000000000000" pitchFamily="2" charset="0"/>
              </a:rPr>
              <a:t> compilation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C1D67B8F-72A8-4739-8BC0-E05570199DD3}"/>
              </a:ext>
            </a:extLst>
          </p:cNvPr>
          <p:cNvSpPr/>
          <p:nvPr/>
        </p:nvSpPr>
        <p:spPr>
          <a:xfrm>
            <a:off x="6042581" y="1630737"/>
            <a:ext cx="1185884" cy="12187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Code: </a:t>
            </a:r>
          </a:p>
          <a:p>
            <a:pPr algn="ctr"/>
            <a:r>
              <a:rPr lang="en-US" dirty="0"/>
              <a:t>.java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2C5F55C-B4B3-48D7-8CB7-1B374219866E}"/>
              </a:ext>
            </a:extLst>
          </p:cNvPr>
          <p:cNvSpPr/>
          <p:nvPr/>
        </p:nvSpPr>
        <p:spPr>
          <a:xfrm>
            <a:off x="2330314" y="1989056"/>
            <a:ext cx="3712267" cy="771558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23FBC8F-B443-48B1-A4C1-7951E1E005FB}"/>
              </a:ext>
            </a:extLst>
          </p:cNvPr>
          <p:cNvSpPr/>
          <p:nvPr/>
        </p:nvSpPr>
        <p:spPr>
          <a:xfrm>
            <a:off x="2262325" y="2712639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1CE484F-0D46-46BC-8579-D124FFDDB7E2}"/>
              </a:ext>
            </a:extLst>
          </p:cNvPr>
          <p:cNvSpPr/>
          <p:nvPr/>
        </p:nvSpPr>
        <p:spPr>
          <a:xfrm>
            <a:off x="1885361" y="2894029"/>
            <a:ext cx="4715608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0AEBC5B-8F06-4BF3-B402-BE4E5EFDC8B6}"/>
                  </a:ext>
                </a:extLst>
              </p14:cNvPr>
              <p14:cNvContentPartPr/>
              <p14:nvPr/>
            </p14:nvContentPartPr>
            <p14:xfrm>
              <a:off x="6488506" y="3392132"/>
              <a:ext cx="101520" cy="1033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0AEBC5B-8F06-4BF3-B402-BE4E5EFDC8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506" y="3383132"/>
                <a:ext cx="119160" cy="12096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8F4D69AB-4332-4F5B-8529-9A5D5E2132D8}"/>
              </a:ext>
            </a:extLst>
          </p:cNvPr>
          <p:cNvSpPr/>
          <p:nvPr/>
        </p:nvSpPr>
        <p:spPr>
          <a:xfrm>
            <a:off x="6042581" y="3619343"/>
            <a:ext cx="1185884" cy="115007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Bytecode:</a:t>
            </a:r>
          </a:p>
          <a:p>
            <a:pPr algn="ctr"/>
            <a:r>
              <a:rPr lang="en-US" dirty="0"/>
              <a:t>.class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9BE5914-F7A3-40F3-810C-1269638EBC6B}"/>
              </a:ext>
            </a:extLst>
          </p:cNvPr>
          <p:cNvSpPr/>
          <p:nvPr/>
        </p:nvSpPr>
        <p:spPr>
          <a:xfrm>
            <a:off x="3299382" y="4074212"/>
            <a:ext cx="2743200" cy="695201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4CDFA0A-CFDB-4F5F-AF3D-D8BE99A12F2A}"/>
              </a:ext>
            </a:extLst>
          </p:cNvPr>
          <p:cNvSpPr/>
          <p:nvPr/>
        </p:nvSpPr>
        <p:spPr>
          <a:xfrm>
            <a:off x="3250122" y="4710554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B0FF403-ADD3-414C-B437-D60E369F9B13}"/>
              </a:ext>
            </a:extLst>
          </p:cNvPr>
          <p:cNvSpPr/>
          <p:nvPr/>
        </p:nvSpPr>
        <p:spPr>
          <a:xfrm>
            <a:off x="3172449" y="4893613"/>
            <a:ext cx="3633704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61F241E-9743-44BF-92E4-2B8DA9EA2062}"/>
                  </a:ext>
                </a:extLst>
              </p14:cNvPr>
              <p14:cNvContentPartPr/>
              <p14:nvPr/>
            </p14:nvContentPartPr>
            <p14:xfrm>
              <a:off x="6704633" y="5397033"/>
              <a:ext cx="101520" cy="103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61F241E-9743-44BF-92E4-2B8DA9EA20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5633" y="5388033"/>
                <a:ext cx="119160" cy="12096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E661F72A-B3D6-4ADB-842A-B50E6D2D9051}"/>
              </a:ext>
            </a:extLst>
          </p:cNvPr>
          <p:cNvSpPr txBox="1"/>
          <p:nvPr/>
        </p:nvSpPr>
        <p:spPr>
          <a:xfrm>
            <a:off x="5375149" y="5613266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What the OS, operating system,</a:t>
            </a:r>
          </a:p>
          <a:p>
            <a:r>
              <a:rPr lang="en-US" dirty="0">
                <a:latin typeface="Segoe Print" panose="02000600000000000000" pitchFamily="2" charset="0"/>
              </a:rPr>
              <a:t> can actually understand</a:t>
            </a:r>
          </a:p>
        </p:txBody>
      </p:sp>
    </p:spTree>
    <p:extLst>
      <p:ext uri="{BB962C8B-B14F-4D97-AF65-F5344CB8AC3E}">
        <p14:creationId xmlns:p14="http://schemas.microsoft.com/office/powerpoint/2010/main" val="126983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  <p:bldP spid="31" grpId="0"/>
      <p:bldP spid="32" grpId="0" animBg="1"/>
      <p:bldP spid="33" grpId="0" animBg="1"/>
      <p:bldP spid="37" grpId="0" animBg="1"/>
      <p:bldP spid="38" grpId="0" animBg="1"/>
      <p:bldP spid="40" grpId="0" animBg="1"/>
      <p:bldP spid="47" grpId="0" animBg="1"/>
      <p:bldP spid="48" grpId="0" animBg="1"/>
      <p:bldP spid="49" grpId="0" animBg="1"/>
      <p:bldP spid="50" grpId="0" animBg="1"/>
      <p:bldP spid="52" grpId="0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4228</TotalTime>
  <Words>1587</Words>
  <Application>Microsoft Office PowerPoint</Application>
  <PresentationFormat>On-screen Show (4:3)</PresentationFormat>
  <Paragraphs>295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Segoe Print</vt:lpstr>
      <vt:lpstr>2_Custom Design</vt:lpstr>
      <vt:lpstr>Java and OOP</vt:lpstr>
      <vt:lpstr>Key Topics</vt:lpstr>
      <vt:lpstr>PowerPoint Presentation</vt:lpstr>
      <vt:lpstr>Programs and Memory</vt:lpstr>
      <vt:lpstr>Computer Memory Structure</vt:lpstr>
      <vt:lpstr>PowerPoint Presentation</vt:lpstr>
      <vt:lpstr>Compilation</vt:lpstr>
      <vt:lpstr>The JDK, JRE, and JVM</vt:lpstr>
      <vt:lpstr>JDK, JRE, JVM Visualized</vt:lpstr>
      <vt:lpstr>PowerPoint Presentation</vt:lpstr>
      <vt:lpstr>Why Use Java?</vt:lpstr>
      <vt:lpstr>PowerPoint Presentation</vt:lpstr>
      <vt:lpstr>Compile Time Errors</vt:lpstr>
      <vt:lpstr>Object Oriented Programming</vt:lpstr>
      <vt:lpstr>OOP Project Structure</vt:lpstr>
      <vt:lpstr>PowerPoint Presentation</vt:lpstr>
      <vt:lpstr>Modules</vt:lpstr>
      <vt:lpstr>Module Descriptor </vt:lpstr>
      <vt:lpstr>PowerPoint Presentation</vt:lpstr>
      <vt:lpstr>Package Structure </vt:lpstr>
      <vt:lpstr>Packages Visual</vt:lpstr>
      <vt:lpstr>PowerPoint Presentation</vt:lpstr>
      <vt:lpstr>Classes</vt:lpstr>
      <vt:lpstr>Anatomy of a Class</vt:lpstr>
      <vt:lpstr>Executable Classes</vt:lpstr>
      <vt:lpstr>PowerPoint Presentation</vt:lpstr>
      <vt:lpstr>Methods</vt:lpstr>
      <vt:lpstr>Anatomy of a Method - Java</vt:lpstr>
      <vt:lpstr>PowerPoint Presentation</vt:lpstr>
      <vt:lpstr>Example</vt:lpstr>
      <vt:lpstr>Dog Class</vt:lpstr>
      <vt:lpstr>Dog</vt:lpstr>
      <vt:lpstr>Using the Dog class…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cp:lastModifiedBy>Cynthia Enciso</cp:lastModifiedBy>
  <cp:revision>33</cp:revision>
  <dcterms:modified xsi:type="dcterms:W3CDTF">2021-12-01T23:55:20Z</dcterms:modified>
</cp:coreProperties>
</file>