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2" r:id="rId6"/>
    <p:sldId id="275" r:id="rId7"/>
    <p:sldId id="271" r:id="rId8"/>
    <p:sldId id="285" r:id="rId9"/>
    <p:sldId id="273" r:id="rId10"/>
    <p:sldId id="276" r:id="rId11"/>
    <p:sldId id="269" r:id="rId12"/>
    <p:sldId id="270" r:id="rId13"/>
    <p:sldId id="286" r:id="rId14"/>
    <p:sldId id="278" r:id="rId15"/>
    <p:sldId id="283" r:id="rId16"/>
    <p:sldId id="289" r:id="rId17"/>
    <p:sldId id="282" r:id="rId18"/>
    <p:sldId id="263" r:id="rId19"/>
    <p:sldId id="280" r:id="rId20"/>
    <p:sldId id="284" r:id="rId21"/>
    <p:sldId id="281" r:id="rId22"/>
    <p:sldId id="265" r:id="rId23"/>
    <p:sldId id="268" r:id="rId24"/>
    <p:sldId id="259" r:id="rId25"/>
    <p:sldId id="266" r:id="rId26"/>
    <p:sldId id="260" r:id="rId27"/>
    <p:sldId id="257" r:id="rId28"/>
    <p:sldId id="277" r:id="rId29"/>
    <p:sldId id="258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528"/>
    <a:srgbClr val="474C55"/>
    <a:srgbClr val="669A91"/>
    <a:srgbClr val="9171A7"/>
    <a:srgbClr val="CCCC00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5013B-A543-4A75-B33C-C294FBB7600D}" v="221" dt="2022-03-09T18:10:4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29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2-03T15:58:06.408" v="9380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7T22:13:07.320" v="8781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7T22:13:07.320" v="8781" actId="20577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del mod">
        <pc:chgData name="Cynthia Enciso" userId="7915927f-c5cf-4e1f-876d-e79882ad52fa" providerId="ADAL" clId="{9A78363A-0468-45D8-964C-F0884215088C}" dt="2021-11-17T21:11:18.400" v="8690" actId="4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22:17:20.480" v="8670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22:16:00.508" v="8628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22:16:00.508" v="8628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7T23:08:15.082" v="8796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7T23:08:15.082" v="8796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 modAnim">
        <pc:chgData name="Cynthia Enciso" userId="7915927f-c5cf-4e1f-876d-e79882ad52fa" providerId="ADAL" clId="{9A78363A-0468-45D8-964C-F0884215088C}" dt="2021-12-03T15:57:39.422" v="9379"/>
        <pc:sldMkLst>
          <pc:docMk/>
          <pc:sldMk cId="2319034473" sldId="270"/>
        </pc:sldMkLst>
        <pc:spChg chg="mod">
          <ac:chgData name="Cynthia Enciso" userId="7915927f-c5cf-4e1f-876d-e79882ad52fa" providerId="ADAL" clId="{9A78363A-0468-45D8-964C-F0884215088C}" dt="2021-12-03T15:45:19.402" v="8815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3" creationId="{8048EF4E-039B-405F-9C70-39EDD90C0D2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3" creationId="{50A8566E-464E-4175-929B-52776DC40130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9A78363A-0468-45D8-964C-F0884215088C}" dt="2021-12-03T15:53:20.140" v="9301" actId="14100"/>
          <ac:spMkLst>
            <pc:docMk/>
            <pc:sldMk cId="2319034473" sldId="270"/>
            <ac:spMk id="26" creationId="{E4E125F3-E08B-4632-8A72-2A1FC2826DD1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8" creationId="{04696874-734C-45A0-8B96-6178153D542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9" creationId="{69B467FF-4AEA-4F8C-96DF-D80E013851F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0" creationId="{9097D6B3-F940-416C-9CA9-BD5E07E98E0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1" creationId="{8FCCA1C7-E13E-410B-8BC6-E6DCD0DBA58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2" creationId="{D67BDD0B-3B9A-41D6-BC66-23E00667AE7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3" creationId="{010336E1-DD57-4EE8-92AC-EE5AC524A058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4" creationId="{AFDE4497-014D-4CE0-86CB-D2027D70186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5" creationId="{0C66319D-E1BD-4078-9D7E-585F5431E9D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del mod">
          <ac:chgData name="Cynthia Enciso" userId="7915927f-c5cf-4e1f-876d-e79882ad52fa" providerId="ADAL" clId="{9A78363A-0468-45D8-964C-F0884215088C}" dt="2021-12-03T15:45:45.253" v="8824" actId="478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2" creationId="{C1C486CD-3F79-4FA0-83F1-8F058D27516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3" creationId="{43664EC6-7187-4F77-B41B-2C1951896AD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4" creationId="{24D0E5BA-F0D5-4134-9137-57ADE5DE85DE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5" creationId="{07A09844-5018-49A1-B85D-0C9FC8457B5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6" creationId="{40AFC470-C093-43E3-8E56-41B6D04E55A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7" creationId="{49179903-6A7F-47A7-9C40-C2D4015BC4F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9" creationId="{ED8C762C-D282-40B9-A6F7-0DF5DFBF8F6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65" creationId="{A5EA9573-0102-49B4-BB68-BCEC0E83231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9A78363A-0468-45D8-964C-F0884215088C}" dt="2021-12-03T15:53:48.613" v="9309" actId="478"/>
          <ac:spMkLst>
            <pc:docMk/>
            <pc:sldMk cId="2319034473" sldId="270"/>
            <ac:spMk id="67" creationId="{37212CCA-ED50-486C-B34F-F5C34C1574EA}"/>
          </ac:spMkLst>
        </pc:spChg>
        <pc:spChg chg="add del mod">
          <ac:chgData name="Cynthia Enciso" userId="7915927f-c5cf-4e1f-876d-e79882ad52fa" providerId="ADAL" clId="{9A78363A-0468-45D8-964C-F0884215088C}" dt="2021-12-03T15:51:26.839" v="9149" actId="478"/>
          <ac:spMkLst>
            <pc:docMk/>
            <pc:sldMk cId="2319034473" sldId="270"/>
            <ac:spMk id="68" creationId="{DD6002AD-E6BA-40E0-9275-EC281835D28A}"/>
          </ac:spMkLst>
        </pc:spChg>
        <pc:spChg chg="add mod">
          <ac:chgData name="Cynthia Enciso" userId="7915927f-c5cf-4e1f-876d-e79882ad52fa" providerId="ADAL" clId="{9A78363A-0468-45D8-964C-F0884215088C}" dt="2021-12-03T15:53:00.281" v="9293" actId="20577"/>
          <ac:spMkLst>
            <pc:docMk/>
            <pc:sldMk cId="2319034473" sldId="270"/>
            <ac:spMk id="69" creationId="{5A337A9F-8489-4E8E-8C43-E253BB94EB1E}"/>
          </ac:spMkLst>
        </pc:spChg>
        <pc:spChg chg="add mod">
          <ac:chgData name="Cynthia Enciso" userId="7915927f-c5cf-4e1f-876d-e79882ad52fa" providerId="ADAL" clId="{9A78363A-0468-45D8-964C-F0884215088C}" dt="2021-12-03T15:53:23.580" v="9303" actId="14100"/>
          <ac:spMkLst>
            <pc:docMk/>
            <pc:sldMk cId="2319034473" sldId="270"/>
            <ac:spMk id="70" creationId="{02DB8BF8-4E41-4773-9775-E74B08AEEE2B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5" creationId="{A04E6601-5C06-4F98-8094-DE356B3A56C4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6" creationId="{7CACBBEE-2E27-4492-93AA-9A520D16824C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2-03T15:51:32.704" v="9152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7" creationId="{B50954FF-A115-4CE4-A919-8059471AA12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8" creationId="{175076FC-73FC-4293-9929-C456674562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0" creationId="{F57717E7-6C12-4A4A-850D-F153CE527EA8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2" creationId="{937AB026-57B8-432C-BC08-4D1211321063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3" creationId="{F9C8978D-5981-4092-BC21-3609282E27B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7" creationId="{B5298211-4992-409B-9275-04B59CD3DC9A}"/>
          </ac:spMkLst>
        </pc:spChg>
        <pc:grpChg chg="del">
          <ac:chgData name="Cynthia Enciso" userId="7915927f-c5cf-4e1f-876d-e79882ad52fa" providerId="ADAL" clId="{9A78363A-0468-45D8-964C-F0884215088C}" dt="2021-12-03T15:45:30.215" v="8818" actId="21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9A78363A-0468-45D8-964C-F0884215088C}" dt="2021-12-03T15:45:49.330" v="8825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del mod ord">
        <pc:chgData name="Cynthia Enciso" userId="7915927f-c5cf-4e1f-876d-e79882ad52fa" providerId="ADAL" clId="{9A78363A-0468-45D8-964C-F0884215088C}" dt="2021-11-11T22:09:16.369" v="8243" actId="4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22:08:39.341" v="8174" actId="21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  <pc:sldChg chg="modSp new mod ord">
        <pc:chgData name="Cynthia Enciso" userId="7915927f-c5cf-4e1f-876d-e79882ad52fa" providerId="ADAL" clId="{9A78363A-0468-45D8-964C-F0884215088C}" dt="2021-11-11T22:16:50.105" v="8641" actId="20577"/>
        <pc:sldMkLst>
          <pc:docMk/>
          <pc:sldMk cId="3683417051" sldId="284"/>
        </pc:sldMkLst>
        <pc:spChg chg="mod">
          <ac:chgData name="Cynthia Enciso" userId="7915927f-c5cf-4e1f-876d-e79882ad52fa" providerId="ADAL" clId="{9A78363A-0468-45D8-964C-F0884215088C}" dt="2021-11-11T22:13:46.340" v="8521" actId="20577"/>
          <ac:spMkLst>
            <pc:docMk/>
            <pc:sldMk cId="3683417051" sldId="284"/>
            <ac:spMk id="2" creationId="{B9BEAFB0-DDA2-4963-A2C7-DE46FE58C0AF}"/>
          </ac:spMkLst>
        </pc:spChg>
        <pc:spChg chg="mod">
          <ac:chgData name="Cynthia Enciso" userId="7915927f-c5cf-4e1f-876d-e79882ad52fa" providerId="ADAL" clId="{9A78363A-0468-45D8-964C-F0884215088C}" dt="2021-11-11T22:16:50.105" v="8641" actId="20577"/>
          <ac:spMkLst>
            <pc:docMk/>
            <pc:sldMk cId="3683417051" sldId="284"/>
            <ac:spMk id="3" creationId="{08BDED93-B581-4AEA-915E-221A2D94DCBD}"/>
          </ac:spMkLst>
        </pc:spChg>
      </pc:sldChg>
      <pc:sldChg chg="modSp add mod">
        <pc:chgData name="Cynthia Enciso" userId="7915927f-c5cf-4e1f-876d-e79882ad52fa" providerId="ADAL" clId="{9A78363A-0468-45D8-964C-F0884215088C}" dt="2021-11-17T21:13:10.334" v="8764" actId="20577"/>
        <pc:sldMkLst>
          <pc:docMk/>
          <pc:sldMk cId="1569366099" sldId="285"/>
        </pc:sldMkLst>
        <pc:spChg chg="mod">
          <ac:chgData name="Cynthia Enciso" userId="7915927f-c5cf-4e1f-876d-e79882ad52fa" providerId="ADAL" clId="{9A78363A-0468-45D8-964C-F0884215088C}" dt="2021-11-17T21:13:10.334" v="8764" actId="20577"/>
          <ac:spMkLst>
            <pc:docMk/>
            <pc:sldMk cId="1569366099" sldId="285"/>
            <ac:spMk id="5" creationId="{DAB84B25-8F4F-4500-8986-BEF48326C0A7}"/>
          </ac:spMkLst>
        </pc:spChg>
      </pc:sldChg>
      <pc:sldChg chg="addSp delSp modSp new mod modAnim">
        <pc:chgData name="Cynthia Enciso" userId="7915927f-c5cf-4e1f-876d-e79882ad52fa" providerId="ADAL" clId="{9A78363A-0468-45D8-964C-F0884215088C}" dt="2021-12-03T15:58:06.408" v="9380" actId="20577"/>
        <pc:sldMkLst>
          <pc:docMk/>
          <pc:sldMk cId="496132801" sldId="286"/>
        </pc:sldMkLst>
        <pc:spChg chg="mod">
          <ac:chgData name="Cynthia Enciso" userId="7915927f-c5cf-4e1f-876d-e79882ad52fa" providerId="ADAL" clId="{9A78363A-0468-45D8-964C-F0884215088C}" dt="2021-12-03T15:45:24.167" v="8817" actId="20577"/>
          <ac:spMkLst>
            <pc:docMk/>
            <pc:sldMk cId="496132801" sldId="286"/>
            <ac:spMk id="2" creationId="{45EB4FC2-8A44-476A-BEE8-E232D41DE3CA}"/>
          </ac:spMkLst>
        </pc:spChg>
        <pc:spChg chg="del mod">
          <ac:chgData name="Cynthia Enciso" userId="7915927f-c5cf-4e1f-876d-e79882ad52fa" providerId="ADAL" clId="{9A78363A-0468-45D8-964C-F0884215088C}" dt="2021-12-03T15:56:37.448" v="9365" actId="478"/>
          <ac:spMkLst>
            <pc:docMk/>
            <pc:sldMk cId="496132801" sldId="286"/>
            <ac:spMk id="3" creationId="{3E5B2D9C-2B9A-42BB-83CE-8F364DCCA04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6" creationId="{25FA3C2C-39DC-4E17-B318-6A12673D07B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7" creationId="{B8B52DEB-9F89-4D68-B1AA-DBA3FDF13AF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8" creationId="{84DAABEA-CCCA-4D55-8B0F-1D71E3678FE2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9" creationId="{0FB699EE-583B-4286-A104-498F047F17B3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0" creationId="{76ADA21C-BD48-44EE-B8A5-79601D98B790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1" creationId="{6F18CAEB-E677-403D-8442-0795C2A0BB59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2" creationId="{E885C086-C3C8-4685-A3FE-5CBE6D7B5F3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3" creationId="{B0CA26F5-96A2-4B3A-8098-E2E26781149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4" creationId="{B118B7CF-F758-4C7A-941D-3ED0B774ABB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5" creationId="{8436E192-93C8-4B0C-8A20-142A6A515A0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6" creationId="{CBC09BCD-ACBB-41C4-B31A-F226F6550D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7" creationId="{541C6808-6102-414E-9616-249BE199B45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8" creationId="{6560042F-8FF0-41AD-8AD2-8773D64724D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9" creationId="{FA38A1BA-D6AD-40BA-986B-3BA9E0BE08F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0" creationId="{B61710C2-A0E4-4F33-8C2A-6BF9E57918F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1" creationId="{6F057A06-E0F1-4856-801E-312AD4C9219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2" creationId="{0EF534EC-CC77-474F-AF21-547E57D94DE4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3" creationId="{DCE2CF69-F807-41B5-8302-67B560EC6821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4" creationId="{C132E444-D380-4156-94C2-AEC483ADAFE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5" creationId="{29103B2D-86AE-4F79-A5C7-CD1B64C67933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6" creationId="{25188135-C9D8-44A2-B71F-2A97860885D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7" creationId="{70C0D281-9626-421F-BD3D-C833F117CF3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8" creationId="{5121C750-D4D4-442C-8D36-0AEF3A6005F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9" creationId="{4BFB926B-BA75-408D-B120-4106499D282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0" creationId="{286B2934-C2F3-4608-AC2B-769CCFE0BAB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1" creationId="{2E79DDDE-47BA-4B0A-B27B-20DC995CE45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2" creationId="{DE318005-155D-4B70-9EDE-48B4AE98FF0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3" creationId="{AA691BD9-982C-4924-B385-2A4FC06CF52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4" creationId="{B4540D6C-C3FE-43F3-A93A-8022A87AC6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5" creationId="{3D9F96DC-52AD-4F39-B5C4-A054402912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6" creationId="{7D003331-B7F7-407B-9F4F-B137BAE5DB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7" creationId="{779D5537-3169-413D-9478-4FFBD12CB0C4}"/>
          </ac:spMkLst>
        </pc:spChg>
        <pc:spChg chg="add del mod">
          <ac:chgData name="Cynthia Enciso" userId="7915927f-c5cf-4e1f-876d-e79882ad52fa" providerId="ADAL" clId="{9A78363A-0468-45D8-964C-F0884215088C}" dt="2021-12-03T15:45:41.347" v="8823" actId="478"/>
          <ac:spMkLst>
            <pc:docMk/>
            <pc:sldMk cId="496132801" sldId="286"/>
            <ac:spMk id="38" creationId="{6A8A0C90-E9EE-4B3C-9E1A-BC30E73362C6}"/>
          </ac:spMkLst>
        </pc:spChg>
        <pc:spChg chg="add mod">
          <ac:chgData name="Cynthia Enciso" userId="7915927f-c5cf-4e1f-876d-e79882ad52fa" providerId="ADAL" clId="{9A78363A-0468-45D8-964C-F0884215088C}" dt="2021-12-03T15:58:06.408" v="9380" actId="20577"/>
          <ac:spMkLst>
            <pc:docMk/>
            <pc:sldMk cId="496132801" sldId="286"/>
            <ac:spMk id="39" creationId="{4A64CBA9-80CE-40E8-800E-E3598D181175}"/>
          </ac:spMkLst>
        </pc:spChg>
        <pc:spChg chg="add mod">
          <ac:chgData name="Cynthia Enciso" userId="7915927f-c5cf-4e1f-876d-e79882ad52fa" providerId="ADAL" clId="{9A78363A-0468-45D8-964C-F0884215088C}" dt="2021-12-03T15:56:57.213" v="9368" actId="1076"/>
          <ac:spMkLst>
            <pc:docMk/>
            <pc:sldMk cId="496132801" sldId="286"/>
            <ac:spMk id="40" creationId="{FB9F8C09-3FB7-447B-8121-3BAB676D8AD2}"/>
          </ac:spMkLst>
        </pc:spChg>
        <pc:spChg chg="add mod">
          <ac:chgData name="Cynthia Enciso" userId="7915927f-c5cf-4e1f-876d-e79882ad52fa" providerId="ADAL" clId="{9A78363A-0468-45D8-964C-F0884215088C}" dt="2021-12-03T15:57:12.406" v="9372" actId="1076"/>
          <ac:spMkLst>
            <pc:docMk/>
            <pc:sldMk cId="496132801" sldId="286"/>
            <ac:spMk id="41" creationId="{280181A0-FAC0-4952-AF4B-C252250C130A}"/>
          </ac:spMkLst>
        </pc:spChg>
        <pc:spChg chg="add mod">
          <ac:chgData name="Cynthia Enciso" userId="7915927f-c5cf-4e1f-876d-e79882ad52fa" providerId="ADAL" clId="{9A78363A-0468-45D8-964C-F0884215088C}" dt="2021-12-03T15:57:20.934" v="9376" actId="1076"/>
          <ac:spMkLst>
            <pc:docMk/>
            <pc:sldMk cId="496132801" sldId="286"/>
            <ac:spMk id="42" creationId="{7213036C-C26B-4ABD-AF59-0AA1BD4009FE}"/>
          </ac:spMkLst>
        </pc:spChg>
        <pc:grpChg chg="add mod">
          <ac:chgData name="Cynthia Enciso" userId="7915927f-c5cf-4e1f-876d-e79882ad52fa" providerId="ADAL" clId="{9A78363A-0468-45D8-964C-F0884215088C}" dt="2021-12-03T15:46:28.913" v="8827" actId="1076"/>
          <ac:grpSpMkLst>
            <pc:docMk/>
            <pc:sldMk cId="496132801" sldId="286"/>
            <ac:grpSpMk id="5" creationId="{8BE49B05-307C-4967-88C2-F785E6EEA22D}"/>
          </ac:grpSpMkLst>
        </pc:grpChg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Cynthia Enciso" userId="7915927f-c5cf-4e1f-876d-e79882ad52fa" providerId="ADAL" clId="{2C75013B-A543-4A75-B33C-C294FBB7600D}"/>
    <pc:docChg chg="custSel addSld delSld modSld sldOrd">
      <pc:chgData name="Cynthia Enciso" userId="7915927f-c5cf-4e1f-876d-e79882ad52fa" providerId="ADAL" clId="{2C75013B-A543-4A75-B33C-C294FBB7600D}" dt="2022-03-09T18:33:46.294" v="701" actId="47"/>
      <pc:docMkLst>
        <pc:docMk/>
      </pc:docMkLst>
      <pc:sldChg chg="add del">
        <pc:chgData name="Cynthia Enciso" userId="7915927f-c5cf-4e1f-876d-e79882ad52fa" providerId="ADAL" clId="{2C75013B-A543-4A75-B33C-C294FBB7600D}" dt="2022-03-09T18:33:46.294" v="701" actId="47"/>
        <pc:sldMkLst>
          <pc:docMk/>
          <pc:sldMk cId="0" sldId="262"/>
        </pc:sldMkLst>
      </pc:sldChg>
      <pc:sldChg chg="modSp mod modAnim">
        <pc:chgData name="Cynthia Enciso" userId="7915927f-c5cf-4e1f-876d-e79882ad52fa" providerId="ADAL" clId="{2C75013B-A543-4A75-B33C-C294FBB7600D}" dt="2022-02-16T16:13:32.835" v="676" actId="20577"/>
        <pc:sldMkLst>
          <pc:docMk/>
          <pc:sldMk cId="2319034473" sldId="270"/>
        </pc:sldMkLst>
        <pc:spChg chg="mod">
          <ac:chgData name="Cynthia Enciso" userId="7915927f-c5cf-4e1f-876d-e79882ad52fa" providerId="ADAL" clId="{2C75013B-A543-4A75-B33C-C294FBB7600D}" dt="2022-02-16T16:13:32.835" v="676" actId="20577"/>
          <ac:spMkLst>
            <pc:docMk/>
            <pc:sldMk cId="2319034473" sldId="270"/>
            <ac:spMk id="69" creationId="{5A337A9F-8489-4E8E-8C43-E253BB94EB1E}"/>
          </ac:spMkLst>
        </pc:spChg>
      </pc:sldChg>
      <pc:sldChg chg="modSp mod">
        <pc:chgData name="Cynthia Enciso" userId="7915927f-c5cf-4e1f-876d-e79882ad52fa" providerId="ADAL" clId="{2C75013B-A543-4A75-B33C-C294FBB7600D}" dt="2022-01-11T22:30:50.780" v="12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2C75013B-A543-4A75-B33C-C294FBB7600D}" dt="2022-01-11T22:30:50.780" v="12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 del">
        <pc:chgData name="Cynthia Enciso" userId="7915927f-c5cf-4e1f-876d-e79882ad52fa" providerId="ADAL" clId="{2C75013B-A543-4A75-B33C-C294FBB7600D}" dt="2022-03-09T18:33:46.294" v="701" actId="47"/>
        <pc:sldMkLst>
          <pc:docMk/>
          <pc:sldMk cId="0" sldId="287"/>
        </pc:sldMkLst>
      </pc:sldChg>
      <pc:sldChg chg="modSp new del mod ord">
        <pc:chgData name="Cynthia Enciso" userId="7915927f-c5cf-4e1f-876d-e79882ad52fa" providerId="ADAL" clId="{2C75013B-A543-4A75-B33C-C294FBB7600D}" dt="2022-02-15T22:07:14.856" v="674" actId="2696"/>
        <pc:sldMkLst>
          <pc:docMk/>
          <pc:sldMk cId="950519224" sldId="287"/>
        </pc:sldMkLst>
        <pc:spChg chg="mod">
          <ac:chgData name="Cynthia Enciso" userId="7915927f-c5cf-4e1f-876d-e79882ad52fa" providerId="ADAL" clId="{2C75013B-A543-4A75-B33C-C294FBB7600D}" dt="2022-01-11T21:42:37.741" v="14" actId="20577"/>
          <ac:spMkLst>
            <pc:docMk/>
            <pc:sldMk cId="950519224" sldId="287"/>
            <ac:spMk id="3" creationId="{162B8927-080C-4CC6-A93C-E4ABC1D2D227}"/>
          </ac:spMkLst>
        </pc:spChg>
        <pc:spChg chg="mod">
          <ac:chgData name="Cynthia Enciso" userId="7915927f-c5cf-4e1f-876d-e79882ad52fa" providerId="ADAL" clId="{2C75013B-A543-4A75-B33C-C294FBB7600D}" dt="2022-02-15T22:06:30.569" v="673" actId="20577"/>
          <ac:spMkLst>
            <pc:docMk/>
            <pc:sldMk cId="950519224" sldId="287"/>
            <ac:spMk id="4" creationId="{74BD8650-02CC-48A2-B110-0A09B885C03A}"/>
          </ac:spMkLst>
        </pc:spChg>
      </pc:sldChg>
      <pc:sldChg chg="modSp add del mod">
        <pc:chgData name="Cynthia Enciso" userId="7915927f-c5cf-4e1f-876d-e79882ad52fa" providerId="ADAL" clId="{2C75013B-A543-4A75-B33C-C294FBB7600D}" dt="2022-03-09T18:33:46.294" v="701" actId="47"/>
        <pc:sldMkLst>
          <pc:docMk/>
          <pc:sldMk cId="523301278" sldId="288"/>
        </pc:sldMkLst>
        <pc:spChg chg="mod">
          <ac:chgData name="Cynthia Enciso" userId="7915927f-c5cf-4e1f-876d-e79882ad52fa" providerId="ADAL" clId="{2C75013B-A543-4A75-B33C-C294FBB7600D}" dt="2022-03-09T18:14:14.776" v="700" actId="20577"/>
          <ac:spMkLst>
            <pc:docMk/>
            <pc:sldMk cId="523301278" sldId="288"/>
            <ac:spMk id="6" creationId="{FC02C409-FDD8-47B6-A0BF-426CEDE0B20B}"/>
          </ac:spMkLst>
        </pc:spChg>
      </pc:sldChg>
      <pc:sldChg chg="modSp add del mod">
        <pc:chgData name="Cynthia Enciso" userId="7915927f-c5cf-4e1f-876d-e79882ad52fa" providerId="ADAL" clId="{2C75013B-A543-4A75-B33C-C294FBB7600D}" dt="2022-03-09T18:33:46.294" v="701" actId="47"/>
        <pc:sldMkLst>
          <pc:docMk/>
          <pc:sldMk cId="2824102102" sldId="289"/>
        </pc:sldMkLst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2" creationId="{CC6E96AA-6140-4869-8725-A6FEA3DB288C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3" creationId="{DB9C573B-05EE-4C0F-A003-062C3D10812E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4" creationId="{7AB786A2-78C2-4449-86F7-0B8485D132CD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5" creationId="{7219AA2B-1575-464E-87A0-E443B11B656F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6" creationId="{18CFDE0C-DBAA-4175-A471-7537D9D9F844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7" creationId="{7725DA48-282A-4EAC-B042-22565A59897C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8" creationId="{02CC3338-20FC-4767-8CAE-DE8A74926A28}"/>
          </ac:spMkLst>
        </pc:spChg>
      </pc:sldChg>
      <pc:sldChg chg="add del">
        <pc:chgData name="Cynthia Enciso" userId="7915927f-c5cf-4e1f-876d-e79882ad52fa" providerId="ADAL" clId="{2C75013B-A543-4A75-B33C-C294FBB7600D}" dt="2022-03-09T18:33:46.294" v="701" actId="47"/>
        <pc:sldMkLst>
          <pc:docMk/>
          <pc:sldMk cId="1380019271" sldId="290"/>
        </pc:sldMkLst>
      </pc:sldChg>
      <pc:sldChg chg="add del">
        <pc:chgData name="Cynthia Enciso" userId="7915927f-c5cf-4e1f-876d-e79882ad52fa" providerId="ADAL" clId="{2C75013B-A543-4A75-B33C-C294FBB7600D}" dt="2022-03-09T18:13:50.417" v="681" actId="47"/>
        <pc:sldMkLst>
          <pc:docMk/>
          <pc:sldMk cId="0" sldId="291"/>
        </pc:sldMkLst>
      </pc:sldChg>
      <pc:sldMasterChg chg="delSldLayout">
        <pc:chgData name="Cynthia Enciso" userId="7915927f-c5cf-4e1f-876d-e79882ad52fa" providerId="ADAL" clId="{2C75013B-A543-4A75-B33C-C294FBB7600D}" dt="2022-03-09T18:33:46.294" v="701" actId="47"/>
        <pc:sldMasterMkLst>
          <pc:docMk/>
          <pc:sldMasterMk cId="1460046415" sldId="2147483690"/>
        </pc:sldMasterMkLst>
        <pc:sldLayoutChg chg="del">
          <pc:chgData name="Cynthia Enciso" userId="7915927f-c5cf-4e1f-876d-e79882ad52fa" providerId="ADAL" clId="{2C75013B-A543-4A75-B33C-C294FBB7600D}" dt="2022-03-09T18:33:46.294" v="701" actId="47"/>
          <pc:sldLayoutMkLst>
            <pc:docMk/>
            <pc:sldMasterMk cId="1460046415" sldId="2147483690"/>
            <pc:sldLayoutMk cId="4139344539" sldId="2147483706"/>
          </pc:sldLayoutMkLst>
        </pc:sldLayoutChg>
      </pc:sldMasterChg>
    </pc:docChg>
  </pc:docChgLst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with Person icon from </a:t>
            </a:r>
            <a:r>
              <a:rPr lang="en-US" dirty="0" err="1"/>
              <a:t>Monkik</a:t>
            </a:r>
            <a:r>
              <a:rPr lang="en-US" dirty="0"/>
              <a:t> at flaticon.com</a:t>
            </a:r>
            <a:br>
              <a:rPr lang="en-US" dirty="0"/>
            </a:br>
            <a:r>
              <a:rPr lang="en-US" dirty="0"/>
              <a:t>JS Code icon from </a:t>
            </a:r>
            <a:r>
              <a:rPr lang="en-US" dirty="0" err="1"/>
              <a:t>Smashicons</a:t>
            </a:r>
            <a:r>
              <a:rPr lang="en-US" dirty="0"/>
              <a:t> at flaticon.com</a:t>
            </a:r>
          </a:p>
          <a:p>
            <a:r>
              <a:rPr lang="en-US" dirty="0"/>
              <a:t>Computer with Binary icon from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End Computer icon by </a:t>
            </a:r>
            <a:r>
              <a:rPr lang="en-US" dirty="0" err="1"/>
              <a:t>prettycons</a:t>
            </a:r>
            <a:r>
              <a:rPr lang="en-US" dirty="0"/>
              <a:t> from flaticons.com</a:t>
            </a:r>
          </a:p>
          <a:p>
            <a:r>
              <a:rPr lang="en-US" dirty="0"/>
              <a:t>Browser and Phone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Database Computer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Plug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Envelope icon by </a:t>
            </a:r>
            <a:r>
              <a:rPr lang="en-US" dirty="0" err="1"/>
              <a:t>Dinosoftlabs</a:t>
            </a:r>
            <a:r>
              <a:rPr lang="en-US" dirty="0"/>
              <a:t> from flaticons.com</a:t>
            </a:r>
          </a:p>
          <a:p>
            <a:r>
              <a:rPr lang="en-US" dirty="0"/>
              <a:t>Cycle icon by Flat Icons from flaticons.com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1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Notepad</a:t>
            </a:r>
          </a:p>
          <a:p>
            <a:endParaRPr lang="en-US" dirty="0"/>
          </a:p>
          <a:p>
            <a:r>
              <a:rPr lang="en-US" dirty="0"/>
              <a:t>Code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6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anchor tag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application--software#:~:text=definitions%20for%20application-,application,are%20all%20examples%20of%20applications.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echterms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anchor="b">
            <a:normAutofit/>
          </a:bodyPr>
          <a:lstStyle/>
          <a:p>
            <a:r>
              <a:rPr lang="en-US" dirty="0"/>
              <a:t>Modern Software Development and HTML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4FC2-8A44-476A-BEE8-E232D41D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Base 2 Numeric Counting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5A54-C7D0-40C3-B18E-F5295F12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E49B05-307C-4967-88C2-F785E6EEA22D}"/>
              </a:ext>
            </a:extLst>
          </p:cNvPr>
          <p:cNvGrpSpPr/>
          <p:nvPr/>
        </p:nvGrpSpPr>
        <p:grpSpPr>
          <a:xfrm>
            <a:off x="736018" y="1551793"/>
            <a:ext cx="7678425" cy="752480"/>
            <a:chOff x="713385" y="2400298"/>
            <a:chExt cx="7678425" cy="7524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FA3C2C-39DC-4E17-B318-6A12673D07BB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B52DEB-9F89-4D68-B1AA-DBA3FDF13AFB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DAABEA-CCCA-4D55-8B0F-1D71E3678FE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699EE-583B-4286-A104-498F047F17B3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ADA21C-BD48-44EE-B8A5-79601D98B790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18CAEB-E677-403D-8442-0795C2A0BB5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85C086-C3C8-4685-A3FE-5CBE6D7B5F3D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A26F5-96A2-4B3A-8098-E2E267811498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18B7CF-F758-4C7A-941D-3ED0B774ABB0}"/>
              </a:ext>
            </a:extLst>
          </p:cNvPr>
          <p:cNvSpPr txBox="1"/>
          <p:nvPr/>
        </p:nvSpPr>
        <p:spPr>
          <a:xfrm>
            <a:off x="7759203" y="230427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6E192-93C8-4B0C-8A20-142A6A515A07}"/>
              </a:ext>
            </a:extLst>
          </p:cNvPr>
          <p:cNvSpPr txBox="1"/>
          <p:nvPr/>
        </p:nvSpPr>
        <p:spPr>
          <a:xfrm>
            <a:off x="7835196" y="2818666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09BCD-ACBB-41C4-B31A-F226F6550D1B}"/>
              </a:ext>
            </a:extLst>
          </p:cNvPr>
          <p:cNvSpPr txBox="1"/>
          <p:nvPr/>
        </p:nvSpPr>
        <p:spPr>
          <a:xfrm>
            <a:off x="6938349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6808-6102-414E-9616-249BE199B459}"/>
              </a:ext>
            </a:extLst>
          </p:cNvPr>
          <p:cNvSpPr txBox="1"/>
          <p:nvPr/>
        </p:nvSpPr>
        <p:spPr>
          <a:xfrm>
            <a:off x="5928699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0042F-8FF0-41AD-8AD2-8773D64724D5}"/>
              </a:ext>
            </a:extLst>
          </p:cNvPr>
          <p:cNvSpPr txBox="1"/>
          <p:nvPr/>
        </p:nvSpPr>
        <p:spPr>
          <a:xfrm>
            <a:off x="5005197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8A1BA-D6AD-40BA-986B-3BA9E0BE08F2}"/>
              </a:ext>
            </a:extLst>
          </p:cNvPr>
          <p:cNvSpPr txBox="1"/>
          <p:nvPr/>
        </p:nvSpPr>
        <p:spPr>
          <a:xfrm>
            <a:off x="3894696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US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710C2-A0E4-4F33-8C2A-6BF9E57918F9}"/>
              </a:ext>
            </a:extLst>
          </p:cNvPr>
          <p:cNvSpPr txBox="1"/>
          <p:nvPr/>
        </p:nvSpPr>
        <p:spPr>
          <a:xfrm>
            <a:off x="2974392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US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57A06-E0F1-4856-801E-312AD4C9219B}"/>
              </a:ext>
            </a:extLst>
          </p:cNvPr>
          <p:cNvSpPr txBox="1"/>
          <p:nvPr/>
        </p:nvSpPr>
        <p:spPr>
          <a:xfrm>
            <a:off x="1914058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  <a:endParaRPr lang="en-US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534EC-CC77-474F-AF21-547E57D94DE4}"/>
              </a:ext>
            </a:extLst>
          </p:cNvPr>
          <p:cNvSpPr txBox="1"/>
          <p:nvPr/>
        </p:nvSpPr>
        <p:spPr>
          <a:xfrm>
            <a:off x="961647" y="2805911"/>
            <a:ext cx="6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US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E2CF69-F807-41B5-8302-67B560EC6821}"/>
              </a:ext>
            </a:extLst>
          </p:cNvPr>
          <p:cNvSpPr txBox="1"/>
          <p:nvPr/>
        </p:nvSpPr>
        <p:spPr>
          <a:xfrm>
            <a:off x="6865096" y="230427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2E444-D380-4156-94C2-AEC483ADAFE9}"/>
              </a:ext>
            </a:extLst>
          </p:cNvPr>
          <p:cNvSpPr txBox="1"/>
          <p:nvPr/>
        </p:nvSpPr>
        <p:spPr>
          <a:xfrm>
            <a:off x="4865044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03B2D-86AE-4F79-A5C7-CD1B64C67933}"/>
              </a:ext>
            </a:extLst>
          </p:cNvPr>
          <p:cNvSpPr txBox="1"/>
          <p:nvPr/>
        </p:nvSpPr>
        <p:spPr>
          <a:xfrm>
            <a:off x="3912883" y="2316395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88135-C9D8-44A2-B71F-2A97860885D0}"/>
              </a:ext>
            </a:extLst>
          </p:cNvPr>
          <p:cNvSpPr txBox="1"/>
          <p:nvPr/>
        </p:nvSpPr>
        <p:spPr>
          <a:xfrm>
            <a:off x="2863697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0D281-9626-421F-BD3D-C833F117CF35}"/>
              </a:ext>
            </a:extLst>
          </p:cNvPr>
          <p:cNvSpPr txBox="1"/>
          <p:nvPr/>
        </p:nvSpPr>
        <p:spPr>
          <a:xfrm>
            <a:off x="1986602" y="2317719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1C750-D4D4-442C-8D36-0AEF3A6005F7}"/>
              </a:ext>
            </a:extLst>
          </p:cNvPr>
          <p:cNvSpPr txBox="1"/>
          <p:nvPr/>
        </p:nvSpPr>
        <p:spPr>
          <a:xfrm>
            <a:off x="928731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B926B-BA75-408D-B120-4106499D2822}"/>
              </a:ext>
            </a:extLst>
          </p:cNvPr>
          <p:cNvSpPr txBox="1"/>
          <p:nvPr/>
        </p:nvSpPr>
        <p:spPr>
          <a:xfrm>
            <a:off x="5876774" y="234023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B2934-C2F3-4608-AC2B-769CCFE0BAB7}"/>
              </a:ext>
            </a:extLst>
          </p:cNvPr>
          <p:cNvSpPr txBox="1"/>
          <p:nvPr/>
        </p:nvSpPr>
        <p:spPr>
          <a:xfrm>
            <a:off x="2880709" y="162062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79DDDE-47BA-4B0A-B27B-20DC995CE45D}"/>
              </a:ext>
            </a:extLst>
          </p:cNvPr>
          <p:cNvSpPr txBox="1"/>
          <p:nvPr/>
        </p:nvSpPr>
        <p:spPr>
          <a:xfrm>
            <a:off x="4813814" y="160361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18005-155D-4B70-9EDE-48B4AE98FF08}"/>
              </a:ext>
            </a:extLst>
          </p:cNvPr>
          <p:cNvSpPr txBox="1"/>
          <p:nvPr/>
        </p:nvSpPr>
        <p:spPr>
          <a:xfrm>
            <a:off x="6749229" y="155179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691BD9-982C-4924-B385-2A4FC06CF52D}"/>
              </a:ext>
            </a:extLst>
          </p:cNvPr>
          <p:cNvSpPr txBox="1"/>
          <p:nvPr/>
        </p:nvSpPr>
        <p:spPr>
          <a:xfrm>
            <a:off x="7759544" y="153214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540D6C-C3FE-43F3-A93A-8022A87AC6B8}"/>
              </a:ext>
            </a:extLst>
          </p:cNvPr>
          <p:cNvSpPr txBox="1"/>
          <p:nvPr/>
        </p:nvSpPr>
        <p:spPr>
          <a:xfrm>
            <a:off x="5812931" y="159051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9F96DC-52AD-4F39-B5C4-A0544029121B}"/>
              </a:ext>
            </a:extLst>
          </p:cNvPr>
          <p:cNvSpPr txBox="1"/>
          <p:nvPr/>
        </p:nvSpPr>
        <p:spPr>
          <a:xfrm>
            <a:off x="3927348" y="156556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003331-B7F7-407B-9F4F-B137BAE5DBB8}"/>
              </a:ext>
            </a:extLst>
          </p:cNvPr>
          <p:cNvSpPr txBox="1"/>
          <p:nvPr/>
        </p:nvSpPr>
        <p:spPr>
          <a:xfrm>
            <a:off x="1887656" y="160272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9D5537-3169-413D-9478-4FFBD12CB0C4}"/>
              </a:ext>
            </a:extLst>
          </p:cNvPr>
          <p:cNvSpPr txBox="1"/>
          <p:nvPr/>
        </p:nvSpPr>
        <p:spPr>
          <a:xfrm>
            <a:off x="936312" y="163046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A64CBA9-80CE-40E8-800E-E3598D181175}"/>
              </a:ext>
            </a:extLst>
          </p:cNvPr>
          <p:cNvSpPr txBox="1">
            <a:spLocks/>
          </p:cNvSpPr>
          <p:nvPr/>
        </p:nvSpPr>
        <p:spPr>
          <a:xfrm>
            <a:off x="453982" y="3687740"/>
            <a:ext cx="8236036" cy="2632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same rules apply with binary!</a:t>
            </a:r>
          </a:p>
          <a:p>
            <a:r>
              <a:rPr lang="en-US" dirty="0"/>
              <a:t>The sum of the values of every column represents a number</a:t>
            </a:r>
          </a:p>
          <a:p>
            <a:r>
              <a:rPr lang="en-US" dirty="0"/>
              <a:t>To get the value of a specific column, multiply the base and the digit</a:t>
            </a:r>
          </a:p>
          <a:p>
            <a:pPr lvl="1"/>
            <a:r>
              <a:rPr lang="en-US" dirty="0"/>
              <a:t>32 x 1 = 32</a:t>
            </a:r>
          </a:p>
          <a:p>
            <a:pPr lvl="1"/>
            <a:r>
              <a:rPr lang="en-US" dirty="0"/>
              <a:t>8 x 1 = 8</a:t>
            </a:r>
          </a:p>
          <a:p>
            <a:pPr lvl="1"/>
            <a:r>
              <a:rPr lang="en-US" dirty="0"/>
              <a:t>2 x 1 = 2</a:t>
            </a:r>
          </a:p>
          <a:p>
            <a:pPr lvl="1"/>
            <a:r>
              <a:rPr lang="en-US" dirty="0"/>
              <a:t>Add that up together to get 42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9F8C09-3FB7-447B-8121-3BAB676D8AD2}"/>
              </a:ext>
            </a:extLst>
          </p:cNvPr>
          <p:cNvSpPr/>
          <p:nvPr/>
        </p:nvSpPr>
        <p:spPr>
          <a:xfrm>
            <a:off x="2684248" y="1532149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181A0-FAC0-4952-AF4B-C252250C130A}"/>
              </a:ext>
            </a:extLst>
          </p:cNvPr>
          <p:cNvSpPr/>
          <p:nvPr/>
        </p:nvSpPr>
        <p:spPr>
          <a:xfrm>
            <a:off x="4645374" y="1567491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13036C-C26B-4ABD-AF59-0AA1BD4009FE}"/>
              </a:ext>
            </a:extLst>
          </p:cNvPr>
          <p:cNvSpPr/>
          <p:nvPr/>
        </p:nvSpPr>
        <p:spPr>
          <a:xfrm>
            <a:off x="6587699" y="1551793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/>
              <a:t>What is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102188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0357-834B-4AE0-9E9F-358DD5CC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B43B-FDC3-47D7-A6C4-95F50622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5471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application </a:t>
            </a:r>
            <a:r>
              <a:rPr lang="en-US" dirty="0"/>
              <a:t>is a computer program with an </a:t>
            </a:r>
            <a:r>
              <a:rPr lang="en-US" b="1" dirty="0"/>
              <a:t>interface</a:t>
            </a:r>
            <a:r>
              <a:rPr lang="en-US" dirty="0"/>
              <a:t>, enabling people to use the computer as a </a:t>
            </a:r>
            <a:r>
              <a:rPr lang="en-US" b="1" dirty="0"/>
              <a:t>tool</a:t>
            </a:r>
            <a:r>
              <a:rPr lang="en-US" dirty="0"/>
              <a:t> to accomplish a specific task – </a:t>
            </a:r>
            <a:r>
              <a:rPr lang="en-US" dirty="0">
                <a:hlinkClick r:id="rId2"/>
              </a:rPr>
              <a:t>from dictonary.com</a:t>
            </a:r>
            <a:endParaRPr lang="en-US" dirty="0"/>
          </a:p>
          <a:p>
            <a:r>
              <a:rPr lang="en-US" b="1" dirty="0"/>
              <a:t>Interface: </a:t>
            </a:r>
            <a:r>
              <a:rPr lang="en-US" dirty="0"/>
              <a:t>provides a means of interaction between two things. Two types:</a:t>
            </a:r>
          </a:p>
          <a:p>
            <a:pPr lvl="1"/>
            <a:r>
              <a:rPr lang="en-US" b="1" dirty="0"/>
              <a:t>GUI:</a:t>
            </a:r>
            <a:r>
              <a:rPr lang="en-US" dirty="0"/>
              <a:t> graphical user interface</a:t>
            </a:r>
          </a:p>
          <a:p>
            <a:pPr lvl="2"/>
            <a:r>
              <a:rPr lang="en-US" dirty="0"/>
              <a:t>uses color, buttons, graphics for the user to use to interact with the program </a:t>
            </a:r>
          </a:p>
          <a:p>
            <a:pPr lvl="1"/>
            <a:r>
              <a:rPr lang="en-US" b="1" dirty="0"/>
              <a:t>CLI:</a:t>
            </a:r>
            <a:r>
              <a:rPr lang="en-US" dirty="0"/>
              <a:t> command-line interface</a:t>
            </a:r>
          </a:p>
          <a:p>
            <a:pPr lvl="2"/>
            <a:r>
              <a:rPr lang="en-US" dirty="0"/>
              <a:t> uses mostly text-based commands for the user to use to interact with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C0CE-90BD-4B0E-A5DE-208629E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A2D-FD86-49DD-9861-D9F0BCA0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D20C-3D76-44D3-90A0-6C01C2C2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 (application programming interface): </a:t>
            </a:r>
            <a:r>
              <a:rPr lang="en-US" dirty="0"/>
              <a:t>Functionality that is bundled together for developers to use</a:t>
            </a:r>
          </a:p>
          <a:p>
            <a:pPr lvl="1"/>
            <a:r>
              <a:rPr lang="en-US" dirty="0"/>
              <a:t>useful software that helps with development</a:t>
            </a:r>
          </a:p>
          <a:p>
            <a:pPr lvl="1"/>
            <a:r>
              <a:rPr lang="en-US" dirty="0"/>
              <a:t>An interface that allows the developer to interact with a a system or program</a:t>
            </a:r>
          </a:p>
          <a:p>
            <a:r>
              <a:rPr lang="en-US" dirty="0"/>
              <a:t>The web browser has lots of useful </a:t>
            </a:r>
            <a:r>
              <a:rPr lang="en-US" b="1" dirty="0"/>
              <a:t>API </a:t>
            </a:r>
            <a:r>
              <a:rPr lang="en-US" dirty="0"/>
              <a:t>that developers can take advantage of, like the DOM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BEEED-4EDB-4E15-8881-3854BCB8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9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50808CB-A9D7-4287-B1A3-55CFBDB311C1}"/>
              </a:ext>
            </a:extLst>
          </p:cNvPr>
          <p:cNvSpPr/>
          <p:nvPr/>
        </p:nvSpPr>
        <p:spPr>
          <a:xfrm>
            <a:off x="100361" y="1406289"/>
            <a:ext cx="8999033" cy="314340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A03FE-7A64-4AF6-993D-142AEAD0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6E03-FFD3-4500-AA4C-02FFCDE3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B2B4F-4AF9-4C09-9ED1-BD95150CCABB}"/>
              </a:ext>
            </a:extLst>
          </p:cNvPr>
          <p:cNvSpPr txBox="1"/>
          <p:nvPr/>
        </p:nvSpPr>
        <p:spPr>
          <a:xfrm>
            <a:off x="784680" y="14062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69421-F506-4D25-A3EA-77628689A973}"/>
              </a:ext>
            </a:extLst>
          </p:cNvPr>
          <p:cNvSpPr txBox="1"/>
          <p:nvPr/>
        </p:nvSpPr>
        <p:spPr>
          <a:xfrm>
            <a:off x="4120594" y="14080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6DC4C-F834-4F66-8C8B-F7CCB64E9932}"/>
              </a:ext>
            </a:extLst>
          </p:cNvPr>
          <p:cNvSpPr txBox="1"/>
          <p:nvPr/>
        </p:nvSpPr>
        <p:spPr>
          <a:xfrm>
            <a:off x="7235068" y="14062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D3B31FF-5CD6-4044-B887-FE0090B4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4874081"/>
            <a:ext cx="8383980" cy="1854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Devices communicate over </a:t>
            </a:r>
            <a:r>
              <a:rPr lang="en-US" b="1" dirty="0"/>
              <a:t>protocols</a:t>
            </a:r>
            <a:endParaRPr lang="en-US" dirty="0"/>
          </a:p>
          <a:p>
            <a:r>
              <a:rPr lang="en-US" b="1" dirty="0"/>
              <a:t>Protocol: </a:t>
            </a:r>
            <a:r>
              <a:rPr lang="en-US" dirty="0"/>
              <a:t>standard means of communication between devices</a:t>
            </a:r>
            <a:endParaRPr lang="en-US" b="1" dirty="0"/>
          </a:p>
          <a:p>
            <a:pPr lvl="1"/>
            <a:r>
              <a:rPr lang="en-US" dirty="0"/>
              <a:t>Data sent to and from devices are called </a:t>
            </a:r>
            <a:r>
              <a:rPr lang="en-US" b="1" dirty="0"/>
              <a:t>payloads</a:t>
            </a:r>
          </a:p>
          <a:p>
            <a:r>
              <a:rPr lang="en-US" b="1" dirty="0"/>
              <a:t>HTTP</a:t>
            </a:r>
            <a:r>
              <a:rPr lang="en-US" dirty="0"/>
              <a:t> is the protocol used by the world wide web</a:t>
            </a:r>
            <a:endParaRPr lang="en-US" b="1" dirty="0"/>
          </a:p>
          <a:p>
            <a:endParaRPr lang="en-US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C03CC04-86D8-4EFE-AEAC-85264AA9A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39" y="2111694"/>
            <a:ext cx="1944476" cy="194447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C6F7DE8-EFA8-4081-8434-F8319F6EB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" y="2224200"/>
            <a:ext cx="1674921" cy="167492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077AC0B9-0C07-478F-8CFB-777AD3AE1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2" y="1842001"/>
            <a:ext cx="2194166" cy="2194166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5134AE2-80AC-48E3-90AA-3568E92508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0684">
            <a:off x="5800706" y="2708932"/>
            <a:ext cx="800676" cy="80067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87D352-E3F9-40C2-B099-F5D1275A105F}"/>
              </a:ext>
            </a:extLst>
          </p:cNvPr>
          <p:cNvGrpSpPr/>
          <p:nvPr/>
        </p:nvGrpSpPr>
        <p:grpSpPr>
          <a:xfrm>
            <a:off x="2297658" y="2258010"/>
            <a:ext cx="1059559" cy="570266"/>
            <a:chOff x="2276308" y="2577739"/>
            <a:chExt cx="1059559" cy="57026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B0A51B3-D520-4D5E-BA8A-0B5B8DD0D31E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DBEA1485-D50C-43CF-8BCF-EC531CF24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E8B507-3A8F-443B-A33D-F2FE27B9BC44}"/>
              </a:ext>
            </a:extLst>
          </p:cNvPr>
          <p:cNvGrpSpPr/>
          <p:nvPr/>
        </p:nvGrpSpPr>
        <p:grpSpPr>
          <a:xfrm flipH="1">
            <a:off x="2194983" y="3061661"/>
            <a:ext cx="1106126" cy="570266"/>
            <a:chOff x="2276308" y="2577739"/>
            <a:chExt cx="1059559" cy="57026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2A508B3-56D9-484D-B6D1-3F019D116BF9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452D473B-3DAA-4302-81B5-4ADF8EEB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77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Frameworks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Library:</a:t>
            </a:r>
            <a:r>
              <a:rPr lang="en-US" dirty="0"/>
              <a:t> utilities written by someone else to perform complex work with a simple(r) API.</a:t>
            </a:r>
          </a:p>
          <a:p>
            <a:pPr lvl="2"/>
            <a:r>
              <a:rPr lang="en-US" b="1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2"/>
            <a:r>
              <a:rPr lang="en-US" b="1" dirty="0"/>
              <a:t>Bootstrap</a:t>
            </a:r>
            <a:r>
              <a:rPr lang="en-US" dirty="0"/>
              <a:t>: takes a lot of the complexity out of styling your HTML</a:t>
            </a:r>
          </a:p>
          <a:p>
            <a:pPr lvl="2"/>
            <a:r>
              <a:rPr lang="en-US" b="1" dirty="0"/>
              <a:t>You</a:t>
            </a:r>
            <a:r>
              <a:rPr lang="en-US" dirty="0"/>
              <a:t> are in control of how and when to use the library</a:t>
            </a:r>
          </a:p>
          <a:p>
            <a:r>
              <a:rPr lang="en-US" b="1" dirty="0"/>
              <a:t>Framework</a:t>
            </a:r>
            <a:r>
              <a:rPr lang="en-US" dirty="0"/>
              <a:t>: Larger utilities designed to give you an initial structure for your program.</a:t>
            </a:r>
          </a:p>
          <a:p>
            <a:pPr lvl="2"/>
            <a:r>
              <a:rPr lang="en-US" b="1" dirty="0"/>
              <a:t>Express: </a:t>
            </a:r>
            <a:r>
              <a:rPr lang="en-US" dirty="0"/>
              <a:t>JavaScript framework for building web applications</a:t>
            </a:r>
            <a:endParaRPr lang="en-US" b="1" dirty="0"/>
          </a:p>
          <a:p>
            <a:pPr lvl="2"/>
            <a:r>
              <a:rPr lang="en-US" b="1" dirty="0"/>
              <a:t>Spring</a:t>
            </a:r>
            <a:r>
              <a:rPr lang="en-US" dirty="0"/>
              <a:t>: Java framework for building applications that are extremely easy to expand and test</a:t>
            </a:r>
          </a:p>
          <a:p>
            <a:pPr lvl="2"/>
            <a:r>
              <a:rPr lang="en-US" b="1" dirty="0"/>
              <a:t>The framework </a:t>
            </a:r>
            <a:r>
              <a:rPr lang="en-US" dirty="0"/>
              <a:t>is in control of how your program is structured and written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617887"/>
            <a:ext cx="8826500" cy="162222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22932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FB0-DDA2-4963-A2C7-DE46FE58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ED93-B581-4AEA-915E-221A2D94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</a:t>
            </a:r>
            <a:r>
              <a:rPr lang="en-US" dirty="0"/>
              <a:t> a programming language</a:t>
            </a:r>
          </a:p>
          <a:p>
            <a:r>
              <a:rPr lang="en-US" dirty="0"/>
              <a:t>Programming languages are used to give the computer instructions</a:t>
            </a:r>
          </a:p>
          <a:p>
            <a:r>
              <a:rPr lang="en-US" dirty="0"/>
              <a:t>Markup languages are used to give describe or format content</a:t>
            </a:r>
          </a:p>
          <a:p>
            <a:pPr lvl="1"/>
            <a:r>
              <a:rPr lang="en-US" dirty="0"/>
              <a:t>Content can be text, image, videos,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4D66-5952-4E70-819F-23CDF33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1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F783-A5DF-4209-BDCF-F9E8C67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E654-4005-45D4-AFED-C22A724A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Browser: </a:t>
            </a:r>
            <a:r>
              <a:rPr lang="en-US" dirty="0"/>
              <a:t>application that is used to surf the world wide web</a:t>
            </a:r>
          </a:p>
          <a:p>
            <a:r>
              <a:rPr lang="en-US" b="1" dirty="0"/>
              <a:t>World Wide Web: </a:t>
            </a:r>
            <a:r>
              <a:rPr lang="en-US" dirty="0"/>
              <a:t>network of webpages that have content we can view and interact with</a:t>
            </a:r>
          </a:p>
          <a:p>
            <a:r>
              <a:rPr lang="en-US" b="1" dirty="0"/>
              <a:t>Webpages</a:t>
            </a:r>
            <a:r>
              <a:rPr lang="en-US" dirty="0"/>
              <a:t> are also known as </a:t>
            </a:r>
            <a:r>
              <a:rPr lang="en-US" b="1" dirty="0"/>
              <a:t>hypertext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can be linked together to navigate between them</a:t>
            </a:r>
          </a:p>
          <a:p>
            <a:pPr lvl="1"/>
            <a:r>
              <a:rPr lang="en-US" dirty="0"/>
              <a:t>Webpages have addresses or </a:t>
            </a:r>
            <a:r>
              <a:rPr lang="en-US" b="1" dirty="0"/>
              <a:t>URL</a:t>
            </a:r>
            <a:r>
              <a:rPr lang="en-US" dirty="0"/>
              <a:t>s that allows us to find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59-4774-4A04-A6B9-5026BD1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0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C22-13DA-4AF6-946D-411E4DBE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 and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91E-1C76-4B31-9D46-C2DBBFC7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browsers can read and understand HTML, CSS, and JavaScript</a:t>
            </a:r>
          </a:p>
          <a:p>
            <a:r>
              <a:rPr lang="en-US" b="1" dirty="0"/>
              <a:t>HTML</a:t>
            </a:r>
            <a:r>
              <a:rPr lang="en-US" dirty="0"/>
              <a:t>: Hypertext Markup Language</a:t>
            </a:r>
          </a:p>
          <a:p>
            <a:pPr lvl="1"/>
            <a:r>
              <a:rPr lang="en-US" dirty="0"/>
              <a:t>markup language that structures and describes web content</a:t>
            </a:r>
          </a:p>
          <a:p>
            <a:pPr lvl="1"/>
            <a:r>
              <a:rPr lang="en-US" dirty="0"/>
              <a:t>The browser renders (draws) HTML documents into static content the user can view</a:t>
            </a:r>
          </a:p>
          <a:p>
            <a:r>
              <a:rPr lang="en-US" b="1" dirty="0"/>
              <a:t>CSS</a:t>
            </a:r>
            <a:r>
              <a:rPr lang="en-US" dirty="0"/>
              <a:t>:  Cascading Stylesheets</a:t>
            </a:r>
          </a:p>
          <a:p>
            <a:pPr lvl="1"/>
            <a:r>
              <a:rPr lang="en-US" dirty="0"/>
              <a:t>can be used to change </a:t>
            </a:r>
            <a:r>
              <a:rPr lang="en-US" b="1" dirty="0"/>
              <a:t>how </a:t>
            </a:r>
            <a:r>
              <a:rPr lang="en-US" dirty="0"/>
              <a:t>the browser displays HTML content</a:t>
            </a:r>
          </a:p>
          <a:p>
            <a:r>
              <a:rPr lang="en-US" b="1" dirty="0"/>
              <a:t>JavaScript: </a:t>
            </a:r>
            <a:r>
              <a:rPr lang="en-US" dirty="0"/>
              <a:t>programming language that can be used to cause the browser to perform additional tasks and modify the HTML or CSS used to render a file.</a:t>
            </a:r>
          </a:p>
          <a:p>
            <a:pPr lvl="1"/>
            <a:r>
              <a:rPr lang="en-US" dirty="0"/>
              <a:t>Allows for dynamic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3C4-4813-4121-8A9A-B8C37CE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Programming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Binary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HTML 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989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82914-C838-4F0A-A67D-29F6E844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1" y="4105141"/>
            <a:ext cx="6268062" cy="1946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215F8-04C6-4E0C-90B1-FE88239BA1A8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51395" cy="52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Markup language that is made up of </a:t>
            </a:r>
            <a:r>
              <a:rPr lang="en-US" b="1" dirty="0"/>
              <a:t>elements</a:t>
            </a:r>
            <a:endParaRPr lang="en-US" dirty="0"/>
          </a:p>
          <a:p>
            <a:r>
              <a:rPr lang="en-US" b="1" dirty="0"/>
              <a:t>Element</a:t>
            </a:r>
            <a:r>
              <a:rPr lang="en-US" dirty="0"/>
              <a:t>: building blocks of your HTML document</a:t>
            </a:r>
          </a:p>
          <a:p>
            <a:pPr lvl="1"/>
            <a:r>
              <a:rPr lang="en-US" dirty="0"/>
              <a:t>Can represent information about your document</a:t>
            </a:r>
          </a:p>
          <a:p>
            <a:pPr lvl="1"/>
            <a:r>
              <a:rPr lang="en-US" dirty="0"/>
              <a:t>Can represent an individual piece of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37CFCD6B-7C52-4309-969F-B0A40A97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8" y="1393196"/>
            <a:ext cx="4876190" cy="48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88FA9-2016-4BEB-929D-E21AAED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1AB-25E2-4D6A-BECD-C6E335F3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846302" cy="4882266"/>
          </a:xfrm>
        </p:spPr>
        <p:txBody>
          <a:bodyPr>
            <a:normAutofit/>
          </a:bodyPr>
          <a:lstStyle/>
          <a:p>
            <a:r>
              <a:rPr lang="en-US" dirty="0"/>
              <a:t>Every HTML page must have these 5 elements to be “valid”:</a:t>
            </a:r>
          </a:p>
          <a:p>
            <a:pPr lvl="1"/>
            <a:r>
              <a:rPr lang="en-US" dirty="0"/>
              <a:t>!DOCTYPE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head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body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4F4F6-8747-4563-B4DD-01F1BE07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075E9-5229-4821-9060-8F0EF57EFC06}"/>
              </a:ext>
            </a:extLst>
          </p:cNvPr>
          <p:cNvSpPr txBox="1"/>
          <p:nvPr/>
        </p:nvSpPr>
        <p:spPr>
          <a:xfrm>
            <a:off x="4649820" y="2929601"/>
            <a:ext cx="3793026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	&lt;head&gt;</a:t>
            </a:r>
          </a:p>
          <a:p>
            <a:r>
              <a:rPr lang="en-US" sz="2400" dirty="0"/>
              <a:t>		&lt;title&gt;&lt;/title&gt;</a:t>
            </a:r>
          </a:p>
          <a:p>
            <a:r>
              <a:rPr lang="en-US" sz="2400" dirty="0"/>
              <a:t>	&lt;/head&gt;</a:t>
            </a:r>
          </a:p>
          <a:p>
            <a:r>
              <a:rPr lang="en-US" sz="2400" dirty="0"/>
              <a:t>	&lt;body&gt;</a:t>
            </a:r>
          </a:p>
          <a:p>
            <a:r>
              <a:rPr lang="en-US" sz="2400" dirty="0"/>
              <a:t>	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920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B96B-652C-4650-9ACC-20ACD76E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FB06-A08B-4515-93A9-E52C4698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element that represents content has a </a:t>
            </a:r>
            <a:r>
              <a:rPr lang="en-US" b="1" dirty="0"/>
              <a:t>default display</a:t>
            </a:r>
          </a:p>
          <a:p>
            <a:r>
              <a:rPr lang="en-US" b="1" dirty="0"/>
              <a:t>Inline elements </a:t>
            </a:r>
            <a:r>
              <a:rPr lang="en-US" dirty="0"/>
              <a:t>can be positioned next to each other horizontally</a:t>
            </a:r>
          </a:p>
          <a:p>
            <a:pPr lvl="1"/>
            <a:r>
              <a:rPr lang="en-US" dirty="0"/>
              <a:t>&lt;a&gt;, &lt;span&gt;, &lt;strong&gt;, &lt;</a:t>
            </a:r>
            <a:r>
              <a:rPr lang="en-US" dirty="0" err="1"/>
              <a:t>em</a:t>
            </a:r>
            <a:r>
              <a:rPr lang="en-US" dirty="0"/>
              <a:t>&gt;,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Block elements </a:t>
            </a:r>
            <a:r>
              <a:rPr lang="en-US" dirty="0"/>
              <a:t>create a “block” the width of their parent (they “block” elements from sitting to the left or right of them)</a:t>
            </a:r>
          </a:p>
          <a:p>
            <a:pPr lvl="1"/>
            <a:r>
              <a:rPr lang="en-US" dirty="0"/>
              <a:t>&lt;p&gt;, &lt;div&gt;, &lt;</a:t>
            </a:r>
            <a:r>
              <a:rPr lang="en-US" dirty="0" err="1"/>
              <a:t>ol</a:t>
            </a:r>
            <a:r>
              <a:rPr lang="en-US" dirty="0"/>
              <a:t>&gt;, &lt;br /&gt; 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5A25-D4FD-4C12-B187-ACC14C7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6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0A9-2F17-431D-A6E4-59287B3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0A5-0527-402A-8E6E-B53D80D3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Attributes</a:t>
            </a:r>
            <a:r>
              <a:rPr lang="en-US" dirty="0"/>
              <a:t> add “metadata” to an element</a:t>
            </a:r>
          </a:p>
          <a:p>
            <a:pPr lvl="1"/>
            <a:r>
              <a:rPr lang="en-US" dirty="0"/>
              <a:t>they describe what the element is doing.</a:t>
            </a:r>
          </a:p>
          <a:p>
            <a:r>
              <a:rPr lang="en-US" dirty="0"/>
              <a:t>Some attributes are only used with specific HTML elements</a:t>
            </a:r>
          </a:p>
          <a:p>
            <a:r>
              <a:rPr lang="en-US" dirty="0"/>
              <a:t>Other attributes are usable by every HTML element</a:t>
            </a:r>
          </a:p>
          <a:p>
            <a:pPr lvl="1"/>
            <a:r>
              <a:rPr lang="en-US" b="1" dirty="0"/>
              <a:t>id=“value”</a:t>
            </a:r>
            <a:r>
              <a:rPr lang="en-US" dirty="0"/>
              <a:t>: used to give a unique ID to a single element</a:t>
            </a:r>
          </a:p>
          <a:p>
            <a:pPr lvl="1"/>
            <a:r>
              <a:rPr lang="en-US" b="1" dirty="0"/>
              <a:t>class=“value” : </a:t>
            </a:r>
            <a:r>
              <a:rPr lang="en-US" dirty="0"/>
              <a:t>used to group elements for styling or scripting purposes. </a:t>
            </a:r>
          </a:p>
          <a:p>
            <a:pPr lvl="2"/>
            <a:r>
              <a:rPr lang="en-US" dirty="0"/>
              <a:t>Can have multiple values separated by spaces</a:t>
            </a:r>
          </a:p>
          <a:p>
            <a:pPr lvl="1"/>
            <a:r>
              <a:rPr lang="en-US" b="1" dirty="0"/>
              <a:t>style=“</a:t>
            </a:r>
            <a:r>
              <a:rPr lang="en-US" b="1" dirty="0" err="1"/>
              <a:t>key:value</a:t>
            </a:r>
            <a:r>
              <a:rPr lang="en-US" b="1" dirty="0"/>
              <a:t>;”</a:t>
            </a:r>
            <a:r>
              <a:rPr lang="en-US" dirty="0"/>
              <a:t>: used to set styling directly on an element. </a:t>
            </a:r>
          </a:p>
          <a:p>
            <a:pPr lvl="2"/>
            <a:r>
              <a:rPr lang="en-US" dirty="0"/>
              <a:t>Can have multiple </a:t>
            </a:r>
            <a:r>
              <a:rPr lang="en-US" dirty="0" err="1"/>
              <a:t>key:value</a:t>
            </a:r>
            <a:r>
              <a:rPr lang="en-US" dirty="0"/>
              <a:t> pairs, separated by semicolons (;)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26B6-1CF7-4C4A-9967-B04AC17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You can write HTML code in any text editor</a:t>
            </a:r>
          </a:p>
          <a:p>
            <a:pPr lvl="1"/>
            <a:r>
              <a:rPr lang="en-US" dirty="0"/>
              <a:t>You can run HTML code in any web browser</a:t>
            </a:r>
          </a:p>
          <a:p>
            <a:r>
              <a:rPr lang="en-US" dirty="0"/>
              <a:t>HTML Resources</a:t>
            </a:r>
          </a:p>
          <a:p>
            <a:pPr lvl="1"/>
            <a:r>
              <a:rPr lang="en-US" dirty="0">
                <a:hlinkClick r:id="rId2"/>
              </a:rPr>
              <a:t>https://www.w3schools.com/html/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https://developer.mozilla.org/en-US/docs/Web/HTML</a:t>
            </a:r>
            <a:endParaRPr lang="en-US" dirty="0"/>
          </a:p>
          <a:p>
            <a:r>
              <a:rPr lang="en-US" dirty="0"/>
              <a:t>General Tech Related Resources</a:t>
            </a:r>
          </a:p>
          <a:p>
            <a:pPr lvl="1"/>
            <a:r>
              <a:rPr lang="en-US" dirty="0">
                <a:hlinkClick r:id="rId4"/>
              </a:rPr>
              <a:t>https://techterms.com/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does programming work?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binary?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an application?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libraries and frameworks?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 markup language?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HTML?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some resources I can use to further my learning?</a:t>
            </a:r>
          </a:p>
        </p:txBody>
      </p:sp>
    </p:spTree>
    <p:extLst>
      <p:ext uri="{BB962C8B-B14F-4D97-AF65-F5344CB8AC3E}">
        <p14:creationId xmlns:p14="http://schemas.microsoft.com/office/powerpoint/2010/main" val="394234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1137192"/>
            <a:ext cx="8826500" cy="458361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How Does Programming Work?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8094-8219-4441-A13A-B40E954B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FB4C-3CB5-4A34-9ED9-F2A157E7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Programming: </a:t>
            </a:r>
            <a:r>
              <a:rPr lang="en-US" dirty="0"/>
              <a:t>writing source code that gives the computer instructions</a:t>
            </a:r>
          </a:p>
          <a:p>
            <a:r>
              <a:rPr lang="en-US" b="1" dirty="0"/>
              <a:t>Source code: </a:t>
            </a:r>
            <a:r>
              <a:rPr lang="en-US" dirty="0"/>
              <a:t>code that we write that makes up a program</a:t>
            </a:r>
          </a:p>
          <a:p>
            <a:r>
              <a:rPr lang="en-US" b="1" dirty="0"/>
              <a:t>Program: </a:t>
            </a:r>
            <a:r>
              <a:rPr lang="en-US" dirty="0"/>
              <a:t>a group of instructions bundled together to perform one main task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A3C8-B1F3-4F67-8499-53E2546C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84B25-8F4F-4500-8986-BEF48326C0A7}"/>
              </a:ext>
            </a:extLst>
          </p:cNvPr>
          <p:cNvSpPr txBox="1">
            <a:spLocks/>
          </p:cNvSpPr>
          <p:nvPr/>
        </p:nvSpPr>
        <p:spPr>
          <a:xfrm>
            <a:off x="159572" y="1486967"/>
            <a:ext cx="8736600" cy="5161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Machine code</a:t>
            </a:r>
          </a:p>
          <a:p>
            <a:pPr lvl="1"/>
            <a:r>
              <a:rPr lang="en-US" dirty="0"/>
              <a:t>aka </a:t>
            </a:r>
            <a:r>
              <a:rPr lang="en-US" b="1" dirty="0"/>
              <a:t>binary</a:t>
            </a:r>
            <a:endParaRPr lang="en-US" dirty="0"/>
          </a:p>
          <a:p>
            <a:pPr lvl="1"/>
            <a:r>
              <a:rPr lang="en-US" b="1" dirty="0"/>
              <a:t>1</a:t>
            </a:r>
            <a:r>
              <a:rPr lang="en-US" dirty="0"/>
              <a:t>s and </a:t>
            </a:r>
            <a:r>
              <a:rPr lang="en-US" b="1" dirty="0"/>
              <a:t>0</a:t>
            </a:r>
            <a:r>
              <a:rPr lang="en-US" dirty="0"/>
              <a:t>s are the only values</a:t>
            </a:r>
          </a:p>
          <a:p>
            <a:pPr lvl="1"/>
            <a:r>
              <a:rPr lang="en-US" b="1" dirty="0"/>
              <a:t>Lowest level </a:t>
            </a:r>
            <a:r>
              <a:rPr lang="en-US" dirty="0"/>
              <a:t>language that is what the computer understands</a:t>
            </a:r>
          </a:p>
          <a:p>
            <a:r>
              <a:rPr lang="en-US" b="1" dirty="0"/>
              <a:t>Assembly: </a:t>
            </a:r>
            <a:r>
              <a:rPr lang="en-US" dirty="0"/>
              <a:t>lowest level programming language</a:t>
            </a:r>
            <a:endParaRPr lang="en-US" b="1" dirty="0"/>
          </a:p>
          <a:p>
            <a:pPr lvl="3"/>
            <a:r>
              <a:rPr lang="en-US" dirty="0"/>
              <a:t>Taken in by the CPU and assembled into binary</a:t>
            </a:r>
          </a:p>
          <a:p>
            <a:pPr lvl="3"/>
            <a:r>
              <a:rPr lang="en-US" dirty="0"/>
              <a:t>Very simple instructions and a lot of them</a:t>
            </a:r>
          </a:p>
          <a:p>
            <a:pPr lvl="3"/>
            <a:r>
              <a:rPr lang="en-US" dirty="0"/>
              <a:t>Specific to the type of CPU</a:t>
            </a:r>
          </a:p>
          <a:p>
            <a:r>
              <a:rPr lang="en-US" b="1" dirty="0"/>
              <a:t>High Level programming language</a:t>
            </a:r>
            <a:r>
              <a:rPr lang="en-US" dirty="0"/>
              <a:t>: easier for the developer to read and write</a:t>
            </a:r>
          </a:p>
          <a:p>
            <a:pPr lvl="2"/>
            <a:r>
              <a:rPr lang="en-US" b="1" dirty="0"/>
              <a:t>Compiled: </a:t>
            </a:r>
            <a:r>
              <a:rPr lang="en-US" dirty="0"/>
              <a:t>entire source code is translated from one language to another language using a compiler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ahead of time </a:t>
            </a:r>
            <a:r>
              <a:rPr lang="en-US" dirty="0"/>
              <a:t>compilation</a:t>
            </a:r>
          </a:p>
          <a:p>
            <a:pPr lvl="2"/>
            <a:r>
              <a:rPr lang="en-US" b="1" dirty="0"/>
              <a:t>Interpreted:</a:t>
            </a:r>
            <a:r>
              <a:rPr lang="en-US" dirty="0"/>
              <a:t> source code is translated and executed line by line by an interpreter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just in time </a:t>
            </a:r>
            <a:r>
              <a:rPr lang="en-US" dirty="0"/>
              <a:t>compilation</a:t>
            </a:r>
          </a:p>
          <a:p>
            <a:pPr lvl="3"/>
            <a:r>
              <a:rPr lang="en-US" dirty="0"/>
              <a:t>Usually interpreted languages are meant to run in a specific environment, like the browser or a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6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F04D-D27D-4B5B-BB1D-347EA7DA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385A-C254-4125-A0E3-84D16E8C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47269-162D-45B3-92F2-67AA54EDF692}"/>
              </a:ext>
            </a:extLst>
          </p:cNvPr>
          <p:cNvSpPr/>
          <p:nvPr/>
        </p:nvSpPr>
        <p:spPr>
          <a:xfrm>
            <a:off x="3691269" y="207674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93D83-F4AF-4A99-8E00-428DEEE7623B}"/>
              </a:ext>
            </a:extLst>
          </p:cNvPr>
          <p:cNvCxnSpPr>
            <a:cxnSpLocks/>
          </p:cNvCxnSpPr>
          <p:nvPr/>
        </p:nvCxnSpPr>
        <p:spPr>
          <a:xfrm flipV="1">
            <a:off x="2562133" y="2866042"/>
            <a:ext cx="975516" cy="498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315720-1825-4702-A94F-BA2F8AD757E2}"/>
              </a:ext>
            </a:extLst>
          </p:cNvPr>
          <p:cNvGrpSpPr/>
          <p:nvPr/>
        </p:nvGrpSpPr>
        <p:grpSpPr>
          <a:xfrm>
            <a:off x="122730" y="3009668"/>
            <a:ext cx="2271154" cy="1472038"/>
            <a:chOff x="187655" y="1381125"/>
            <a:chExt cx="3691862" cy="2438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012599-11EE-49DD-AF2C-5C7D63A65273}"/>
                </a:ext>
              </a:extLst>
            </p:cNvPr>
            <p:cNvSpPr/>
            <p:nvPr/>
          </p:nvSpPr>
          <p:spPr>
            <a:xfrm>
              <a:off x="187655" y="1381125"/>
              <a:ext cx="3691862" cy="24384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6313CB78-9658-4AC7-8B0D-3CA858F7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10" y="1795351"/>
              <a:ext cx="1933798" cy="1933798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4D0E0-895C-4800-8B64-268CB71A18A1}"/>
              </a:ext>
            </a:extLst>
          </p:cNvPr>
          <p:cNvSpPr/>
          <p:nvPr/>
        </p:nvSpPr>
        <p:spPr>
          <a:xfrm>
            <a:off x="3740711" y="448170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C6DB2-9F5F-426A-9354-16E5607B00D9}"/>
              </a:ext>
            </a:extLst>
          </p:cNvPr>
          <p:cNvCxnSpPr>
            <a:cxnSpLocks/>
          </p:cNvCxnSpPr>
          <p:nvPr/>
        </p:nvCxnSpPr>
        <p:spPr>
          <a:xfrm>
            <a:off x="2620696" y="4340726"/>
            <a:ext cx="916953" cy="2819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03CCF5-7386-4CAB-B177-F931AFEE6249}"/>
              </a:ext>
            </a:extLst>
          </p:cNvPr>
          <p:cNvGrpSpPr/>
          <p:nvPr/>
        </p:nvGrpSpPr>
        <p:grpSpPr>
          <a:xfrm>
            <a:off x="6713273" y="3141881"/>
            <a:ext cx="2271155" cy="1472039"/>
            <a:chOff x="6293303" y="2494832"/>
            <a:chExt cx="2709549" cy="180483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6063D4D-E7CF-411F-80D6-FC1AB0727B73}"/>
                </a:ext>
              </a:extLst>
            </p:cNvPr>
            <p:cNvSpPr/>
            <p:nvPr/>
          </p:nvSpPr>
          <p:spPr>
            <a:xfrm>
              <a:off x="6293303" y="2494832"/>
              <a:ext cx="2709549" cy="180483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AAAE22E1-40F7-4D2F-BDA3-D72E21B3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09" y="2694332"/>
              <a:ext cx="1397535" cy="1397535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2EAA1A-BD37-46DC-B551-1A9C644BE1FF}"/>
              </a:ext>
            </a:extLst>
          </p:cNvPr>
          <p:cNvCxnSpPr>
            <a:cxnSpLocks/>
          </p:cNvCxnSpPr>
          <p:nvPr/>
        </p:nvCxnSpPr>
        <p:spPr>
          <a:xfrm>
            <a:off x="5673689" y="2899075"/>
            <a:ext cx="891763" cy="393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474A46-EE6D-43DA-8A68-32C52C1EAF88}"/>
              </a:ext>
            </a:extLst>
          </p:cNvPr>
          <p:cNvCxnSpPr>
            <a:cxnSpLocks/>
          </p:cNvCxnSpPr>
          <p:nvPr/>
        </p:nvCxnSpPr>
        <p:spPr>
          <a:xfrm flipV="1">
            <a:off x="5682915" y="4249436"/>
            <a:ext cx="901345" cy="459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30DE9F-828D-4A70-BE9B-1C83E2C76320}"/>
              </a:ext>
            </a:extLst>
          </p:cNvPr>
          <p:cNvSpPr txBox="1"/>
          <p:nvPr/>
        </p:nvSpPr>
        <p:spPr>
          <a:xfrm>
            <a:off x="92055" y="464551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Language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C1F08-E072-47DE-AD20-702F0357925F}"/>
              </a:ext>
            </a:extLst>
          </p:cNvPr>
          <p:cNvSpPr txBox="1"/>
          <p:nvPr/>
        </p:nvSpPr>
        <p:spPr>
          <a:xfrm>
            <a:off x="6666475" y="472416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Level Language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626D94D4-C493-4FE6-A1FC-F43EC1170C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70" y="3176728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Binary?</a:t>
            </a:r>
          </a:p>
        </p:txBody>
      </p:sp>
    </p:spTree>
    <p:extLst>
      <p:ext uri="{BB962C8B-B14F-4D97-AF65-F5344CB8AC3E}">
        <p14:creationId xmlns:p14="http://schemas.microsoft.com/office/powerpoint/2010/main" val="15940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7274F-66C9-476F-A56A-A1096BFA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2" y="1464867"/>
            <a:ext cx="3488257" cy="28865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CD45773-02C2-48BC-AFBB-066C3F9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3736712"/>
            <a:ext cx="3488257" cy="288650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A1DFF07-7A9A-4C22-B390-0FA63281C239}"/>
              </a:ext>
            </a:extLst>
          </p:cNvPr>
          <p:cNvSpPr txBox="1">
            <a:spLocks/>
          </p:cNvSpPr>
          <p:nvPr/>
        </p:nvSpPr>
        <p:spPr>
          <a:xfrm>
            <a:off x="3836888" y="1464866"/>
            <a:ext cx="5147540" cy="481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the </a:t>
            </a:r>
            <a:r>
              <a:rPr lang="en-US" b="1" dirty="0"/>
              <a:t>base 2 </a:t>
            </a:r>
            <a:r>
              <a:rPr lang="en-US" dirty="0"/>
              <a:t>numeric system</a:t>
            </a:r>
          </a:p>
          <a:p>
            <a:pPr lvl="1"/>
            <a:r>
              <a:rPr lang="en-US" dirty="0"/>
              <a:t>Us humans use </a:t>
            </a:r>
            <a:r>
              <a:rPr lang="en-US" b="1" dirty="0"/>
              <a:t>base 10 </a:t>
            </a:r>
            <a:endParaRPr lang="en-US" dirty="0"/>
          </a:p>
          <a:p>
            <a:r>
              <a:rPr lang="en-US" dirty="0"/>
              <a:t>Grouped into 8 bits, aka a </a:t>
            </a:r>
            <a:r>
              <a:rPr lang="en-US" b="1" dirty="0"/>
              <a:t>byte</a:t>
            </a:r>
          </a:p>
          <a:p>
            <a:r>
              <a:rPr lang="en-US" dirty="0"/>
              <a:t>A byte can represent 256 total values (0 – 255)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02CB-99CF-48EE-8285-0E5A3B8E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Base 10 Numeric Counting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0657-12A6-4F12-9E06-196525A1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B68B83-B18F-401E-A039-90F649A73943}"/>
              </a:ext>
            </a:extLst>
          </p:cNvPr>
          <p:cNvGrpSpPr/>
          <p:nvPr/>
        </p:nvGrpSpPr>
        <p:grpSpPr>
          <a:xfrm>
            <a:off x="732787" y="1572029"/>
            <a:ext cx="7678425" cy="752480"/>
            <a:chOff x="713385" y="2400298"/>
            <a:chExt cx="7678425" cy="752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8DA70F-0E78-482C-A9C7-71555F470A19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06936-14D3-496E-935F-18FBCE3116B3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C5A42-B626-436B-8C3D-DAEB83F9835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2C1753-AB37-44F6-A1F0-C097DF3C00C4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35748-FD7A-4B5A-BC4A-B4364B6F31FC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5B521F-C80C-4437-91CA-747D320E4B9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3FDFA-8553-4761-ACB5-F43E78A88FFE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F851F-DDC2-4B1F-9D36-0A2F8D5E27B1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A8566E-464E-4175-929B-52776DC40130}"/>
              </a:ext>
            </a:extLst>
          </p:cNvPr>
          <p:cNvSpPr txBox="1"/>
          <p:nvPr/>
        </p:nvSpPr>
        <p:spPr>
          <a:xfrm>
            <a:off x="7687026" y="2387490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0DBC5-F9CE-4350-8164-A7C3651B806F}"/>
              </a:ext>
            </a:extLst>
          </p:cNvPr>
          <p:cNvSpPr txBox="1"/>
          <p:nvPr/>
        </p:nvSpPr>
        <p:spPr>
          <a:xfrm>
            <a:off x="6821631" y="159651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D6CB2-B815-405A-893F-2E09669F4ED1}"/>
              </a:ext>
            </a:extLst>
          </p:cNvPr>
          <p:cNvSpPr txBox="1"/>
          <p:nvPr/>
        </p:nvSpPr>
        <p:spPr>
          <a:xfrm>
            <a:off x="7777088" y="287377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1C3C7B-17FD-45B2-A5BE-84A4B0493943}"/>
              </a:ext>
            </a:extLst>
          </p:cNvPr>
          <p:cNvSpPr txBox="1"/>
          <p:nvPr/>
        </p:nvSpPr>
        <p:spPr>
          <a:xfrm>
            <a:off x="6913143" y="287377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A391B7-0A4A-4159-AF25-65A3428AE353}"/>
              </a:ext>
            </a:extLst>
          </p:cNvPr>
          <p:cNvSpPr txBox="1"/>
          <p:nvPr/>
        </p:nvSpPr>
        <p:spPr>
          <a:xfrm>
            <a:off x="5823190" y="2873770"/>
            <a:ext cx="63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C0A6B-4127-4F75-AA01-6FC23BE5AC25}"/>
              </a:ext>
            </a:extLst>
          </p:cNvPr>
          <p:cNvSpPr txBox="1"/>
          <p:nvPr/>
        </p:nvSpPr>
        <p:spPr>
          <a:xfrm>
            <a:off x="4801533" y="2873770"/>
            <a:ext cx="7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US" baseline="30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74F6-773C-4964-9C33-5A1786A2B287}"/>
              </a:ext>
            </a:extLst>
          </p:cNvPr>
          <p:cNvSpPr txBox="1"/>
          <p:nvPr/>
        </p:nvSpPr>
        <p:spPr>
          <a:xfrm>
            <a:off x="6752351" y="2365254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A4759D-2105-461A-AB29-40C29843E784}"/>
              </a:ext>
            </a:extLst>
          </p:cNvPr>
          <p:cNvSpPr txBox="1"/>
          <p:nvPr/>
        </p:nvSpPr>
        <p:spPr>
          <a:xfrm>
            <a:off x="5723745" y="2365254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C7252-E05A-441E-B252-E7B89A1AB381}"/>
              </a:ext>
            </a:extLst>
          </p:cNvPr>
          <p:cNvSpPr txBox="1"/>
          <p:nvPr/>
        </p:nvSpPr>
        <p:spPr>
          <a:xfrm>
            <a:off x="4752049" y="2374781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62B9BE-2C72-47F7-AAA2-9D2C5EDFC945}"/>
              </a:ext>
            </a:extLst>
          </p:cNvPr>
          <p:cNvSpPr txBox="1"/>
          <p:nvPr/>
        </p:nvSpPr>
        <p:spPr>
          <a:xfrm>
            <a:off x="5859197" y="156736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299BA5-46A1-4376-9546-82BD03784506}"/>
              </a:ext>
            </a:extLst>
          </p:cNvPr>
          <p:cNvSpPr txBox="1"/>
          <p:nvPr/>
        </p:nvSpPr>
        <p:spPr>
          <a:xfrm>
            <a:off x="4819462" y="164094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CA0DEE-FDE3-4159-A7C5-E484A91680D5}"/>
              </a:ext>
            </a:extLst>
          </p:cNvPr>
          <p:cNvSpPr txBox="1"/>
          <p:nvPr/>
        </p:nvSpPr>
        <p:spPr>
          <a:xfrm>
            <a:off x="3919034" y="1559905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465FAD-B196-404F-B48D-FA470AB85A04}"/>
              </a:ext>
            </a:extLst>
          </p:cNvPr>
          <p:cNvSpPr txBox="1"/>
          <p:nvPr/>
        </p:nvSpPr>
        <p:spPr>
          <a:xfrm>
            <a:off x="2923935" y="158612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FEA792-1F64-4D1D-AA17-4EC94E24D396}"/>
              </a:ext>
            </a:extLst>
          </p:cNvPr>
          <p:cNvSpPr txBox="1"/>
          <p:nvPr/>
        </p:nvSpPr>
        <p:spPr>
          <a:xfrm>
            <a:off x="1865873" y="166371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25B08-C3E6-4044-8913-6FDA3E09EC44}"/>
              </a:ext>
            </a:extLst>
          </p:cNvPr>
          <p:cNvSpPr txBox="1"/>
          <p:nvPr/>
        </p:nvSpPr>
        <p:spPr>
          <a:xfrm>
            <a:off x="922327" y="164094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86583A-48F3-49F1-A1B5-50CE5A703463}"/>
              </a:ext>
            </a:extLst>
          </p:cNvPr>
          <p:cNvSpPr txBox="1"/>
          <p:nvPr/>
        </p:nvSpPr>
        <p:spPr>
          <a:xfrm>
            <a:off x="7773051" y="160449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E125F3-E08B-4632-8A72-2A1FC2826DD1}"/>
              </a:ext>
            </a:extLst>
          </p:cNvPr>
          <p:cNvSpPr/>
          <p:nvPr/>
        </p:nvSpPr>
        <p:spPr>
          <a:xfrm>
            <a:off x="6580594" y="1567366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5A337A9F-8489-4E8E-8C43-E253BB94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82" y="3687740"/>
            <a:ext cx="8236036" cy="26325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we didn’t know what this number represented?</a:t>
            </a:r>
          </a:p>
          <a:p>
            <a:pPr lvl="1"/>
            <a:r>
              <a:rPr lang="en-US" dirty="0"/>
              <a:t>Understand how to get the base values</a:t>
            </a:r>
          </a:p>
          <a:p>
            <a:pPr lvl="1"/>
            <a:r>
              <a:rPr lang="en-US" dirty="0"/>
              <a:t>Multiply the base value and the digit in that column</a:t>
            </a:r>
          </a:p>
          <a:p>
            <a:pPr lvl="2"/>
            <a:r>
              <a:rPr lang="en-US" dirty="0"/>
              <a:t>10 x 4 = 40</a:t>
            </a:r>
          </a:p>
          <a:p>
            <a:pPr lvl="2"/>
            <a:r>
              <a:rPr lang="en-US" dirty="0"/>
              <a:t>1 x 2 = 2</a:t>
            </a:r>
          </a:p>
          <a:p>
            <a:pPr lvl="1"/>
            <a:r>
              <a:rPr lang="en-US" dirty="0"/>
              <a:t>Add up every column’s product</a:t>
            </a:r>
          </a:p>
          <a:p>
            <a:pPr lvl="2"/>
            <a:r>
              <a:rPr lang="en-US" dirty="0"/>
              <a:t>40 x 2 = 42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DB8BF8-4E41-4773-9775-E74B08AEEE2B}"/>
              </a:ext>
            </a:extLst>
          </p:cNvPr>
          <p:cNvSpPr/>
          <p:nvPr/>
        </p:nvSpPr>
        <p:spPr>
          <a:xfrm>
            <a:off x="7564908" y="1567367"/>
            <a:ext cx="838200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70" grpId="0" animBg="1"/>
      <p:bldP spid="70" grpId="1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D337C6-6362-43E5-BAFB-D65FFAB809A2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customXml/itemProps2.xml><?xml version="1.0" encoding="utf-8"?>
<ds:datastoreItem xmlns:ds="http://schemas.openxmlformats.org/officeDocument/2006/customXml" ds:itemID="{4C54AD8D-A0BC-43D4-9CCD-B58FBCBF8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B86F3B-DBE1-4ED2-A710-730463501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7782</TotalTime>
  <Words>1371</Words>
  <Application>Microsoft Office PowerPoint</Application>
  <PresentationFormat>On-screen Show (4:3)</PresentationFormat>
  <Paragraphs>242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2_Custom Design</vt:lpstr>
      <vt:lpstr>Modern Software Development and HTML</vt:lpstr>
      <vt:lpstr>Key Topics</vt:lpstr>
      <vt:lpstr>PowerPoint Presentation</vt:lpstr>
      <vt:lpstr>Basic Terms</vt:lpstr>
      <vt:lpstr>Process from Source Code to Execution</vt:lpstr>
      <vt:lpstr>Process from Source Code to Execution</vt:lpstr>
      <vt:lpstr>PowerPoint Presentation</vt:lpstr>
      <vt:lpstr>Binary</vt:lpstr>
      <vt:lpstr>Base 10 Numeric Counting</vt:lpstr>
      <vt:lpstr>Base 2 Numeric Counting</vt:lpstr>
      <vt:lpstr>PowerPoint Presentation</vt:lpstr>
      <vt:lpstr>What is an Application?</vt:lpstr>
      <vt:lpstr>What is an API?</vt:lpstr>
      <vt:lpstr>Client-Server-Database Architecture</vt:lpstr>
      <vt:lpstr>Libraries and Frameworks</vt:lpstr>
      <vt:lpstr>PowerPoint Presentation</vt:lpstr>
      <vt:lpstr>Markup Language</vt:lpstr>
      <vt:lpstr>Browsers</vt:lpstr>
      <vt:lpstr>Web Browsers and Source Files</vt:lpstr>
      <vt:lpstr>HTML</vt:lpstr>
      <vt:lpstr>Mandatory Elements</vt:lpstr>
      <vt:lpstr>Inline and Block elements</vt:lpstr>
      <vt:lpstr>Common HTML Attributes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34</cp:revision>
  <cp:lastPrinted>2016-06-20T20:58:50Z</cp:lastPrinted>
  <dcterms:created xsi:type="dcterms:W3CDTF">2016-11-09T18:19:08Z</dcterms:created>
  <dcterms:modified xsi:type="dcterms:W3CDTF">2022-04-05T20:06:02Z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