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24"/>
  </p:notesMasterIdLst>
  <p:handoutMasterIdLst>
    <p:handoutMasterId r:id="rId25"/>
  </p:handoutMasterIdLst>
  <p:sldIdLst>
    <p:sldId id="256" r:id="rId5"/>
    <p:sldId id="316" r:id="rId6"/>
    <p:sldId id="259" r:id="rId7"/>
    <p:sldId id="322" r:id="rId8"/>
    <p:sldId id="265" r:id="rId9"/>
    <p:sldId id="267" r:id="rId10"/>
    <p:sldId id="321" r:id="rId11"/>
    <p:sldId id="335" r:id="rId12"/>
    <p:sldId id="328" r:id="rId13"/>
    <p:sldId id="329" r:id="rId14"/>
    <p:sldId id="330" r:id="rId15"/>
    <p:sldId id="257" r:id="rId16"/>
    <p:sldId id="324" r:id="rId17"/>
    <p:sldId id="334" r:id="rId18"/>
    <p:sldId id="332" r:id="rId19"/>
    <p:sldId id="333" r:id="rId20"/>
    <p:sldId id="314" r:id="rId21"/>
    <p:sldId id="317" r:id="rId22"/>
    <p:sldId id="258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D73329-AC64-E68A-FE08-06D8D6AA2C59}" name="Cynthia Enciso" initials="CE" userId="S::cynthia.enciso@revature.com::7915927f-c5cf-4e1f-876d-e79882ad52f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BF"/>
    <a:srgbClr val="FF7979"/>
    <a:srgbClr val="C5FEB8"/>
    <a:srgbClr val="9966FF"/>
    <a:srgbClr val="474C55"/>
    <a:srgbClr val="669A91"/>
    <a:srgbClr val="9171A7"/>
    <a:srgbClr val="CCCC00"/>
    <a:srgbClr val="B07750"/>
    <a:srgbClr val="AC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86478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CEF1C274-8794-4B1A-ACF4-32E3B79C8E9F}"/>
    <pc:docChg chg="custSel addSld delSld modSld sldOrd">
      <pc:chgData name="Cynthia Enciso" userId="7915927f-c5cf-4e1f-876d-e79882ad52fa" providerId="ADAL" clId="{CEF1C274-8794-4B1A-ACF4-32E3B79C8E9F}" dt="2021-12-03T17:11:28.367" v="61" actId="5793"/>
      <pc:docMkLst>
        <pc:docMk/>
      </pc:docMkLst>
      <pc:sldChg chg="delSp mod">
        <pc:chgData name="Cynthia Enciso" userId="7915927f-c5cf-4e1f-876d-e79882ad52fa" providerId="ADAL" clId="{CEF1C274-8794-4B1A-ACF4-32E3B79C8E9F}" dt="2021-11-17T21:08:18.381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CEF1C274-8794-4B1A-ACF4-32E3B79C8E9F}" dt="2021-11-17T21:08:18.381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CEF1C274-8794-4B1A-ACF4-32E3B79C8E9F}" dt="2021-12-03T17:11:28.367" v="61" actId="5793"/>
        <pc:sldMkLst>
          <pc:docMk/>
          <pc:sldMk cId="4149792305" sldId="314"/>
        </pc:sldMkLst>
        <pc:spChg chg="mod">
          <ac:chgData name="Cynthia Enciso" userId="7915927f-c5cf-4e1f-876d-e79882ad52fa" providerId="ADAL" clId="{CEF1C274-8794-4B1A-ACF4-32E3B79C8E9F}" dt="2021-12-03T17:11:28.367" v="61" actId="5793"/>
          <ac:spMkLst>
            <pc:docMk/>
            <pc:sldMk cId="4149792305" sldId="314"/>
            <ac:spMk id="3" creationId="{00000000-0000-0000-0000-000000000000}"/>
          </ac:spMkLst>
        </pc:spChg>
      </pc:sldChg>
      <pc:sldChg chg="del">
        <pc:chgData name="Cynthia Enciso" userId="7915927f-c5cf-4e1f-876d-e79882ad52fa" providerId="ADAL" clId="{CEF1C274-8794-4B1A-ACF4-32E3B79C8E9F}" dt="2021-11-18T23:14:15.530" v="22" actId="47"/>
        <pc:sldMkLst>
          <pc:docMk/>
          <pc:sldMk cId="2695561762" sldId="327"/>
        </pc:sldMkLst>
      </pc:sldChg>
      <pc:sldChg chg="modSp mod">
        <pc:chgData name="Cynthia Enciso" userId="7915927f-c5cf-4e1f-876d-e79882ad52fa" providerId="ADAL" clId="{CEF1C274-8794-4B1A-ACF4-32E3B79C8E9F}" dt="2021-11-18T23:13:38.717" v="16" actId="20577"/>
        <pc:sldMkLst>
          <pc:docMk/>
          <pc:sldMk cId="914076749" sldId="334"/>
        </pc:sldMkLst>
        <pc:graphicFrameChg chg="modGraphic">
          <ac:chgData name="Cynthia Enciso" userId="7915927f-c5cf-4e1f-876d-e79882ad52fa" providerId="ADAL" clId="{CEF1C274-8794-4B1A-ACF4-32E3B79C8E9F}" dt="2021-11-18T23:13:38.717" v="16" actId="20577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  <pc:sldChg chg="add">
        <pc:chgData name="Cynthia Enciso" userId="7915927f-c5cf-4e1f-876d-e79882ad52fa" providerId="ADAL" clId="{CEF1C274-8794-4B1A-ACF4-32E3B79C8E9F}" dt="2021-11-18T23:14:12.998" v="21"/>
        <pc:sldMkLst>
          <pc:docMk/>
          <pc:sldMk cId="539243658" sldId="335"/>
        </pc:sldMkLst>
      </pc:sldChg>
      <pc:sldChg chg="add del ord">
        <pc:chgData name="Cynthia Enciso" userId="7915927f-c5cf-4e1f-876d-e79882ad52fa" providerId="ADAL" clId="{CEF1C274-8794-4B1A-ACF4-32E3B79C8E9F}" dt="2021-11-18T23:14:09.503" v="20" actId="2696"/>
        <pc:sldMkLst>
          <pc:docMk/>
          <pc:sldMk cId="3333262076" sldId="335"/>
        </pc:sldMkLst>
      </pc:sldChg>
    </pc:docChg>
  </pc:docChgLst>
  <pc:docChgLst>
    <pc:chgData name="Cynthia Enciso" userId="7915927f-c5cf-4e1f-876d-e79882ad52fa" providerId="ADAL" clId="{80964B45-5A62-435C-B997-1B8EB7E3EE32}"/>
    <pc:docChg chg="undo custSel addSld modSld sldOrd">
      <pc:chgData name="Cynthia Enciso" userId="7915927f-c5cf-4e1f-876d-e79882ad52fa" providerId="ADAL" clId="{80964B45-5A62-435C-B997-1B8EB7E3EE32}" dt="2021-10-07T21:59:02.897" v="408"/>
      <pc:docMkLst>
        <pc:docMk/>
      </pc:docMkLst>
      <pc:sldChg chg="addSp delSp modSp mod">
        <pc:chgData name="Cynthia Enciso" userId="7915927f-c5cf-4e1f-876d-e79882ad52fa" providerId="ADAL" clId="{80964B45-5A62-435C-B997-1B8EB7E3EE32}" dt="2021-07-22T19:31:40.117" v="2"/>
        <pc:sldMkLst>
          <pc:docMk/>
          <pc:sldMk cId="2329135321" sldId="259"/>
        </pc:sldMkLst>
        <pc:spChg chg="add del mod">
          <ac:chgData name="Cynthia Enciso" userId="7915927f-c5cf-4e1f-876d-e79882ad52fa" providerId="ADAL" clId="{80964B45-5A62-435C-B997-1B8EB7E3EE32}" dt="2021-07-22T19:31:40.117" v="2"/>
          <ac:spMkLst>
            <pc:docMk/>
            <pc:sldMk cId="2329135321" sldId="259"/>
            <ac:spMk id="6" creationId="{52F06981-2347-4A8C-AF6D-C886619D8D8C}"/>
          </ac:spMkLst>
        </pc:spChg>
      </pc:sldChg>
      <pc:sldChg chg="modSp mod">
        <pc:chgData name="Cynthia Enciso" userId="7915927f-c5cf-4e1f-876d-e79882ad52fa" providerId="ADAL" clId="{80964B45-5A62-435C-B997-1B8EB7E3EE32}" dt="2021-10-07T19:40:27.640" v="354" actId="14100"/>
        <pc:sldMkLst>
          <pc:docMk/>
          <pc:sldMk cId="1770296439" sldId="261"/>
        </pc:sldMkLst>
        <pc:graphicFrameChg chg="mod modGraphic">
          <ac:chgData name="Cynthia Enciso" userId="7915927f-c5cf-4e1f-876d-e79882ad52fa" providerId="ADAL" clId="{80964B45-5A62-435C-B997-1B8EB7E3EE32}" dt="2021-10-07T19:40:27.640" v="354" actId="14100"/>
          <ac:graphicFrameMkLst>
            <pc:docMk/>
            <pc:sldMk cId="1770296439" sldId="261"/>
            <ac:graphicFrameMk id="5" creationId="{0BD89C8C-6FC8-41C2-AFF8-666A6651DBC5}"/>
          </ac:graphicFrameMkLst>
        </pc:graphicFrameChg>
      </pc:sldChg>
      <pc:sldChg chg="addSp delSp modSp mod">
        <pc:chgData name="Cynthia Enciso" userId="7915927f-c5cf-4e1f-876d-e79882ad52fa" providerId="ADAL" clId="{80964B45-5A62-435C-B997-1B8EB7E3EE32}" dt="2021-09-02T18:44:26.745" v="275" actId="478"/>
        <pc:sldMkLst>
          <pc:docMk/>
          <pc:sldMk cId="1992778243" sldId="262"/>
        </pc:sldMkLst>
        <pc:spChg chg="add del mod">
          <ac:chgData name="Cynthia Enciso" userId="7915927f-c5cf-4e1f-876d-e79882ad52fa" providerId="ADAL" clId="{80964B45-5A62-435C-B997-1B8EB7E3EE32}" dt="2021-09-02T18:44:26.745" v="275" actId="478"/>
          <ac:spMkLst>
            <pc:docMk/>
            <pc:sldMk cId="1992778243" sldId="262"/>
            <ac:spMk id="6" creationId="{4E016B6B-65AB-4A12-B9CA-89F8E8238E25}"/>
          </ac:spMkLst>
        </pc:spChg>
      </pc:sldChg>
      <pc:sldChg chg="modSp mod ord">
        <pc:chgData name="Cynthia Enciso" userId="7915927f-c5cf-4e1f-876d-e79882ad52fa" providerId="ADAL" clId="{80964B45-5A62-435C-B997-1B8EB7E3EE32}" dt="2021-09-02T18:45:13.539" v="277" actId="27636"/>
        <pc:sldMkLst>
          <pc:docMk/>
          <pc:sldMk cId="1394283738" sldId="266"/>
        </pc:sldMkLst>
        <pc:spChg chg="mod">
          <ac:chgData name="Cynthia Enciso" userId="7915927f-c5cf-4e1f-876d-e79882ad52fa" providerId="ADAL" clId="{80964B45-5A62-435C-B997-1B8EB7E3EE32}" dt="2021-09-02T18:45:13.539" v="277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addSp modSp mod">
        <pc:chgData name="Cynthia Enciso" userId="7915927f-c5cf-4e1f-876d-e79882ad52fa" providerId="ADAL" clId="{80964B45-5A62-435C-B997-1B8EB7E3EE32}" dt="2021-10-07T21:59:02.897" v="408"/>
        <pc:sldMkLst>
          <pc:docMk/>
          <pc:sldMk cId="4149792305" sldId="314"/>
        </pc:sldMkLst>
        <pc:spChg chg="add mod">
          <ac:chgData name="Cynthia Enciso" userId="7915927f-c5cf-4e1f-876d-e79882ad52fa" providerId="ADAL" clId="{80964B45-5A62-435C-B997-1B8EB7E3EE32}" dt="2021-09-02T18:45:28.381" v="278" actId="1076"/>
          <ac:spMkLst>
            <pc:docMk/>
            <pc:sldMk cId="4149792305" sldId="314"/>
            <ac:spMk id="5" creationId="{8931F564-06A1-4E2E-B437-12398D4C5A3B}"/>
          </ac:spMkLst>
        </pc:spChg>
        <pc:spChg chg="add mod">
          <ac:chgData name="Cynthia Enciso" userId="7915927f-c5cf-4e1f-876d-e79882ad52fa" providerId="ADAL" clId="{80964B45-5A62-435C-B997-1B8EB7E3EE32}" dt="2021-07-22T22:00:56.182" v="82" actId="1076"/>
          <ac:spMkLst>
            <pc:docMk/>
            <pc:sldMk cId="4149792305" sldId="314"/>
            <ac:spMk id="6" creationId="{C77BACF8-9234-4A33-97C9-AC6205E19B6A}"/>
          </ac:spMkLst>
        </pc:spChg>
        <pc:spChg chg="add mod">
          <ac:chgData name="Cynthia Enciso" userId="7915927f-c5cf-4e1f-876d-e79882ad52fa" providerId="ADAL" clId="{80964B45-5A62-435C-B997-1B8EB7E3EE32}" dt="2021-09-02T21:58:08.666" v="314" actId="14100"/>
          <ac:spMkLst>
            <pc:docMk/>
            <pc:sldMk cId="4149792305" sldId="314"/>
            <ac:spMk id="7" creationId="{C0326DC1-3F87-4AE2-A3D6-FC7CE24B13E3}"/>
          </ac:spMkLst>
        </pc:spChg>
        <pc:spChg chg="add mod">
          <ac:chgData name="Cynthia Enciso" userId="7915927f-c5cf-4e1f-876d-e79882ad52fa" providerId="ADAL" clId="{80964B45-5A62-435C-B997-1B8EB7E3EE32}" dt="2021-10-07T21:59:02.897" v="408"/>
          <ac:spMkLst>
            <pc:docMk/>
            <pc:sldMk cId="4149792305" sldId="314"/>
            <ac:spMk id="8" creationId="{C00EBF95-DA62-4180-A125-E5937085C206}"/>
          </ac:spMkLst>
        </pc:spChg>
      </pc:sldChg>
      <pc:sldChg chg="modSp new mod ord">
        <pc:chgData name="Cynthia Enciso" userId="7915927f-c5cf-4e1f-876d-e79882ad52fa" providerId="ADAL" clId="{80964B45-5A62-435C-B997-1B8EB7E3EE32}" dt="2021-10-07T21:04:36.494" v="406"/>
        <pc:sldMkLst>
          <pc:docMk/>
          <pc:sldMk cId="4186321770" sldId="315"/>
        </pc:sldMkLst>
        <pc:spChg chg="mod">
          <ac:chgData name="Cynthia Enciso" userId="7915927f-c5cf-4e1f-876d-e79882ad52fa" providerId="ADAL" clId="{80964B45-5A62-435C-B997-1B8EB7E3EE32}" dt="2021-10-07T20:03:13.366" v="404" actId="20577"/>
          <ac:spMkLst>
            <pc:docMk/>
            <pc:sldMk cId="4186321770" sldId="315"/>
            <ac:spMk id="3" creationId="{4B6FA715-2978-4202-865E-3048E8725E82}"/>
          </ac:spMkLst>
        </pc:spChg>
      </pc:sldChg>
    </pc:docChg>
  </pc:docChgLst>
  <pc:docChgLst>
    <pc:chgData name="Cynthia Enciso" userId="7915927f-c5cf-4e1f-876d-e79882ad52fa" providerId="ADAL" clId="{5F15E8E6-40CE-4C1B-B39A-4D4CFEBCE354}"/>
    <pc:docChg chg="undo custSel addSld delSld modSld sldOrd">
      <pc:chgData name="Cynthia Enciso" userId="7915927f-c5cf-4e1f-876d-e79882ad52fa" providerId="ADAL" clId="{5F15E8E6-40CE-4C1B-B39A-4D4CFEBCE354}" dt="2022-03-18T15:42:38.862" v="148" actId="47"/>
      <pc:docMkLst>
        <pc:docMk/>
      </pc:docMkLst>
      <pc:sldChg chg="modSp mod">
        <pc:chgData name="Cynthia Enciso" userId="7915927f-c5cf-4e1f-876d-e79882ad52fa" providerId="ADAL" clId="{5F15E8E6-40CE-4C1B-B39A-4D4CFEBCE354}" dt="2022-03-15T17:09:53.310" v="17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5F15E8E6-40CE-4C1B-B39A-4D4CFEBCE354}" dt="2022-03-15T17:09:53.310" v="17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ord">
        <pc:chgData name="Cynthia Enciso" userId="7915927f-c5cf-4e1f-876d-e79882ad52fa" providerId="ADAL" clId="{5F15E8E6-40CE-4C1B-B39A-4D4CFEBCE354}" dt="2022-03-15T17:15:52.965" v="48"/>
        <pc:sldMkLst>
          <pc:docMk/>
          <pc:sldMk cId="2329135321" sldId="259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4104249248" sldId="260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1770296439" sldId="261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1992778243" sldId="262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3645312431" sldId="268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2124562098" sldId="270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221968580" sldId="271"/>
        </pc:sldMkLst>
      </pc:sldChg>
      <pc:sldChg chg="modSp mod">
        <pc:chgData name="Cynthia Enciso" userId="7915927f-c5cf-4e1f-876d-e79882ad52fa" providerId="ADAL" clId="{5F15E8E6-40CE-4C1B-B39A-4D4CFEBCE354}" dt="2022-03-17T18:23:46.783" v="135" actId="5793"/>
        <pc:sldMkLst>
          <pc:docMk/>
          <pc:sldMk cId="4149792305" sldId="314"/>
        </pc:sldMkLst>
        <pc:spChg chg="mod">
          <ac:chgData name="Cynthia Enciso" userId="7915927f-c5cf-4e1f-876d-e79882ad52fa" providerId="ADAL" clId="{5F15E8E6-40CE-4C1B-B39A-4D4CFEBCE354}" dt="2022-03-17T18:23:46.783" v="135" actId="5793"/>
          <ac:spMkLst>
            <pc:docMk/>
            <pc:sldMk cId="4149792305" sldId="314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5F15E8E6-40CE-4C1B-B39A-4D4CFEBCE354}" dt="2022-03-15T17:10:00.542" v="30" actId="20577"/>
        <pc:sldMkLst>
          <pc:docMk/>
          <pc:sldMk cId="1150291201" sldId="316"/>
        </pc:sldMkLst>
        <pc:spChg chg="mod">
          <ac:chgData name="Cynthia Enciso" userId="7915927f-c5cf-4e1f-876d-e79882ad52fa" providerId="ADAL" clId="{5F15E8E6-40CE-4C1B-B39A-4D4CFEBCE354}" dt="2022-03-15T17:10:00.542" v="30" actId="20577"/>
          <ac:spMkLst>
            <pc:docMk/>
            <pc:sldMk cId="1150291201" sldId="316"/>
            <ac:spMk id="6" creationId="{F2A847FA-6B96-482E-A973-942362034578}"/>
          </ac:spMkLst>
        </pc:spChg>
      </pc:sldChg>
      <pc:sldChg chg="modSp mod">
        <pc:chgData name="Cynthia Enciso" userId="7915927f-c5cf-4e1f-876d-e79882ad52fa" providerId="ADAL" clId="{5F15E8E6-40CE-4C1B-B39A-4D4CFEBCE354}" dt="2022-03-17T18:23:55.419" v="136" actId="21"/>
        <pc:sldMkLst>
          <pc:docMk/>
          <pc:sldMk cId="1358846612" sldId="317"/>
        </pc:sldMkLst>
        <pc:spChg chg="mod">
          <ac:chgData name="Cynthia Enciso" userId="7915927f-c5cf-4e1f-876d-e79882ad52fa" providerId="ADAL" clId="{5F15E8E6-40CE-4C1B-B39A-4D4CFEBCE354}" dt="2022-03-17T18:23:55.419" v="136" actId="21"/>
          <ac:spMkLst>
            <pc:docMk/>
            <pc:sldMk cId="1358846612" sldId="317"/>
            <ac:spMk id="6" creationId="{F2A847FA-6B96-482E-A973-942362034578}"/>
          </ac:spMkLst>
        </pc:spChg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961374650" sldId="318"/>
        </pc:sldMkLst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201321265" sldId="319"/>
        </pc:sldMkLst>
      </pc:sldChg>
      <pc:sldChg chg="modSp add del mod">
        <pc:chgData name="Cynthia Enciso" userId="7915927f-c5cf-4e1f-876d-e79882ad52fa" providerId="ADAL" clId="{5F15E8E6-40CE-4C1B-B39A-4D4CFEBCE354}" dt="2022-03-15T17:15:40.472" v="46" actId="20577"/>
        <pc:sldMkLst>
          <pc:docMk/>
          <pc:sldMk cId="126935119" sldId="322"/>
        </pc:sldMkLst>
        <pc:spChg chg="mod">
          <ac:chgData name="Cynthia Enciso" userId="7915927f-c5cf-4e1f-876d-e79882ad52fa" providerId="ADAL" clId="{5F15E8E6-40CE-4C1B-B39A-4D4CFEBCE354}" dt="2022-03-15T17:15:40.472" v="46" actId="20577"/>
          <ac:spMkLst>
            <pc:docMk/>
            <pc:sldMk cId="126935119" sldId="322"/>
            <ac:spMk id="5" creationId="{F41A0D8D-9BDF-4B7B-839B-56C7BD2FAAC6}"/>
          </ac:spMkLst>
        </pc:spChg>
      </pc:sldChg>
      <pc:sldChg chg="del">
        <pc:chgData name="Cynthia Enciso" userId="7915927f-c5cf-4e1f-876d-e79882ad52fa" providerId="ADAL" clId="{5F15E8E6-40CE-4C1B-B39A-4D4CFEBCE354}" dt="2022-03-15T17:15:32.437" v="31" actId="47"/>
        <pc:sldMkLst>
          <pc:docMk/>
          <pc:sldMk cId="2128686001" sldId="326"/>
        </pc:sldMkLst>
      </pc:sldChg>
      <pc:sldChg chg="modSp mod">
        <pc:chgData name="Cynthia Enciso" userId="7915927f-c5cf-4e1f-876d-e79882ad52fa" providerId="ADAL" clId="{5F15E8E6-40CE-4C1B-B39A-4D4CFEBCE354}" dt="2022-03-17T21:30:03.883" v="147" actId="20577"/>
        <pc:sldMkLst>
          <pc:docMk/>
          <pc:sldMk cId="914076749" sldId="334"/>
        </pc:sldMkLst>
        <pc:graphicFrameChg chg="modGraphic">
          <ac:chgData name="Cynthia Enciso" userId="7915927f-c5cf-4e1f-876d-e79882ad52fa" providerId="ADAL" clId="{5F15E8E6-40CE-4C1B-B39A-4D4CFEBCE354}" dt="2022-03-17T21:30:03.883" v="147" actId="20577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  <pc:sldChg chg="modSp new del mod">
        <pc:chgData name="Cynthia Enciso" userId="7915927f-c5cf-4e1f-876d-e79882ad52fa" providerId="ADAL" clId="{5F15E8E6-40CE-4C1B-B39A-4D4CFEBCE354}" dt="2022-03-18T15:42:38.862" v="148" actId="47"/>
        <pc:sldMkLst>
          <pc:docMk/>
          <pc:sldMk cId="4246945254" sldId="336"/>
        </pc:sldMkLst>
        <pc:spChg chg="mod">
          <ac:chgData name="Cynthia Enciso" userId="7915927f-c5cf-4e1f-876d-e79882ad52fa" providerId="ADAL" clId="{5F15E8E6-40CE-4C1B-B39A-4D4CFEBCE354}" dt="2022-03-17T18:24:06.803" v="140" actId="20577"/>
          <ac:spMkLst>
            <pc:docMk/>
            <pc:sldMk cId="4246945254" sldId="336"/>
            <ac:spMk id="4" creationId="{0C4020EE-8219-458F-8441-2B4FAE9B972B}"/>
          </ac:spMkLst>
        </pc:spChg>
      </pc:sldChg>
    </pc:docChg>
  </pc:docChgLst>
  <pc:docChgLst>
    <pc:chgData name="Cynthia Enciso" userId="7915927f-c5cf-4e1f-876d-e79882ad52fa" providerId="ADAL" clId="{8EBCB64B-09BF-4CF6-9831-15728759EE97}"/>
    <pc:docChg chg="custSel modSld sldOrd">
      <pc:chgData name="Cynthia Enciso" userId="7915927f-c5cf-4e1f-876d-e79882ad52fa" providerId="ADAL" clId="{8EBCB64B-09BF-4CF6-9831-15728759EE97}" dt="2022-02-17T20:38:45.867" v="28" actId="5793"/>
      <pc:docMkLst>
        <pc:docMk/>
      </pc:docMkLst>
      <pc:sldChg chg="delCm">
        <pc:chgData name="Cynthia Enciso" userId="7915927f-c5cf-4e1f-876d-e79882ad52fa" providerId="ADAL" clId="{8EBCB64B-09BF-4CF6-9831-15728759EE97}" dt="2022-01-13T21:48:26.888" v="0"/>
        <pc:sldMkLst>
          <pc:docMk/>
          <pc:sldMk cId="1770296439" sldId="261"/>
        </pc:sldMkLst>
      </pc:sldChg>
      <pc:sldChg chg="modSp mod">
        <pc:chgData name="Cynthia Enciso" userId="7915927f-c5cf-4e1f-876d-e79882ad52fa" providerId="ADAL" clId="{8EBCB64B-09BF-4CF6-9831-15728759EE97}" dt="2022-02-17T20:38:45.867" v="28" actId="5793"/>
        <pc:sldMkLst>
          <pc:docMk/>
          <pc:sldMk cId="2124562098" sldId="270"/>
        </pc:sldMkLst>
        <pc:spChg chg="mod">
          <ac:chgData name="Cynthia Enciso" userId="7915927f-c5cf-4e1f-876d-e79882ad52fa" providerId="ADAL" clId="{8EBCB64B-09BF-4CF6-9831-15728759EE97}" dt="2022-02-17T20:38:45.867" v="28" actId="5793"/>
          <ac:spMkLst>
            <pc:docMk/>
            <pc:sldMk cId="2124562098" sldId="270"/>
            <ac:spMk id="3" creationId="{1DFAE63A-01D3-44FF-B81E-DD258884043D}"/>
          </ac:spMkLst>
        </pc:spChg>
      </pc:sldChg>
      <pc:sldChg chg="delCm">
        <pc:chgData name="Cynthia Enciso" userId="7915927f-c5cf-4e1f-876d-e79882ad52fa" providerId="ADAL" clId="{8EBCB64B-09BF-4CF6-9831-15728759EE97}" dt="2022-01-13T21:55:20.991" v="3"/>
        <pc:sldMkLst>
          <pc:docMk/>
          <pc:sldMk cId="4149792305" sldId="314"/>
        </pc:sldMkLst>
      </pc:sldChg>
      <pc:sldChg chg="delCm">
        <pc:chgData name="Cynthia Enciso" userId="7915927f-c5cf-4e1f-876d-e79882ad52fa" providerId="ADAL" clId="{8EBCB64B-09BF-4CF6-9831-15728759EE97}" dt="2022-01-13T21:52:47.746" v="2"/>
        <pc:sldMkLst>
          <pc:docMk/>
          <pc:sldMk cId="3643263433" sldId="324"/>
        </pc:sldMkLst>
      </pc:sldChg>
      <pc:sldChg chg="modSp mod">
        <pc:chgData name="Cynthia Enciso" userId="7915927f-c5cf-4e1f-876d-e79882ad52fa" providerId="ADAL" clId="{8EBCB64B-09BF-4CF6-9831-15728759EE97}" dt="2022-01-13T22:38:29.294" v="10" actId="20577"/>
        <pc:sldMkLst>
          <pc:docMk/>
          <pc:sldMk cId="2494867545" sldId="328"/>
        </pc:sldMkLst>
        <pc:graphicFrameChg chg="modGraphic">
          <ac:chgData name="Cynthia Enciso" userId="7915927f-c5cf-4e1f-876d-e79882ad52fa" providerId="ADAL" clId="{8EBCB64B-09BF-4CF6-9831-15728759EE97}" dt="2022-01-13T22:38:29.294" v="10" actId="20577"/>
          <ac:graphicFrameMkLst>
            <pc:docMk/>
            <pc:sldMk cId="2494867545" sldId="328"/>
            <ac:graphicFrameMk id="13" creationId="{DA9AFBF3-188F-4DF8-B263-926DA1A61D61}"/>
          </ac:graphicFrameMkLst>
        </pc:graphicFrameChg>
      </pc:sldChg>
      <pc:sldChg chg="modSp mod">
        <pc:chgData name="Cynthia Enciso" userId="7915927f-c5cf-4e1f-876d-e79882ad52fa" providerId="ADAL" clId="{8EBCB64B-09BF-4CF6-9831-15728759EE97}" dt="2022-01-13T21:52:36.636" v="1" actId="20577"/>
        <pc:sldMkLst>
          <pc:docMk/>
          <pc:sldMk cId="1635168091" sldId="329"/>
        </pc:sldMkLst>
        <pc:spChg chg="mod">
          <ac:chgData name="Cynthia Enciso" userId="7915927f-c5cf-4e1f-876d-e79882ad52fa" providerId="ADAL" clId="{8EBCB64B-09BF-4CF6-9831-15728759EE97}" dt="2022-01-13T21:52:36.636" v="1" actId="20577"/>
          <ac:spMkLst>
            <pc:docMk/>
            <pc:sldMk cId="1635168091" sldId="329"/>
            <ac:spMk id="6" creationId="{48320CB5-AF31-46F6-BB75-D50B32B49AAA}"/>
          </ac:spMkLst>
        </pc:spChg>
      </pc:sldChg>
      <pc:sldChg chg="ord">
        <pc:chgData name="Cynthia Enciso" userId="7915927f-c5cf-4e1f-876d-e79882ad52fa" providerId="ADAL" clId="{8EBCB64B-09BF-4CF6-9831-15728759EE97}" dt="2022-01-13T22:51:26.346" v="12"/>
        <pc:sldMkLst>
          <pc:docMk/>
          <pc:sldMk cId="2547177766" sldId="332"/>
        </pc:sldMkLst>
      </pc:sldChg>
    </pc:docChg>
  </pc:docChgLst>
  <pc:docChgLst>
    <pc:chgData name="Cynthia Enciso" userId="7915927f-c5cf-4e1f-876d-e79882ad52fa" providerId="ADAL" clId="{F500611C-3FDA-4A36-809E-AD7367ACAA8D}"/>
    <pc:docChg chg="undo redo custSel addSld delSld modSld sldOrd">
      <pc:chgData name="Cynthia Enciso" userId="7915927f-c5cf-4e1f-876d-e79882ad52fa" providerId="ADAL" clId="{F500611C-3FDA-4A36-809E-AD7367ACAA8D}" dt="2021-11-16T17:16:32.404" v="6250" actId="20577"/>
      <pc:docMkLst>
        <pc:docMk/>
      </pc:docMkLst>
      <pc:sldChg chg="addSp modSp mod ord">
        <pc:chgData name="Cynthia Enciso" userId="7915927f-c5cf-4e1f-876d-e79882ad52fa" providerId="ADAL" clId="{F500611C-3FDA-4A36-809E-AD7367ACAA8D}" dt="2021-11-16T16:31:44.108" v="3831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F500611C-3FDA-4A36-809E-AD7367ACAA8D}" dt="2021-11-16T16:31:16.862" v="3826" actId="14100"/>
          <ac:spMkLst>
            <pc:docMk/>
            <pc:sldMk cId="3975998382" sldId="257"/>
            <ac:spMk id="3" creationId="{00000000-0000-0000-0000-000000000000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5" creationId="{952F71EF-4374-469E-900E-72F8852788FB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6" creationId="{1E77B480-EDCF-4F4D-AF65-43BDE2188B72}"/>
          </ac:spMkLst>
        </pc:spChg>
        <pc:spChg chg="add mod">
          <ac:chgData name="Cynthia Enciso" userId="7915927f-c5cf-4e1f-876d-e79882ad52fa" providerId="ADAL" clId="{F500611C-3FDA-4A36-809E-AD7367ACAA8D}" dt="2021-11-16T16:31:44.108" v="3831" actId="20577"/>
          <ac:spMkLst>
            <pc:docMk/>
            <pc:sldMk cId="3975998382" sldId="257"/>
            <ac:spMk id="7" creationId="{F4B744A7-551C-4A6F-A47B-7D69059C4013}"/>
          </ac:spMkLst>
        </pc:spChg>
      </pc:sldChg>
      <pc:sldChg chg="modSp mod ord">
        <pc:chgData name="Cynthia Enciso" userId="7915927f-c5cf-4e1f-876d-e79882ad52fa" providerId="ADAL" clId="{F500611C-3FDA-4A36-809E-AD7367ACAA8D}" dt="2021-11-15T21:07:58.493" v="1789" actId="20577"/>
        <pc:sldMkLst>
          <pc:docMk/>
          <pc:sldMk cId="2329135321" sldId="259"/>
        </pc:sldMkLst>
        <pc:spChg chg="mod">
          <ac:chgData name="Cynthia Enciso" userId="7915927f-c5cf-4e1f-876d-e79882ad52fa" providerId="ADAL" clId="{F500611C-3FDA-4A36-809E-AD7367ACAA8D}" dt="2021-11-15T20:35:12.199" v="1697" actId="20577"/>
          <ac:spMkLst>
            <pc:docMk/>
            <pc:sldMk cId="2329135321" sldId="259"/>
            <ac:spMk id="2" creationId="{36E7A356-CA23-4F5A-B0A8-484FD0B64231}"/>
          </ac:spMkLst>
        </pc:spChg>
        <pc:spChg chg="mod">
          <ac:chgData name="Cynthia Enciso" userId="7915927f-c5cf-4e1f-876d-e79882ad52fa" providerId="ADAL" clId="{F500611C-3FDA-4A36-809E-AD7367ACAA8D}" dt="2021-11-15T20:35:31.620" v="1700" actId="20577"/>
          <ac:spMkLst>
            <pc:docMk/>
            <pc:sldMk cId="2329135321" sldId="259"/>
            <ac:spMk id="3" creationId="{9E91B69A-E12E-402C-B154-48DB86FEB305}"/>
          </ac:spMkLst>
        </pc:spChg>
        <pc:graphicFrameChg chg="modGraphic">
          <ac:chgData name="Cynthia Enciso" userId="7915927f-c5cf-4e1f-876d-e79882ad52fa" providerId="ADAL" clId="{F500611C-3FDA-4A36-809E-AD7367ACAA8D}" dt="2021-11-15T21:07:58.493" v="1789" actId="20577"/>
          <ac:graphicFrameMkLst>
            <pc:docMk/>
            <pc:sldMk cId="2329135321" sldId="259"/>
            <ac:graphicFrameMk id="5" creationId="{C85FDAA2-4870-4790-A3B6-65EE4BE189C8}"/>
          </ac:graphicFrameMkLst>
        </pc:graphicFrameChg>
      </pc:sldChg>
      <pc:sldChg chg="ord">
        <pc:chgData name="Cynthia Enciso" userId="7915927f-c5cf-4e1f-876d-e79882ad52fa" providerId="ADAL" clId="{F500611C-3FDA-4A36-809E-AD7367ACAA8D}" dt="2021-11-15T19:51:49.397" v="452"/>
        <pc:sldMkLst>
          <pc:docMk/>
          <pc:sldMk cId="4104249248" sldId="260"/>
        </pc:sldMkLst>
      </pc:sldChg>
      <pc:sldChg chg="modSp mod ord addCm">
        <pc:chgData name="Cynthia Enciso" userId="7915927f-c5cf-4e1f-876d-e79882ad52fa" providerId="ADAL" clId="{F500611C-3FDA-4A36-809E-AD7367ACAA8D}" dt="2021-11-16T17:12:56.151" v="6244"/>
        <pc:sldMkLst>
          <pc:docMk/>
          <pc:sldMk cId="1770296439" sldId="261"/>
        </pc:sldMkLst>
        <pc:spChg chg="mod">
          <ac:chgData name="Cynthia Enciso" userId="7915927f-c5cf-4e1f-876d-e79882ad52fa" providerId="ADAL" clId="{F500611C-3FDA-4A36-809E-AD7367ACAA8D}" dt="2021-11-16T16:15:43.462" v="3574" actId="20577"/>
          <ac:spMkLst>
            <pc:docMk/>
            <pc:sldMk cId="1770296439" sldId="261"/>
            <ac:spMk id="3" creationId="{C61DDC58-F486-4356-AEAF-A310DBDAEDF9}"/>
          </ac:spMkLst>
        </pc:spChg>
      </pc:sldChg>
      <pc:sldChg chg="modSp mod ord">
        <pc:chgData name="Cynthia Enciso" userId="7915927f-c5cf-4e1f-876d-e79882ad52fa" providerId="ADAL" clId="{F500611C-3FDA-4A36-809E-AD7367ACAA8D}" dt="2021-11-16T16:15:50.974" v="3577" actId="20577"/>
        <pc:sldMkLst>
          <pc:docMk/>
          <pc:sldMk cId="1992778243" sldId="262"/>
        </pc:sldMkLst>
        <pc:spChg chg="mod">
          <ac:chgData name="Cynthia Enciso" userId="7915927f-c5cf-4e1f-876d-e79882ad52fa" providerId="ADAL" clId="{F500611C-3FDA-4A36-809E-AD7367ACAA8D}" dt="2021-11-16T16:15:50.974" v="3577" actId="20577"/>
          <ac:spMkLst>
            <pc:docMk/>
            <pc:sldMk cId="1992778243" sldId="262"/>
            <ac:spMk id="3" creationId="{6FE97064-F66C-409C-A798-4376E778A60C}"/>
          </ac:spMkLst>
        </pc:spChg>
      </pc:sldChg>
      <pc:sldChg chg="modSp mod ord">
        <pc:chgData name="Cynthia Enciso" userId="7915927f-c5cf-4e1f-876d-e79882ad52fa" providerId="ADAL" clId="{F500611C-3FDA-4A36-809E-AD7367ACAA8D}" dt="2021-11-15T20:37:47.939" v="1768" actId="20577"/>
        <pc:sldMkLst>
          <pc:docMk/>
          <pc:sldMk cId="2429585954" sldId="265"/>
        </pc:sldMkLst>
        <pc:spChg chg="mod">
          <ac:chgData name="Cynthia Enciso" userId="7915927f-c5cf-4e1f-876d-e79882ad52fa" providerId="ADAL" clId="{F500611C-3FDA-4A36-809E-AD7367ACAA8D}" dt="2021-11-15T20:37:47.939" v="1768" actId="20577"/>
          <ac:spMkLst>
            <pc:docMk/>
            <pc:sldMk cId="2429585954" sldId="265"/>
            <ac:spMk id="3" creationId="{00000000-0000-0000-0000-000000000000}"/>
          </ac:spMkLst>
        </pc:spChg>
      </pc:sldChg>
      <pc:sldChg chg="modSp del mod ord">
        <pc:chgData name="Cynthia Enciso" userId="7915927f-c5cf-4e1f-876d-e79882ad52fa" providerId="ADAL" clId="{F500611C-3FDA-4A36-809E-AD7367ACAA8D}" dt="2021-11-15T21:39:34.596" v="3387" actId="47"/>
        <pc:sldMkLst>
          <pc:docMk/>
          <pc:sldMk cId="1394283738" sldId="266"/>
        </pc:sldMkLst>
        <pc:spChg chg="mod">
          <ac:chgData name="Cynthia Enciso" userId="7915927f-c5cf-4e1f-876d-e79882ad52fa" providerId="ADAL" clId="{F500611C-3FDA-4A36-809E-AD7367ACAA8D}" dt="2021-11-15T21:15:24.295" v="1930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modSp mod ord">
        <pc:chgData name="Cynthia Enciso" userId="7915927f-c5cf-4e1f-876d-e79882ad52fa" providerId="ADAL" clId="{F500611C-3FDA-4A36-809E-AD7367ACAA8D}" dt="2021-11-15T21:11:48.887" v="1791" actId="1076"/>
        <pc:sldMkLst>
          <pc:docMk/>
          <pc:sldMk cId="3022637320" sldId="267"/>
        </pc:sldMkLst>
        <pc:picChg chg="mod">
          <ac:chgData name="Cynthia Enciso" userId="7915927f-c5cf-4e1f-876d-e79882ad52fa" providerId="ADAL" clId="{F500611C-3FDA-4A36-809E-AD7367ACAA8D}" dt="2021-11-15T21:11:48.887" v="1791" actId="1076"/>
          <ac:picMkLst>
            <pc:docMk/>
            <pc:sldMk cId="3022637320" sldId="267"/>
            <ac:picMk id="6" creationId="{1BC3B33E-FCF5-41A4-B8F4-C536FE1CD2D6}"/>
          </ac:picMkLst>
        </pc:picChg>
      </pc:sldChg>
      <pc:sldChg chg="modSp mod ord">
        <pc:chgData name="Cynthia Enciso" userId="7915927f-c5cf-4e1f-876d-e79882ad52fa" providerId="ADAL" clId="{F500611C-3FDA-4A36-809E-AD7367ACAA8D}" dt="2021-11-15T20:34:13.100" v="1687" actId="113"/>
        <pc:sldMkLst>
          <pc:docMk/>
          <pc:sldMk cId="3645312431" sldId="268"/>
        </pc:sldMkLst>
        <pc:spChg chg="mod">
          <ac:chgData name="Cynthia Enciso" userId="7915927f-c5cf-4e1f-876d-e79882ad52fa" providerId="ADAL" clId="{F500611C-3FDA-4A36-809E-AD7367ACAA8D}" dt="2021-11-15T20:34:13.100" v="1687" actId="113"/>
          <ac:spMkLst>
            <pc:docMk/>
            <pc:sldMk cId="3645312431" sldId="268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F500611C-3FDA-4A36-809E-AD7367ACAA8D}" dt="2021-11-15T21:06:58.877" v="1785" actId="255"/>
        <pc:sldMkLst>
          <pc:docMk/>
          <pc:sldMk cId="2124562098" sldId="270"/>
        </pc:sldMkLst>
        <pc:spChg chg="mod">
          <ac:chgData name="Cynthia Enciso" userId="7915927f-c5cf-4e1f-876d-e79882ad52fa" providerId="ADAL" clId="{F500611C-3FDA-4A36-809E-AD7367ACAA8D}" dt="2021-11-15T21:06:58.877" v="1785" actId="255"/>
          <ac:spMkLst>
            <pc:docMk/>
            <pc:sldMk cId="2124562098" sldId="270"/>
            <ac:spMk id="3" creationId="{1DFAE63A-01D3-44FF-B81E-DD258884043D}"/>
          </ac:spMkLst>
        </pc:spChg>
      </pc:sldChg>
      <pc:sldChg chg="modSp mod ord">
        <pc:chgData name="Cynthia Enciso" userId="7915927f-c5cf-4e1f-876d-e79882ad52fa" providerId="ADAL" clId="{F500611C-3FDA-4A36-809E-AD7367ACAA8D}" dt="2021-11-15T20:11:34.681" v="899" actId="113"/>
        <pc:sldMkLst>
          <pc:docMk/>
          <pc:sldMk cId="221968580" sldId="271"/>
        </pc:sldMkLst>
        <pc:spChg chg="mod">
          <ac:chgData name="Cynthia Enciso" userId="7915927f-c5cf-4e1f-876d-e79882ad52fa" providerId="ADAL" clId="{F500611C-3FDA-4A36-809E-AD7367ACAA8D}" dt="2021-11-15T20:11:34.681" v="899" actId="113"/>
          <ac:spMkLst>
            <pc:docMk/>
            <pc:sldMk cId="221968580" sldId="271"/>
            <ac:spMk id="3" creationId="{1DFAE63A-01D3-44FF-B81E-DD258884043D}"/>
          </ac:spMkLst>
        </pc:spChg>
      </pc:sldChg>
      <pc:sldChg chg="delSp modSp mod modClrScheme addCm modCm chgLayout">
        <pc:chgData name="Cynthia Enciso" userId="7915927f-c5cf-4e1f-876d-e79882ad52fa" providerId="ADAL" clId="{F500611C-3FDA-4A36-809E-AD7367ACAA8D}" dt="2021-11-16T16:29:44.202" v="3788"/>
        <pc:sldMkLst>
          <pc:docMk/>
          <pc:sldMk cId="4149792305" sldId="314"/>
        </pc:sldMkLst>
        <pc:spChg chg="mod ord">
          <ac:chgData name="Cynthia Enciso" userId="7915927f-c5cf-4e1f-876d-e79882ad52fa" providerId="ADAL" clId="{F500611C-3FDA-4A36-809E-AD7367ACAA8D}" dt="2021-11-15T20:04:59.999" v="744" actId="20577"/>
          <ac:spMkLst>
            <pc:docMk/>
            <pc:sldMk cId="4149792305" sldId="314"/>
            <ac:spMk id="2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20:09:26.325" v="808" actId="20577"/>
          <ac:spMkLst>
            <pc:docMk/>
            <pc:sldMk cId="4149792305" sldId="314"/>
            <ac:spMk id="3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19:09:41.427" v="80" actId="700"/>
          <ac:spMkLst>
            <pc:docMk/>
            <pc:sldMk cId="4149792305" sldId="314"/>
            <ac:spMk id="4" creationId="{00000000-0000-0000-0000-000000000000}"/>
          </ac:spMkLst>
        </pc:spChg>
        <pc:spChg chg="del">
          <ac:chgData name="Cynthia Enciso" userId="7915927f-c5cf-4e1f-876d-e79882ad52fa" providerId="ADAL" clId="{F500611C-3FDA-4A36-809E-AD7367ACAA8D}" dt="2021-11-15T19:59:48.382" v="634" actId="478"/>
          <ac:spMkLst>
            <pc:docMk/>
            <pc:sldMk cId="4149792305" sldId="314"/>
            <ac:spMk id="5" creationId="{8931F564-06A1-4E2E-B437-12398D4C5A3B}"/>
          </ac:spMkLst>
        </pc:spChg>
        <pc:spChg chg="del">
          <ac:chgData name="Cynthia Enciso" userId="7915927f-c5cf-4e1f-876d-e79882ad52fa" providerId="ADAL" clId="{F500611C-3FDA-4A36-809E-AD7367ACAA8D}" dt="2021-11-15T19:59:47.381" v="633" actId="478"/>
          <ac:spMkLst>
            <pc:docMk/>
            <pc:sldMk cId="4149792305" sldId="314"/>
            <ac:spMk id="6" creationId="{C77BACF8-9234-4A33-97C9-AC6205E19B6A}"/>
          </ac:spMkLst>
        </pc:spChg>
        <pc:spChg chg="del">
          <ac:chgData name="Cynthia Enciso" userId="7915927f-c5cf-4e1f-876d-e79882ad52fa" providerId="ADAL" clId="{F500611C-3FDA-4A36-809E-AD7367ACAA8D}" dt="2021-11-15T20:04:19.812" v="720" actId="478"/>
          <ac:spMkLst>
            <pc:docMk/>
            <pc:sldMk cId="4149792305" sldId="314"/>
            <ac:spMk id="7" creationId="{C0326DC1-3F87-4AE2-A3D6-FC7CE24B13E3}"/>
          </ac:spMkLst>
        </pc:spChg>
        <pc:spChg chg="del">
          <ac:chgData name="Cynthia Enciso" userId="7915927f-c5cf-4e1f-876d-e79882ad52fa" providerId="ADAL" clId="{F500611C-3FDA-4A36-809E-AD7367ACAA8D}" dt="2021-11-15T19:56:53.402" v="501" actId="478"/>
          <ac:spMkLst>
            <pc:docMk/>
            <pc:sldMk cId="4149792305" sldId="314"/>
            <ac:spMk id="8" creationId="{C00EBF95-DA62-4180-A125-E5937085C206}"/>
          </ac:spMkLst>
        </pc:spChg>
      </pc:sldChg>
      <pc:sldChg chg="del">
        <pc:chgData name="Cynthia Enciso" userId="7915927f-c5cf-4e1f-876d-e79882ad52fa" providerId="ADAL" clId="{F500611C-3FDA-4A36-809E-AD7367ACAA8D}" dt="2021-11-15T19:09:35.554" v="79" actId="47"/>
        <pc:sldMkLst>
          <pc:docMk/>
          <pc:sldMk cId="4186321770" sldId="315"/>
        </pc:sldMkLst>
      </pc:sldChg>
      <pc:sldChg chg="addSp delSp modSp new mod ord modClrScheme chgLayout">
        <pc:chgData name="Cynthia Enciso" userId="7915927f-c5cf-4e1f-876d-e79882ad52fa" providerId="ADAL" clId="{F500611C-3FDA-4A36-809E-AD7367ACAA8D}" dt="2021-11-16T16:54:59.372" v="4783" actId="20577"/>
        <pc:sldMkLst>
          <pc:docMk/>
          <pc:sldMk cId="1150291201" sldId="316"/>
        </pc:sldMkLst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2" creationId="{8C27E775-086C-415E-BFB2-C72504B70B2A}"/>
          </ac:spMkLst>
        </pc:spChg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3" creationId="{88D6BDA8-F696-4EDA-8BFB-B76F1800483A}"/>
          </ac:spMkLst>
        </pc:spChg>
        <pc:spChg chg="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4" creationId="{9E65AF99-71BF-4721-9ED8-FC94B8B5B8BA}"/>
          </ac:spMkLst>
        </pc:spChg>
        <pc:spChg chg="add mod ord">
          <ac:chgData name="Cynthia Enciso" userId="7915927f-c5cf-4e1f-876d-e79882ad52fa" providerId="ADAL" clId="{F500611C-3FDA-4A36-809E-AD7367ACAA8D}" dt="2021-11-15T19:08:07.637" v="20" actId="20577"/>
          <ac:spMkLst>
            <pc:docMk/>
            <pc:sldMk cId="1150291201" sldId="316"/>
            <ac:spMk id="5" creationId="{02A92070-7826-4ED3-A5D1-71CFAED63595}"/>
          </ac:spMkLst>
        </pc:spChg>
        <pc:spChg chg="add mod ord">
          <ac:chgData name="Cynthia Enciso" userId="7915927f-c5cf-4e1f-876d-e79882ad52fa" providerId="ADAL" clId="{F500611C-3FDA-4A36-809E-AD7367ACAA8D}" dt="2021-11-16T16:54:59.372" v="4783" actId="20577"/>
          <ac:spMkLst>
            <pc:docMk/>
            <pc:sldMk cId="1150291201" sldId="316"/>
            <ac:spMk id="6" creationId="{F2A847FA-6B96-482E-A973-942362034578}"/>
          </ac:spMkLst>
        </pc:spChg>
      </pc:sldChg>
      <pc:sldChg chg="modSp add mod">
        <pc:chgData name="Cynthia Enciso" userId="7915927f-c5cf-4e1f-876d-e79882ad52fa" providerId="ADAL" clId="{F500611C-3FDA-4A36-809E-AD7367ACAA8D}" dt="2021-11-16T17:11:50.531" v="6243" actId="12"/>
        <pc:sldMkLst>
          <pc:docMk/>
          <pc:sldMk cId="1358846612" sldId="317"/>
        </pc:sldMkLst>
        <pc:spChg chg="mod">
          <ac:chgData name="Cynthia Enciso" userId="7915927f-c5cf-4e1f-876d-e79882ad52fa" providerId="ADAL" clId="{F500611C-3FDA-4A36-809E-AD7367ACAA8D}" dt="2021-11-15T19:08:01.987" v="10" actId="20577"/>
          <ac:spMkLst>
            <pc:docMk/>
            <pc:sldMk cId="1358846612" sldId="317"/>
            <ac:spMk id="5" creationId="{02A92070-7826-4ED3-A5D1-71CFAED63595}"/>
          </ac:spMkLst>
        </pc:spChg>
        <pc:spChg chg="mod">
          <ac:chgData name="Cynthia Enciso" userId="7915927f-c5cf-4e1f-876d-e79882ad52fa" providerId="ADAL" clId="{F500611C-3FDA-4A36-809E-AD7367ACAA8D}" dt="2021-11-16T17:11:50.531" v="6243" actId="12"/>
          <ac:spMkLst>
            <pc:docMk/>
            <pc:sldMk cId="1358846612" sldId="317"/>
            <ac:spMk id="6" creationId="{F2A847FA-6B96-482E-A973-942362034578}"/>
          </ac:spMkLst>
        </pc:spChg>
      </pc:sldChg>
      <pc:sldChg chg="addSp delSp modSp new mod modClrScheme chgLayout">
        <pc:chgData name="Cynthia Enciso" userId="7915927f-c5cf-4e1f-876d-e79882ad52fa" providerId="ADAL" clId="{F500611C-3FDA-4A36-809E-AD7367ACAA8D}" dt="2021-11-15T19:46:52.957" v="238" actId="20577"/>
        <pc:sldMkLst>
          <pc:docMk/>
          <pc:sldMk cId="961374650" sldId="318"/>
        </pc:sldMkLst>
        <pc:spChg chg="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2" creationId="{8CBE6953-0E7F-4CFF-BA13-D9B01938FC3F}"/>
          </ac:spMkLst>
        </pc:spChg>
        <pc:spChg chg="del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3" creationId="{C62126B3-2BA3-4DA9-8DA6-02DDFA47E267}"/>
          </ac:spMkLst>
        </pc:spChg>
        <pc:spChg chg="del 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4" creationId="{6BE76CE6-1991-4B5C-B415-71C74F36122F}"/>
          </ac:spMkLst>
        </pc:spChg>
        <pc:spChg chg="add mod ord">
          <ac:chgData name="Cynthia Enciso" userId="7915927f-c5cf-4e1f-876d-e79882ad52fa" providerId="ADAL" clId="{F500611C-3FDA-4A36-809E-AD7367ACAA8D}" dt="2021-11-15T19:46:52.957" v="238" actId="20577"/>
          <ac:spMkLst>
            <pc:docMk/>
            <pc:sldMk cId="961374650" sldId="318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0:36.572" v="376" actId="20577"/>
        <pc:sldMkLst>
          <pc:docMk/>
          <pc:sldMk cId="201321265" sldId="319"/>
        </pc:sldMkLst>
        <pc:spChg chg="mod">
          <ac:chgData name="Cynthia Enciso" userId="7915927f-c5cf-4e1f-876d-e79882ad52fa" providerId="ADAL" clId="{F500611C-3FDA-4A36-809E-AD7367ACAA8D}" dt="2021-11-15T19:50:36.572" v="376" actId="20577"/>
          <ac:spMkLst>
            <pc:docMk/>
            <pc:sldMk cId="201321265" sldId="319"/>
            <ac:spMk id="5" creationId="{F41A0D8D-9BDF-4B7B-839B-56C7BD2FAAC6}"/>
          </ac:spMkLst>
        </pc:spChg>
      </pc:sldChg>
      <pc:sldChg chg="modSp new del mod">
        <pc:chgData name="Cynthia Enciso" userId="7915927f-c5cf-4e1f-876d-e79882ad52fa" providerId="ADAL" clId="{F500611C-3FDA-4A36-809E-AD7367ACAA8D}" dt="2021-11-15T19:49:37.232" v="298" actId="2696"/>
        <pc:sldMkLst>
          <pc:docMk/>
          <pc:sldMk cId="3697406279" sldId="320"/>
        </pc:sldMkLst>
        <pc:spChg chg="mod">
          <ac:chgData name="Cynthia Enciso" userId="7915927f-c5cf-4e1f-876d-e79882ad52fa" providerId="ADAL" clId="{F500611C-3FDA-4A36-809E-AD7367ACAA8D}" dt="2021-11-15T19:49:32.680" v="297" actId="20577"/>
          <ac:spMkLst>
            <pc:docMk/>
            <pc:sldMk cId="3697406279" sldId="320"/>
            <ac:spMk id="3" creationId="{CE02ACB0-6608-4DBA-8BE5-3BC57045A80B}"/>
          </ac:spMkLst>
        </pc:spChg>
      </pc:sldChg>
      <pc:sldChg chg="modSp add mod ord">
        <pc:chgData name="Cynthia Enciso" userId="7915927f-c5cf-4e1f-876d-e79882ad52fa" providerId="ADAL" clId="{F500611C-3FDA-4A36-809E-AD7367ACAA8D}" dt="2021-11-15T19:52:08.323" v="458"/>
        <pc:sldMkLst>
          <pc:docMk/>
          <pc:sldMk cId="2451340904" sldId="321"/>
        </pc:sldMkLst>
        <pc:spChg chg="mod">
          <ac:chgData name="Cynthia Enciso" userId="7915927f-c5cf-4e1f-876d-e79882ad52fa" providerId="ADAL" clId="{F500611C-3FDA-4A36-809E-AD7367ACAA8D}" dt="2021-11-15T19:50:32.367" v="375" actId="20577"/>
          <ac:spMkLst>
            <pc:docMk/>
            <pc:sldMk cId="2451340904" sldId="321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5:09.101" v="499" actId="20577"/>
        <pc:sldMkLst>
          <pc:docMk/>
          <pc:sldMk cId="126935119" sldId="322"/>
        </pc:sldMkLst>
        <pc:spChg chg="mod">
          <ac:chgData name="Cynthia Enciso" userId="7915927f-c5cf-4e1f-876d-e79882ad52fa" providerId="ADAL" clId="{F500611C-3FDA-4A36-809E-AD7367ACAA8D}" dt="2021-11-15T19:55:09.101" v="499" actId="20577"/>
          <ac:spMkLst>
            <pc:docMk/>
            <pc:sldMk cId="126935119" sldId="322"/>
            <ac:spMk id="5" creationId="{F41A0D8D-9BDF-4B7B-839B-56C7BD2FAAC6}"/>
          </ac:spMkLst>
        </pc:spChg>
      </pc:sldChg>
      <pc:sldChg chg="modSp add del mod">
        <pc:chgData name="Cynthia Enciso" userId="7915927f-c5cf-4e1f-876d-e79882ad52fa" providerId="ADAL" clId="{F500611C-3FDA-4A36-809E-AD7367ACAA8D}" dt="2021-11-15T19:49:58.772" v="323" actId="47"/>
        <pc:sldMkLst>
          <pc:docMk/>
          <pc:sldMk cId="1042595356" sldId="322"/>
        </pc:sldMkLst>
        <pc:spChg chg="mod">
          <ac:chgData name="Cynthia Enciso" userId="7915927f-c5cf-4e1f-876d-e79882ad52fa" providerId="ADAL" clId="{F500611C-3FDA-4A36-809E-AD7367ACAA8D}" dt="2021-11-15T19:49:50.073" v="321" actId="20577"/>
          <ac:spMkLst>
            <pc:docMk/>
            <pc:sldMk cId="1042595356" sldId="322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00.575" v="324" actId="47"/>
        <pc:sldMkLst>
          <pc:docMk/>
          <pc:sldMk cId="856484091" sldId="323"/>
        </pc:sldMkLst>
      </pc:sldChg>
      <pc:sldChg chg="modSp add del mod">
        <pc:chgData name="Cynthia Enciso" userId="7915927f-c5cf-4e1f-876d-e79882ad52fa" providerId="ADAL" clId="{F500611C-3FDA-4A36-809E-AD7367ACAA8D}" dt="2021-11-15T19:55:15.917" v="500" actId="47"/>
        <pc:sldMkLst>
          <pc:docMk/>
          <pc:sldMk cId="1694942545" sldId="323"/>
        </pc:sldMkLst>
        <pc:spChg chg="mod">
          <ac:chgData name="Cynthia Enciso" userId="7915927f-c5cf-4e1f-876d-e79882ad52fa" providerId="ADAL" clId="{F500611C-3FDA-4A36-809E-AD7367ACAA8D}" dt="2021-11-15T19:50:13.957" v="359" actId="20577"/>
          <ac:spMkLst>
            <pc:docMk/>
            <pc:sldMk cId="1694942545" sldId="323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18.610" v="361" actId="2696"/>
        <pc:sldMkLst>
          <pc:docMk/>
          <pc:sldMk cId="1664629999" sldId="324"/>
        </pc:sldMkLst>
      </pc:sldChg>
      <pc:sldChg chg="modSp add mod addCm">
        <pc:chgData name="Cynthia Enciso" userId="7915927f-c5cf-4e1f-876d-e79882ad52fa" providerId="ADAL" clId="{F500611C-3FDA-4A36-809E-AD7367ACAA8D}" dt="2021-11-16T17:14:00.971" v="6245"/>
        <pc:sldMkLst>
          <pc:docMk/>
          <pc:sldMk cId="3643263433" sldId="324"/>
        </pc:sldMkLst>
        <pc:spChg chg="mod">
          <ac:chgData name="Cynthia Enciso" userId="7915927f-c5cf-4e1f-876d-e79882ad52fa" providerId="ADAL" clId="{F500611C-3FDA-4A36-809E-AD7367ACAA8D}" dt="2021-11-16T16:54:52.432" v="4777" actId="20577"/>
          <ac:spMkLst>
            <pc:docMk/>
            <pc:sldMk cId="3643263433" sldId="324"/>
            <ac:spMk id="5" creationId="{F41A0D8D-9BDF-4B7B-839B-56C7BD2FAAC6}"/>
          </ac:spMkLst>
        </pc:spChg>
      </pc:sldChg>
      <pc:sldChg chg="addSp delSp modSp new del mod ord">
        <pc:chgData name="Cynthia Enciso" userId="7915927f-c5cf-4e1f-876d-e79882ad52fa" providerId="ADAL" clId="{F500611C-3FDA-4A36-809E-AD7367ACAA8D}" dt="2021-11-16T16:54:19.805" v="4733" actId="47"/>
        <pc:sldMkLst>
          <pc:docMk/>
          <pc:sldMk cId="3940003459" sldId="325"/>
        </pc:sldMkLst>
        <pc:spChg chg="mod">
          <ac:chgData name="Cynthia Enciso" userId="7915927f-c5cf-4e1f-876d-e79882ad52fa" providerId="ADAL" clId="{F500611C-3FDA-4A36-809E-AD7367ACAA8D}" dt="2021-11-16T16:34:50.668" v="3871" actId="20577"/>
          <ac:spMkLst>
            <pc:docMk/>
            <pc:sldMk cId="3940003459" sldId="325"/>
            <ac:spMk id="2" creationId="{ACFD189A-A7A5-4074-904B-454A7343B736}"/>
          </ac:spMkLst>
        </pc:spChg>
        <pc:spChg chg="del mod">
          <ac:chgData name="Cynthia Enciso" userId="7915927f-c5cf-4e1f-876d-e79882ad52fa" providerId="ADAL" clId="{F500611C-3FDA-4A36-809E-AD7367ACAA8D}" dt="2021-11-16T16:37:15.213" v="4010" actId="478"/>
          <ac:spMkLst>
            <pc:docMk/>
            <pc:sldMk cId="3940003459" sldId="325"/>
            <ac:spMk id="3" creationId="{1C94B0E2-D4C9-41E2-A445-9077D5DD521A}"/>
          </ac:spMkLst>
        </pc:spChg>
        <pc:spChg chg="add del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5" creationId="{56C65F5D-D56B-463B-8A2B-D052769E25B0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6" creationId="{33F4E9BE-49C2-4AB3-A94A-21FC3C13CA8E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7" creationId="{D8BA943A-95C7-4852-9A37-C04C303D94E9}"/>
          </ac:spMkLst>
        </pc:spChg>
        <pc:spChg chg="add del mod">
          <ac:chgData name="Cynthia Enciso" userId="7915927f-c5cf-4e1f-876d-e79882ad52fa" providerId="ADAL" clId="{F500611C-3FDA-4A36-809E-AD7367ACAA8D}" dt="2021-11-16T16:37:19.216" v="4013" actId="478"/>
          <ac:spMkLst>
            <pc:docMk/>
            <pc:sldMk cId="3940003459" sldId="325"/>
            <ac:spMk id="8" creationId="{3AA97899-6C6C-4E75-996C-8F3336EAD942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9" creationId="{B85E4A25-2E61-49F6-B666-F63BB9AA085F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10" creationId="{BEA3894F-4EEB-46C7-8469-8E1B49D0EFCF}"/>
          </ac:spMkLst>
        </pc:spChg>
        <pc:spChg chg="add del mod">
          <ac:chgData name="Cynthia Enciso" userId="7915927f-c5cf-4e1f-876d-e79882ad52fa" providerId="ADAL" clId="{F500611C-3FDA-4A36-809E-AD7367ACAA8D}" dt="2021-11-16T16:37:17.130" v="4011" actId="478"/>
          <ac:spMkLst>
            <pc:docMk/>
            <pc:sldMk cId="3940003459" sldId="325"/>
            <ac:spMk id="12" creationId="{8C88D356-946A-4B6E-95E3-B2F1A972A37F}"/>
          </ac:spMkLst>
        </pc:spChg>
        <pc:spChg chg="add mod">
          <ac:chgData name="Cynthia Enciso" userId="7915927f-c5cf-4e1f-876d-e79882ad52fa" providerId="ADAL" clId="{F500611C-3FDA-4A36-809E-AD7367ACAA8D}" dt="2021-11-16T16:46:34.926" v="4220" actId="1076"/>
          <ac:spMkLst>
            <pc:docMk/>
            <pc:sldMk cId="3940003459" sldId="325"/>
            <ac:spMk id="13" creationId="{BE40DA5A-919A-45A4-A73C-11AF34B39B18}"/>
          </ac:spMkLst>
        </pc:spChg>
      </pc:sldChg>
      <pc:sldChg chg="addSp delSp modSp new mod">
        <pc:chgData name="Cynthia Enciso" userId="7915927f-c5cf-4e1f-876d-e79882ad52fa" providerId="ADAL" clId="{F500611C-3FDA-4A36-809E-AD7367ACAA8D}" dt="2021-11-15T20:33:09.448" v="1678" actId="1076"/>
        <pc:sldMkLst>
          <pc:docMk/>
          <pc:sldMk cId="2128686001" sldId="326"/>
        </pc:sldMkLst>
        <pc:spChg chg="mod">
          <ac:chgData name="Cynthia Enciso" userId="7915927f-c5cf-4e1f-876d-e79882ad52fa" providerId="ADAL" clId="{F500611C-3FDA-4A36-809E-AD7367ACAA8D}" dt="2021-11-15T20:31:22.946" v="1663" actId="20577"/>
          <ac:spMkLst>
            <pc:docMk/>
            <pc:sldMk cId="2128686001" sldId="326"/>
            <ac:spMk id="2" creationId="{1A6CFD5A-5637-4BA0-BEA5-FBD66EF7494B}"/>
          </ac:spMkLst>
        </pc:spChg>
        <pc:spChg chg="del">
          <ac:chgData name="Cynthia Enciso" userId="7915927f-c5cf-4e1f-876d-e79882ad52fa" providerId="ADAL" clId="{F500611C-3FDA-4A36-809E-AD7367ACAA8D}" dt="2021-11-15T20:20:38.681" v="1422" actId="478"/>
          <ac:spMkLst>
            <pc:docMk/>
            <pc:sldMk cId="2128686001" sldId="326"/>
            <ac:spMk id="3" creationId="{752B370C-E50E-4BCA-9372-6DD4A098BB17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5" creationId="{A6A4B2CE-6677-4FE2-9F56-D507254424F6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6" creationId="{1DE7A0E1-5CFC-4DC7-8561-D96D2EA720A3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7" creationId="{9C235131-AA30-464D-8CF7-89CF0E4DC782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8" creationId="{8E25B310-BBDB-4B63-81F3-44600765257A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9" creationId="{FE145E20-A501-471A-84F9-E60061138E93}"/>
          </ac:spMkLst>
        </pc:spChg>
        <pc:spChg chg="add del mod ord">
          <ac:chgData name="Cynthia Enciso" userId="7915927f-c5cf-4e1f-876d-e79882ad52fa" providerId="ADAL" clId="{F500611C-3FDA-4A36-809E-AD7367ACAA8D}" dt="2021-11-15T20:31:18.611" v="1655" actId="478"/>
          <ac:spMkLst>
            <pc:docMk/>
            <pc:sldMk cId="2128686001" sldId="326"/>
            <ac:spMk id="10" creationId="{CBE9453D-1E55-4A4A-8828-550044BA5390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13" creationId="{07DD141E-9FF0-4FB6-A1BA-0DDA214202D6}"/>
          </ac:spMkLst>
        </pc:sp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2" creationId="{D266F77D-2E87-49B2-AA0C-889888BD60DE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4" creationId="{71B1FFF4-DA59-4365-9280-85562C092AAF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5" creationId="{97F970D0-ED19-445D-89BF-7985DE81C40C}"/>
          </ac:cxnSpMkLst>
        </pc:cxnChg>
      </pc:sldChg>
      <pc:sldChg chg="modSp new mod ord">
        <pc:chgData name="Cynthia Enciso" userId="7915927f-c5cf-4e1f-876d-e79882ad52fa" providerId="ADAL" clId="{F500611C-3FDA-4A36-809E-AD7367ACAA8D}" dt="2021-11-16T16:24:20.289" v="3782" actId="113"/>
        <pc:sldMkLst>
          <pc:docMk/>
          <pc:sldMk cId="2695561762" sldId="327"/>
        </pc:sldMkLst>
        <pc:spChg chg="mod">
          <ac:chgData name="Cynthia Enciso" userId="7915927f-c5cf-4e1f-876d-e79882ad52fa" providerId="ADAL" clId="{F500611C-3FDA-4A36-809E-AD7367ACAA8D}" dt="2021-11-15T21:17:53.359" v="2378" actId="20577"/>
          <ac:spMkLst>
            <pc:docMk/>
            <pc:sldMk cId="2695561762" sldId="327"/>
            <ac:spMk id="2" creationId="{02AA57EA-6F1F-4642-B121-AA547F53C3B4}"/>
          </ac:spMkLst>
        </pc:spChg>
        <pc:spChg chg="mod">
          <ac:chgData name="Cynthia Enciso" userId="7915927f-c5cf-4e1f-876d-e79882ad52fa" providerId="ADAL" clId="{F500611C-3FDA-4A36-809E-AD7367ACAA8D}" dt="2021-11-16T16:24:20.289" v="3782" actId="113"/>
          <ac:spMkLst>
            <pc:docMk/>
            <pc:sldMk cId="2695561762" sldId="327"/>
            <ac:spMk id="3" creationId="{584474BB-8C9C-4FBD-8FB2-24622BA00B7F}"/>
          </ac:spMkLst>
        </pc:spChg>
      </pc:sldChg>
      <pc:sldChg chg="addSp delSp modSp new mod ord addCm delCm modCm">
        <pc:chgData name="Cynthia Enciso" userId="7915927f-c5cf-4e1f-876d-e79882ad52fa" providerId="ADAL" clId="{F500611C-3FDA-4A36-809E-AD7367ACAA8D}" dt="2021-11-16T16:23:47.903" v="3730" actId="207"/>
        <pc:sldMkLst>
          <pc:docMk/>
          <pc:sldMk cId="2494867545" sldId="328"/>
        </pc:sldMkLst>
        <pc:spChg chg="mod">
          <ac:chgData name="Cynthia Enciso" userId="7915927f-c5cf-4e1f-876d-e79882ad52fa" providerId="ADAL" clId="{F500611C-3FDA-4A36-809E-AD7367ACAA8D}" dt="2021-11-15T21:25:37.453" v="2820" actId="1076"/>
          <ac:spMkLst>
            <pc:docMk/>
            <pc:sldMk cId="2494867545" sldId="328"/>
            <ac:spMk id="2" creationId="{B10ADDA7-555D-4FD3-BA50-428FB0B98F92}"/>
          </ac:spMkLst>
        </pc:spChg>
        <pc:spChg chg="del mod">
          <ac:chgData name="Cynthia Enciso" userId="7915927f-c5cf-4e1f-876d-e79882ad52fa" providerId="ADAL" clId="{F500611C-3FDA-4A36-809E-AD7367ACAA8D}" dt="2021-11-15T21:30:09.074" v="3089" actId="478"/>
          <ac:spMkLst>
            <pc:docMk/>
            <pc:sldMk cId="2494867545" sldId="328"/>
            <ac:spMk id="3" creationId="{EBCBE80A-4570-4086-8EA9-24665C8B05B3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7" creationId="{98091BE7-1E75-42A7-B792-62E9D63D9562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8" creationId="{F8A28581-72E9-4A73-851A-7D32BA30B0DC}"/>
          </ac:spMkLst>
        </pc:spChg>
        <pc:spChg chg="add del mod">
          <ac:chgData name="Cynthia Enciso" userId="7915927f-c5cf-4e1f-876d-e79882ad52fa" providerId="ADAL" clId="{F500611C-3FDA-4A36-809E-AD7367ACAA8D}" dt="2021-11-15T21:26:48.139" v="2901" actId="478"/>
          <ac:spMkLst>
            <pc:docMk/>
            <pc:sldMk cId="2494867545" sldId="328"/>
            <ac:spMk id="12" creationId="{096ECC9E-D148-4686-B539-8DC6060420AA}"/>
          </ac:spMkLst>
        </pc:spChg>
        <pc:spChg chg="add del mod">
          <ac:chgData name="Cynthia Enciso" userId="7915927f-c5cf-4e1f-876d-e79882ad52fa" providerId="ADAL" clId="{F500611C-3FDA-4A36-809E-AD7367ACAA8D}" dt="2021-11-15T21:30:57.327" v="3097" actId="478"/>
          <ac:spMkLst>
            <pc:docMk/>
            <pc:sldMk cId="2494867545" sldId="328"/>
            <ac:spMk id="15" creationId="{17D17E22-E53C-476C-A759-34DED9DCF822}"/>
          </ac:spMkLst>
        </pc:spChg>
        <pc:grpChg chg="add mod">
          <ac:chgData name="Cynthia Enciso" userId="7915927f-c5cf-4e1f-876d-e79882ad52fa" providerId="ADAL" clId="{F500611C-3FDA-4A36-809E-AD7367ACAA8D}" dt="2021-11-15T21:25:44.565" v="2822" actId="1076"/>
          <ac:grpSpMkLst>
            <pc:docMk/>
            <pc:sldMk cId="2494867545" sldId="328"/>
            <ac:grpSpMk id="10" creationId="{5242797A-ED24-41CD-A096-B38B9C5FC38B}"/>
          </ac:grpSpMkLst>
        </pc:grpChg>
        <pc:graphicFrameChg chg="add mod modGraphic">
          <ac:chgData name="Cynthia Enciso" userId="7915927f-c5cf-4e1f-876d-e79882ad52fa" providerId="ADAL" clId="{F500611C-3FDA-4A36-809E-AD7367ACAA8D}" dt="2021-11-15T21:33:51.399" v="3114" actId="207"/>
          <ac:graphicFrameMkLst>
            <pc:docMk/>
            <pc:sldMk cId="2494867545" sldId="328"/>
            <ac:graphicFrameMk id="11" creationId="{8A138105-29D3-4F80-B7C7-5E216139F3EB}"/>
          </ac:graphicFrameMkLst>
        </pc:graphicFrameChg>
        <pc:graphicFrameChg chg="add mod modGraphic">
          <ac:chgData name="Cynthia Enciso" userId="7915927f-c5cf-4e1f-876d-e79882ad52fa" providerId="ADAL" clId="{F500611C-3FDA-4A36-809E-AD7367ACAA8D}" dt="2021-11-16T16:23:47.903" v="3730" actId="207"/>
          <ac:graphicFrameMkLst>
            <pc:docMk/>
            <pc:sldMk cId="2494867545" sldId="328"/>
            <ac:graphicFrameMk id="13" creationId="{DA9AFBF3-188F-4DF8-B263-926DA1A61D61}"/>
          </ac:graphicFrameMkLst>
        </pc:graphicFrameChg>
        <pc:cxnChg chg="add mod">
          <ac:chgData name="Cynthia Enciso" userId="7915927f-c5cf-4e1f-876d-e79882ad52fa" providerId="ADAL" clId="{F500611C-3FDA-4A36-809E-AD7367ACAA8D}" dt="2021-11-15T21:25:39.204" v="2821" actId="164"/>
          <ac:cxnSpMkLst>
            <pc:docMk/>
            <pc:sldMk cId="2494867545" sldId="328"/>
            <ac:cxnSpMk id="6" creationId="{62E872AC-AA57-459B-AE09-FFDC7C2C4318}"/>
          </ac:cxnSpMkLst>
        </pc:cxnChg>
      </pc:sldChg>
      <pc:sldChg chg="addSp delSp modSp new mod">
        <pc:chgData name="Cynthia Enciso" userId="7915927f-c5cf-4e1f-876d-e79882ad52fa" providerId="ADAL" clId="{F500611C-3FDA-4A36-809E-AD7367ACAA8D}" dt="2021-11-16T16:32:00.173" v="3837" actId="20577"/>
        <pc:sldMkLst>
          <pc:docMk/>
          <pc:sldMk cId="1635168091" sldId="329"/>
        </pc:sldMkLst>
        <pc:spChg chg="mod">
          <ac:chgData name="Cynthia Enciso" userId="7915927f-c5cf-4e1f-876d-e79882ad52fa" providerId="ADAL" clId="{F500611C-3FDA-4A36-809E-AD7367ACAA8D}" dt="2021-11-15T21:18:25.276" v="2455" actId="20577"/>
          <ac:spMkLst>
            <pc:docMk/>
            <pc:sldMk cId="1635168091" sldId="329"/>
            <ac:spMk id="2" creationId="{C53F4D81-0877-4DB6-A4A9-97A11476B4F3}"/>
          </ac:spMkLst>
        </pc:spChg>
        <pc:spChg chg="del mod">
          <ac:chgData name="Cynthia Enciso" userId="7915927f-c5cf-4e1f-876d-e79882ad52fa" providerId="ADAL" clId="{F500611C-3FDA-4A36-809E-AD7367ACAA8D}" dt="2021-11-15T21:41:58.996" v="3412" actId="478"/>
          <ac:spMkLst>
            <pc:docMk/>
            <pc:sldMk cId="1635168091" sldId="329"/>
            <ac:spMk id="3" creationId="{5C0EBB09-36C1-4FBF-866A-0B418DC6151B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5" creationId="{9ABB2D72-F14B-436D-BB94-E408B10D9286}"/>
          </ac:spMkLst>
        </pc:spChg>
        <pc:spChg chg="add mod">
          <ac:chgData name="Cynthia Enciso" userId="7915927f-c5cf-4e1f-876d-e79882ad52fa" providerId="ADAL" clId="{F500611C-3FDA-4A36-809E-AD7367ACAA8D}" dt="2021-11-16T16:25:01.402" v="3783" actId="20577"/>
          <ac:spMkLst>
            <pc:docMk/>
            <pc:sldMk cId="1635168091" sldId="329"/>
            <ac:spMk id="6" creationId="{48320CB5-AF31-46F6-BB75-D50B32B49AAA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7" creationId="{A28D47A8-ED39-4AEF-BAF6-77A2408407D1}"/>
          </ac:spMkLst>
        </pc:spChg>
        <pc:spChg chg="add mod">
          <ac:chgData name="Cynthia Enciso" userId="7915927f-c5cf-4e1f-876d-e79882ad52fa" providerId="ADAL" clId="{F500611C-3FDA-4A36-809E-AD7367ACAA8D}" dt="2021-11-15T21:44:10.392" v="3466" actId="13822"/>
          <ac:spMkLst>
            <pc:docMk/>
            <pc:sldMk cId="1635168091" sldId="329"/>
            <ac:spMk id="8" creationId="{85AA3463-9C1C-400B-BBA8-6317B67ECED7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9" creationId="{3B5F7B9B-19D2-4C3A-B682-0B40C2379312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10" creationId="{D3827CB3-19F6-4B6C-9AFD-3FA0C7E7C5C8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1" creationId="{0541F83F-9048-4E80-9971-072557ECB386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2" creationId="{548773D7-CB1E-46B8-8F28-DC1153377EA7}"/>
          </ac:spMkLst>
        </pc:spChg>
        <pc:spChg chg="add mod">
          <ac:chgData name="Cynthia Enciso" userId="7915927f-c5cf-4e1f-876d-e79882ad52fa" providerId="ADAL" clId="{F500611C-3FDA-4A36-809E-AD7367ACAA8D}" dt="2021-11-15T21:49:51.807" v="3485" actId="20577"/>
          <ac:spMkLst>
            <pc:docMk/>
            <pc:sldMk cId="1635168091" sldId="329"/>
            <ac:spMk id="13" creationId="{96D8FF8D-DE35-4AB1-9BB9-255E1116BB40}"/>
          </ac:spMkLst>
        </pc:spChg>
        <pc:spChg chg="add mod">
          <ac:chgData name="Cynthia Enciso" userId="7915927f-c5cf-4e1f-876d-e79882ad52fa" providerId="ADAL" clId="{F500611C-3FDA-4A36-809E-AD7367ACAA8D}" dt="2021-11-16T16:32:00.173" v="3837" actId="20577"/>
          <ac:spMkLst>
            <pc:docMk/>
            <pc:sldMk cId="1635168091" sldId="329"/>
            <ac:spMk id="14" creationId="{A664297D-BA2F-4491-9FFF-370C768FC3AB}"/>
          </ac:spMkLst>
        </pc:spChg>
        <pc:spChg chg="add del mod">
          <ac:chgData name="Cynthia Enciso" userId="7915927f-c5cf-4e1f-876d-e79882ad52fa" providerId="ADAL" clId="{F500611C-3FDA-4A36-809E-AD7367ACAA8D}" dt="2021-11-15T21:42:01.278" v="3413" actId="478"/>
          <ac:spMkLst>
            <pc:docMk/>
            <pc:sldMk cId="1635168091" sldId="329"/>
            <ac:spMk id="16" creationId="{717989DF-C9F3-47BC-825D-9C54EC142BF5}"/>
          </ac:spMkLst>
        </pc:spChg>
      </pc:sldChg>
      <pc:sldChg chg="add del">
        <pc:chgData name="Cynthia Enciso" userId="7915927f-c5cf-4e1f-876d-e79882ad52fa" providerId="ADAL" clId="{F500611C-3FDA-4A36-809E-AD7367ACAA8D}" dt="2021-11-15T21:39:32.139" v="3386" actId="47"/>
        <pc:sldMkLst>
          <pc:docMk/>
          <pc:sldMk cId="1791920313" sldId="330"/>
        </pc:sldMkLst>
      </pc:sldChg>
      <pc:sldChg chg="modSp add mod">
        <pc:chgData name="Cynthia Enciso" userId="7915927f-c5cf-4e1f-876d-e79882ad52fa" providerId="ADAL" clId="{F500611C-3FDA-4A36-809E-AD7367ACAA8D}" dt="2021-11-16T16:31:53.268" v="3835" actId="20577"/>
        <pc:sldMkLst>
          <pc:docMk/>
          <pc:sldMk cId="1867459632" sldId="330"/>
        </pc:sldMkLst>
        <pc:spChg chg="mod">
          <ac:chgData name="Cynthia Enciso" userId="7915927f-c5cf-4e1f-876d-e79882ad52fa" providerId="ADAL" clId="{F500611C-3FDA-4A36-809E-AD7367ACAA8D}" dt="2021-11-15T21:52:36.079" v="3573" actId="20577"/>
          <ac:spMkLst>
            <pc:docMk/>
            <pc:sldMk cId="1867459632" sldId="330"/>
            <ac:spMk id="6" creationId="{48320CB5-AF31-46F6-BB75-D50B32B49AAA}"/>
          </ac:spMkLst>
        </pc:spChg>
        <pc:spChg chg="mod">
          <ac:chgData name="Cynthia Enciso" userId="7915927f-c5cf-4e1f-876d-e79882ad52fa" providerId="ADAL" clId="{F500611C-3FDA-4A36-809E-AD7367ACAA8D}" dt="2021-11-15T21:51:16.319" v="3567" actId="20577"/>
          <ac:spMkLst>
            <pc:docMk/>
            <pc:sldMk cId="1867459632" sldId="330"/>
            <ac:spMk id="13" creationId="{96D8FF8D-DE35-4AB1-9BB9-255E1116BB40}"/>
          </ac:spMkLst>
        </pc:spChg>
        <pc:spChg chg="mod">
          <ac:chgData name="Cynthia Enciso" userId="7915927f-c5cf-4e1f-876d-e79882ad52fa" providerId="ADAL" clId="{F500611C-3FDA-4A36-809E-AD7367ACAA8D}" dt="2021-11-16T16:31:53.268" v="3835" actId="20577"/>
          <ac:spMkLst>
            <pc:docMk/>
            <pc:sldMk cId="1867459632" sldId="330"/>
            <ac:spMk id="14" creationId="{A664297D-BA2F-4491-9FFF-370C768FC3AB}"/>
          </ac:spMkLst>
        </pc:spChg>
      </pc:sldChg>
      <pc:sldChg chg="modSp new del mod">
        <pc:chgData name="Cynthia Enciso" userId="7915927f-c5cf-4e1f-876d-e79882ad52fa" providerId="ADAL" clId="{F500611C-3FDA-4A36-809E-AD7367ACAA8D}" dt="2021-11-16T16:46:52.160" v="4223" actId="47"/>
        <pc:sldMkLst>
          <pc:docMk/>
          <pc:sldMk cId="113926651" sldId="331"/>
        </pc:sldMkLst>
        <pc:spChg chg="mod">
          <ac:chgData name="Cynthia Enciso" userId="7915927f-c5cf-4e1f-876d-e79882ad52fa" providerId="ADAL" clId="{F500611C-3FDA-4A36-809E-AD7367ACAA8D}" dt="2021-11-16T16:34:46.185" v="3862" actId="20577"/>
          <ac:spMkLst>
            <pc:docMk/>
            <pc:sldMk cId="113926651" sldId="331"/>
            <ac:spMk id="2" creationId="{3B972F51-A87C-4BEA-AEEB-72BE4F99052E}"/>
          </ac:spMkLst>
        </pc:spChg>
      </pc:sldChg>
      <pc:sldChg chg="addSp delSp modSp add del mod">
        <pc:chgData name="Cynthia Enciso" userId="7915927f-c5cf-4e1f-876d-e79882ad52fa" providerId="ADAL" clId="{F500611C-3FDA-4A36-809E-AD7367ACAA8D}" dt="2021-11-15T21:44:26.260" v="3469" actId="47"/>
        <pc:sldMkLst>
          <pc:docMk/>
          <pc:sldMk cId="1353360392" sldId="331"/>
        </pc:sldMkLst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5" creationId="{9ABB2D72-F14B-436D-BB94-E408B10D9286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6" creationId="{48320CB5-AF31-46F6-BB75-D50B32B49AAA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7" creationId="{A28D47A8-ED39-4AEF-BAF6-77A2408407D1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8" creationId="{85AA3463-9C1C-400B-BBA8-6317B67ECED7}"/>
          </ac:spMkLst>
        </pc:spChg>
        <pc:spChg chg="del mod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9" creationId="{3B5F7B9B-19D2-4C3A-B682-0B40C2379312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10" creationId="{D3827CB3-19F6-4B6C-9AFD-3FA0C7E7C5C8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5" creationId="{46270991-A0F0-4906-B975-F77FF44933D4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6" creationId="{097181BF-CF6F-454A-ABE2-67CC953E1E79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7" creationId="{C973AEF4-BE26-44C0-AEBD-75FCD15093E5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8" creationId="{4BF9DE0F-6927-47E6-B53F-03615B1866CD}"/>
          </ac:spMkLst>
        </pc:spChg>
      </pc:sldChg>
      <pc:sldChg chg="modSp new mod">
        <pc:chgData name="Cynthia Enciso" userId="7915927f-c5cf-4e1f-876d-e79882ad52fa" providerId="ADAL" clId="{F500611C-3FDA-4A36-809E-AD7367ACAA8D}" dt="2021-11-16T17:09:34.848" v="5919" actId="113"/>
        <pc:sldMkLst>
          <pc:docMk/>
          <pc:sldMk cId="2547177766" sldId="332"/>
        </pc:sldMkLst>
        <pc:spChg chg="mod">
          <ac:chgData name="Cynthia Enciso" userId="7915927f-c5cf-4e1f-876d-e79882ad52fa" providerId="ADAL" clId="{F500611C-3FDA-4A36-809E-AD7367ACAA8D}" dt="2021-11-16T16:37:59.660" v="4027" actId="20577"/>
          <ac:spMkLst>
            <pc:docMk/>
            <pc:sldMk cId="2547177766" sldId="332"/>
            <ac:spMk id="2" creationId="{DE524AF5-52C5-4279-976A-BBE5F5D3864B}"/>
          </ac:spMkLst>
        </pc:spChg>
        <pc:spChg chg="mod">
          <ac:chgData name="Cynthia Enciso" userId="7915927f-c5cf-4e1f-876d-e79882ad52fa" providerId="ADAL" clId="{F500611C-3FDA-4A36-809E-AD7367ACAA8D}" dt="2021-11-16T17:09:34.848" v="5919" actId="113"/>
          <ac:spMkLst>
            <pc:docMk/>
            <pc:sldMk cId="2547177766" sldId="332"/>
            <ac:spMk id="3" creationId="{DA83968D-BFC6-457C-948B-EB411AF19776}"/>
          </ac:spMkLst>
        </pc:spChg>
      </pc:sldChg>
      <pc:sldChg chg="addSp modSp add mod">
        <pc:chgData name="Cynthia Enciso" userId="7915927f-c5cf-4e1f-876d-e79882ad52fa" providerId="ADAL" clId="{F500611C-3FDA-4A36-809E-AD7367ACAA8D}" dt="2021-11-16T17:16:32.404" v="6250" actId="20577"/>
        <pc:sldMkLst>
          <pc:docMk/>
          <pc:sldMk cId="1224633333" sldId="333"/>
        </pc:sldMkLst>
        <pc:spChg chg="mod">
          <ac:chgData name="Cynthia Enciso" userId="7915927f-c5cf-4e1f-876d-e79882ad52fa" providerId="ADAL" clId="{F500611C-3FDA-4A36-809E-AD7367ACAA8D}" dt="2021-11-16T16:58:12.611" v="4918" actId="20577"/>
          <ac:spMkLst>
            <pc:docMk/>
            <pc:sldMk cId="1224633333" sldId="333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7:16:32.404" v="6250" actId="20577"/>
          <ac:graphicFrameMkLst>
            <pc:docMk/>
            <pc:sldMk cId="1224633333" sldId="333"/>
            <ac:graphicFrameMk id="5" creationId="{B9E9B9D5-649E-4DDD-B6F8-7B60CCC92493}"/>
          </ac:graphicFrameMkLst>
        </pc:graphicFrameChg>
      </pc:sldChg>
      <pc:sldChg chg="addSp modSp add mod">
        <pc:chgData name="Cynthia Enciso" userId="7915927f-c5cf-4e1f-876d-e79882ad52fa" providerId="ADAL" clId="{F500611C-3FDA-4A36-809E-AD7367ACAA8D}" dt="2021-11-16T16:54:09.093" v="4732" actId="1076"/>
        <pc:sldMkLst>
          <pc:docMk/>
          <pc:sldMk cId="914076749" sldId="334"/>
        </pc:sldMkLst>
        <pc:spChg chg="mod">
          <ac:chgData name="Cynthia Enciso" userId="7915927f-c5cf-4e1f-876d-e79882ad52fa" providerId="ADAL" clId="{F500611C-3FDA-4A36-809E-AD7367ACAA8D}" dt="2021-11-16T16:50:57.240" v="4516" actId="20577"/>
          <ac:spMkLst>
            <pc:docMk/>
            <pc:sldMk cId="914076749" sldId="334"/>
            <ac:spMk id="2" creationId="{3B972F51-A87C-4BEA-AEEB-72BE4F99052E}"/>
          </ac:spMkLst>
        </pc:spChg>
        <pc:spChg chg="mod">
          <ac:chgData name="Cynthia Enciso" userId="7915927f-c5cf-4e1f-876d-e79882ad52fa" providerId="ADAL" clId="{F500611C-3FDA-4A36-809E-AD7367ACAA8D}" dt="2021-11-16T16:50:10.568" v="4485" actId="5793"/>
          <ac:spMkLst>
            <pc:docMk/>
            <pc:sldMk cId="914076749" sldId="334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6:54:09.093" v="4732" actId="1076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</pc:docChg>
  </pc:docChgLst>
  <pc:docChgLst>
    <pc:chgData name="Cynthia Enciso" userId="7915927f-c5cf-4e1f-876d-e79882ad52fa" providerId="ADAL" clId="{089F6BBA-018F-4F16-B1B3-4E6530E625EF}"/>
    <pc:docChg chg="custSel delSld modSld sldOrd">
      <pc:chgData name="Cynthia Enciso" userId="7915927f-c5cf-4e1f-876d-e79882ad52fa" providerId="ADAL" clId="{089F6BBA-018F-4F16-B1B3-4E6530E625EF}" dt="2021-05-27T22:15:31.095" v="68" actId="478"/>
      <pc:docMkLst>
        <pc:docMk/>
      </pc:docMkLst>
      <pc:sldChg chg="ord">
        <pc:chgData name="Cynthia Enciso" userId="7915927f-c5cf-4e1f-876d-e79882ad52fa" providerId="ADAL" clId="{089F6BBA-018F-4F16-B1B3-4E6530E625EF}" dt="2021-05-27T20:59:44.500" v="66"/>
        <pc:sldMkLst>
          <pc:docMk/>
          <pc:sldMk cId="4104249248" sldId="260"/>
        </pc:sldMkLst>
      </pc:sldChg>
      <pc:sldChg chg="del">
        <pc:chgData name="Cynthia Enciso" userId="7915927f-c5cf-4e1f-876d-e79882ad52fa" providerId="ADAL" clId="{089F6BBA-018F-4F16-B1B3-4E6530E625EF}" dt="2021-05-27T20:22:56.093" v="2" actId="47"/>
        <pc:sldMkLst>
          <pc:docMk/>
          <pc:sldMk cId="1793348218" sldId="263"/>
        </pc:sldMkLst>
      </pc:sldChg>
      <pc:sldChg chg="addSp delSp modSp mod">
        <pc:chgData name="Cynthia Enciso" userId="7915927f-c5cf-4e1f-876d-e79882ad52fa" providerId="ADAL" clId="{089F6BBA-018F-4F16-B1B3-4E6530E625EF}" dt="2021-05-27T22:15:31.095" v="68" actId="478"/>
        <pc:sldMkLst>
          <pc:docMk/>
          <pc:sldMk cId="3645312431" sldId="268"/>
        </pc:sldMkLst>
        <pc:spChg chg="add del mod">
          <ac:chgData name="Cynthia Enciso" userId="7915927f-c5cf-4e1f-876d-e79882ad52fa" providerId="ADAL" clId="{089F6BBA-018F-4F16-B1B3-4E6530E625EF}" dt="2021-05-27T22:15:31.095" v="68" actId="478"/>
          <ac:spMkLst>
            <pc:docMk/>
            <pc:sldMk cId="3645312431" sldId="268"/>
            <ac:spMk id="5" creationId="{23C5B85B-0F50-4610-9AC8-4D956242CC80}"/>
          </ac:spMkLst>
        </pc:spChg>
      </pc:sldChg>
      <pc:sldChg chg="addSp delSp modSp mod">
        <pc:chgData name="Cynthia Enciso" userId="7915927f-c5cf-4e1f-876d-e79882ad52fa" providerId="ADAL" clId="{089F6BBA-018F-4F16-B1B3-4E6530E625EF}" dt="2021-05-27T22:15:22.444" v="67" actId="478"/>
        <pc:sldMkLst>
          <pc:docMk/>
          <pc:sldMk cId="4149792305" sldId="314"/>
        </pc:sldMkLst>
        <pc:spChg chg="add del mod">
          <ac:chgData name="Cynthia Enciso" userId="7915927f-c5cf-4e1f-876d-e79882ad52fa" providerId="ADAL" clId="{089F6BBA-018F-4F16-B1B3-4E6530E625EF}" dt="2021-05-27T22:15:22.444" v="67" actId="478"/>
          <ac:spMkLst>
            <pc:docMk/>
            <pc:sldMk cId="4149792305" sldId="314"/>
            <ac:spMk id="5" creationId="{E24669E0-FE7A-4C61-A646-95CD26AB28E4}"/>
          </ac:spMkLst>
        </pc:spChg>
      </pc:sldChg>
    </pc:docChg>
  </pc:docChgLst>
  <pc:docChgLst>
    <pc:chgData name="Cynthia Enciso" userId="7915927f-c5cf-4e1f-876d-e79882ad52fa" providerId="ADAL" clId="{3C249DBA-54E3-4B8C-995E-9C3F25534765}"/>
    <pc:docChg chg="delSld">
      <pc:chgData name="Cynthia Enciso" userId="7915927f-c5cf-4e1f-876d-e79882ad52fa" providerId="ADAL" clId="{3C249DBA-54E3-4B8C-995E-9C3F25534765}" dt="2021-04-08T19:57:05.412" v="0" actId="47"/>
      <pc:docMkLst>
        <pc:docMk/>
      </pc:docMkLst>
      <pc:sldChg chg="del">
        <pc:chgData name="Cynthia Enciso" userId="7915927f-c5cf-4e1f-876d-e79882ad52fa" providerId="ADAL" clId="{3C249DBA-54E3-4B8C-995E-9C3F25534765}" dt="2021-04-08T19:57:05.412" v="0" actId="47"/>
        <pc:sldMkLst>
          <pc:docMk/>
          <pc:sldMk cId="1287501265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shadeed.com/article/learn-css-positioning/#intro" TargetMode="External"/><Relationship Id="rId2" Type="http://schemas.openxmlformats.org/officeDocument/2006/relationships/hyperlink" Target="https://dev.to/devmount/8-games-to-learn-css-the-fun-way-4e0f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w3schools.com/css/css3_flexbox.asp" TargetMode="External"/><Relationship Id="rId4" Type="http://schemas.openxmlformats.org/officeDocument/2006/relationships/hyperlink" Target="https://www.w3schools.com/css/css_grid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CSS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</a:t>
            </a:r>
            <a:r>
              <a:rPr lang="en-US" b="1" dirty="0" err="1"/>
              <a:t>allHeaders</a:t>
            </a:r>
            <a:r>
              <a:rPr lang="en-US" b="1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#1 will win because a class selector has more weight than a type selector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63516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#2 will win because they have the same specificity and the second rule is last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86745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4" y="2476499"/>
            <a:ext cx="3858615" cy="4030087"/>
          </a:xfrm>
        </p:spPr>
        <p:txBody>
          <a:bodyPr>
            <a:normAutofit/>
          </a:bodyPr>
          <a:lstStyle/>
          <a:p>
            <a:r>
              <a:rPr lang="en-US" dirty="0"/>
              <a:t>Why do we say style sheets “cascade”?</a:t>
            </a:r>
          </a:p>
          <a:p>
            <a:pPr lvl="1"/>
            <a:r>
              <a:rPr lang="en-US" dirty="0"/>
              <a:t>If multiple CSS selectors apply to a single element, they will all apply their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F71EF-4374-469E-900E-72F8852788FB}"/>
              </a:ext>
            </a:extLst>
          </p:cNvPr>
          <p:cNvSpPr/>
          <p:nvPr/>
        </p:nvSpPr>
        <p:spPr>
          <a:xfrm>
            <a:off x="4355033" y="3784776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green;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.test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font-family: monospaced;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7B480-EDCF-4F4D-AF65-43BDE2188B72}"/>
              </a:ext>
            </a:extLst>
          </p:cNvPr>
          <p:cNvSpPr/>
          <p:nvPr/>
        </p:nvSpPr>
        <p:spPr>
          <a:xfrm>
            <a:off x="4355033" y="1776388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/>
              <a:t>&lt;p class=“test”&gt;This is a test!&lt;/p&gt;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744A7-551C-4A6F-A47B-7D69059C4013}"/>
              </a:ext>
            </a:extLst>
          </p:cNvPr>
          <p:cNvSpPr txBox="1">
            <a:spLocks/>
          </p:cNvSpPr>
          <p:nvPr/>
        </p:nvSpPr>
        <p:spPr>
          <a:xfrm>
            <a:off x="4328804" y="1219201"/>
            <a:ext cx="4007045" cy="544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64326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1-A87C-4BEA-AEEB-72BE4F9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6663-1555-4F80-A4D6-2027A13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display</a:t>
            </a:r>
            <a:r>
              <a:rPr lang="en-US" sz="2800" dirty="0"/>
              <a:t> property specifies the display behavior of an element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563E-D420-4DBC-BFAE-346CB9E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3EA5A-4C77-426A-9F22-99E6F00A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51207"/>
              </p:ext>
            </p:extLst>
          </p:nvPr>
        </p:nvGraphicFramePr>
        <p:xfrm>
          <a:off x="685800" y="2838450"/>
          <a:ext cx="7581900" cy="265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89722569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910791972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1373935969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975452641"/>
                    </a:ext>
                  </a:extLst>
                </a:gridCol>
              </a:tblGrid>
              <a:tr h="971499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and Height Applicable?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03779"/>
                  </a:ext>
                </a:extLst>
              </a:tr>
              <a:tr h="635527"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93697"/>
                  </a:ext>
                </a:extLst>
              </a:tr>
              <a:tr h="416756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4293"/>
                  </a:ext>
                </a:extLst>
              </a:tr>
              <a:tr h="635527">
                <a:tc>
                  <a:txBody>
                    <a:bodyPr/>
                    <a:lstStyle/>
                    <a:p>
                      <a:r>
                        <a:rPr lang="en-US" dirty="0"/>
                        <a:t>Inline-Block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1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07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4AF5-52C5-4279-976A-BBE5F5D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968D-BFC6-457C-948B-EB411AF1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float </a:t>
            </a:r>
            <a:r>
              <a:rPr lang="en-US" dirty="0"/>
              <a:t>property specifies whether an element should allow other elements to flow around it</a:t>
            </a:r>
          </a:p>
          <a:p>
            <a:pPr lvl="1"/>
            <a:r>
              <a:rPr lang="en-US" dirty="0"/>
              <a:t>You can choose to float an element to the </a:t>
            </a:r>
            <a:r>
              <a:rPr lang="en-US" b="1" dirty="0"/>
              <a:t>left</a:t>
            </a:r>
            <a:r>
              <a:rPr lang="en-US" dirty="0"/>
              <a:t> or </a:t>
            </a:r>
            <a:r>
              <a:rPr lang="en-US" b="1" dirty="0"/>
              <a:t>right</a:t>
            </a:r>
            <a:r>
              <a:rPr lang="en-US" dirty="0"/>
              <a:t> of its containing element</a:t>
            </a:r>
          </a:p>
          <a:p>
            <a:r>
              <a:rPr lang="en-US" dirty="0"/>
              <a:t>The </a:t>
            </a:r>
            <a:r>
              <a:rPr lang="en-US" b="1" dirty="0"/>
              <a:t>clear</a:t>
            </a:r>
            <a:r>
              <a:rPr lang="en-US" dirty="0"/>
              <a:t> property specifies how an element flows around floated elements</a:t>
            </a:r>
          </a:p>
          <a:p>
            <a:pPr lvl="1"/>
            <a:r>
              <a:rPr lang="en-US" dirty="0"/>
              <a:t>You can choose for it to flow </a:t>
            </a:r>
            <a:r>
              <a:rPr lang="en-US" b="1" dirty="0"/>
              <a:t>only around left-floated</a:t>
            </a:r>
            <a:r>
              <a:rPr lang="en-US" dirty="0"/>
              <a:t>, </a:t>
            </a:r>
            <a:r>
              <a:rPr lang="en-US" b="1" dirty="0"/>
              <a:t>right-floated elements</a:t>
            </a:r>
            <a:r>
              <a:rPr lang="en-US" dirty="0"/>
              <a:t>, or to </a:t>
            </a:r>
            <a:r>
              <a:rPr lang="en-US" b="1" dirty="0"/>
              <a:t>not flow around any </a:t>
            </a:r>
            <a:r>
              <a:rPr lang="en-US" dirty="0"/>
              <a:t>floated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E6A1-87F5-4019-971F-FBFA6B7B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7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1-A87C-4BEA-AEEB-72BE4F9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6663-1555-4F80-A4D6-2027A13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position</a:t>
            </a:r>
            <a:r>
              <a:rPr lang="en-US" dirty="0"/>
              <a:t> property specifies where the element should be placed in the document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563E-D420-4DBC-BFAE-346CB9E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E9B9D5-649E-4DDD-B6F8-7B60CCC92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59348"/>
              </p:ext>
            </p:extLst>
          </p:nvPr>
        </p:nvGraphicFramePr>
        <p:xfrm>
          <a:off x="380009" y="2522914"/>
          <a:ext cx="8525865" cy="369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955">
                  <a:extLst>
                    <a:ext uri="{9D8B030D-6E8A-4147-A177-3AD203B41FA5}">
                      <a16:colId xmlns:a16="http://schemas.microsoft.com/office/drawing/2014/main" val="897225691"/>
                    </a:ext>
                  </a:extLst>
                </a:gridCol>
                <a:gridCol w="2841955">
                  <a:extLst>
                    <a:ext uri="{9D8B030D-6E8A-4147-A177-3AD203B41FA5}">
                      <a16:colId xmlns:a16="http://schemas.microsoft.com/office/drawing/2014/main" val="910791972"/>
                    </a:ext>
                  </a:extLst>
                </a:gridCol>
                <a:gridCol w="2841955">
                  <a:extLst>
                    <a:ext uri="{9D8B030D-6E8A-4147-A177-3AD203B41FA5}">
                      <a16:colId xmlns:a16="http://schemas.microsoft.com/office/drawing/2014/main" val="1373935969"/>
                    </a:ext>
                  </a:extLst>
                </a:gridCol>
              </a:tblGrid>
              <a:tr h="991778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is it positioned?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used with left, right, top, or bottom properties?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03779"/>
                  </a:ext>
                </a:extLst>
              </a:tr>
              <a:tr h="534034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its normal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93697"/>
                  </a:ext>
                </a:extLst>
              </a:tr>
              <a:tr h="534034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the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4293"/>
                  </a:ext>
                </a:extLst>
              </a:tr>
              <a:tr h="991778">
                <a:tc>
                  <a:txBody>
                    <a:bodyPr/>
                    <a:lstStyle/>
                    <a:p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its positioned parent OR the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19905"/>
                  </a:ext>
                </a:extLst>
              </a:tr>
              <a:tr h="550037">
                <a:tc>
                  <a:txBody>
                    <a:bodyPr/>
                    <a:lstStyle/>
                    <a:p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its normal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5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63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 ways to learn CSS:</a:t>
            </a:r>
          </a:p>
          <a:p>
            <a:pPr lvl="1"/>
            <a:r>
              <a:rPr lang="en-US" dirty="0">
                <a:hlinkClick r:id="rId2"/>
              </a:rPr>
              <a:t>https://dev.to/devmount/8-games-to-learn-css-the-fun-way-4e0f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https://ishadeed.com/article/learn-css-positioning/#intro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For larger projects, laying out elements is easier with:</a:t>
            </a:r>
          </a:p>
          <a:p>
            <a:pPr lvl="1"/>
            <a:r>
              <a:rPr lang="en-US" dirty="0">
                <a:hlinkClick r:id="rId4"/>
              </a:rPr>
              <a:t>CSS Grid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CSS Flexbox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 suggest playing around with Grid and Flexbox </a:t>
            </a:r>
            <a:r>
              <a:rPr lang="en-US" i="1" dirty="0"/>
              <a:t>after</a:t>
            </a:r>
            <a:r>
              <a:rPr lang="en-US" dirty="0"/>
              <a:t> Spark!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9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Box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specificity?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properties you can use to change the layout of an element?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4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  <a:p>
            <a:r>
              <a:rPr lang="en-US" dirty="0"/>
              <a:t>Specificity</a:t>
            </a:r>
          </a:p>
          <a:p>
            <a:r>
              <a:rPr lang="en-US" dirty="0"/>
              <a:t>Layout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9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A356-CA23-4F5A-B0A8-484FD0B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B69A-E12E-402C-B154-48DB86FE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Relative measurements </a:t>
            </a:r>
            <a:r>
              <a:rPr lang="en-US" dirty="0"/>
              <a:t>define size in relation to some other fixed point</a:t>
            </a:r>
          </a:p>
          <a:p>
            <a:pPr lvl="1"/>
            <a:r>
              <a:rPr lang="en-US" dirty="0"/>
              <a:t>Can adjust in </a:t>
            </a:r>
            <a:r>
              <a:rPr lang="en-US" i="1" dirty="0"/>
              <a:t>absolute</a:t>
            </a:r>
            <a:r>
              <a:rPr lang="en-US" dirty="0"/>
              <a:t> size if their reference point changes</a:t>
            </a:r>
          </a:p>
          <a:p>
            <a:r>
              <a:rPr lang="en-US" b="1" dirty="0"/>
              <a:t>Absolute measurements </a:t>
            </a:r>
            <a:r>
              <a:rPr lang="en-US" dirty="0"/>
              <a:t>are always 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Pixels are relative to the viewing device.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04FB1-4A8A-4A7E-AC8B-A9286B88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5FDAA2-4870-4790-A3B6-65EE4BE18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00047"/>
              </p:ext>
            </p:extLst>
          </p:nvPr>
        </p:nvGraphicFramePr>
        <p:xfrm>
          <a:off x="1524000" y="380098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27770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005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0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1em = current font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px</a:t>
                      </a:r>
                      <a:r>
                        <a:rPr lang="en-US" dirty="0"/>
                        <a:t> = 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(percent of boundary)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= inches (96px)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6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1vh = 1% of window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pt</a:t>
                      </a:r>
                      <a:r>
                        <a:rPr lang="en-US" dirty="0"/>
                        <a:t> = points (1/72 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1vw = 1% of window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= picas (12pt)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5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13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Box Model</a:t>
            </a:r>
          </a:p>
        </p:txBody>
      </p:sp>
    </p:spTree>
    <p:extLst>
      <p:ext uri="{BB962C8B-B14F-4D97-AF65-F5344CB8AC3E}">
        <p14:creationId xmlns:p14="http://schemas.microsoft.com/office/powerpoint/2010/main" val="12693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Box Model: every HTML element exists in a “box”.</a:t>
            </a:r>
          </a:p>
          <a:p>
            <a:pPr lvl="1"/>
            <a:r>
              <a:rPr lang="en-US" dirty="0"/>
              <a:t>Boxes have </a:t>
            </a:r>
            <a:r>
              <a:rPr lang="en-US" b="1" dirty="0"/>
              <a:t>margins</a:t>
            </a:r>
            <a:r>
              <a:rPr lang="en-US" dirty="0"/>
              <a:t> that separate them from other boxes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border</a:t>
            </a:r>
            <a:r>
              <a:rPr lang="en-US" dirty="0"/>
              <a:t> around their internal contents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padding</a:t>
            </a:r>
            <a:r>
              <a:rPr lang="en-US" dirty="0"/>
              <a:t> that separates the content from the border</a:t>
            </a:r>
          </a:p>
          <a:p>
            <a:r>
              <a:rPr lang="en-US" dirty="0"/>
              <a:t>All box measurements can be changed to move content around within boxes</a:t>
            </a:r>
          </a:p>
          <a:p>
            <a:r>
              <a:rPr lang="en-US" dirty="0"/>
              <a:t>&lt;div&gt; and &lt;span&gt; elements allow you to group or contain other elements within their “boxes”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8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8FF8-7D5E-4380-A0FD-6DC2A088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1BC3B33E-FCF5-41A4-B8F4-C536FE1CD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3" y="1395302"/>
            <a:ext cx="6901573" cy="49684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D094-7D22-4372-A9B2-2948ABC4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3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245134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57EA-6F1F-4642-B121-AA547F53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Specificity?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74BB-8C9C-4FBD-8FB2-24622BA0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/>
          </a:bodyPr>
          <a:lstStyle/>
          <a:p>
            <a:r>
              <a:rPr lang="en-US" b="1" dirty="0"/>
              <a:t>Specificity </a:t>
            </a:r>
            <a:r>
              <a:rPr lang="en-US" dirty="0"/>
              <a:t>is a weight or priority given to a </a:t>
            </a:r>
            <a:r>
              <a:rPr lang="en-US" b="1" dirty="0"/>
              <a:t>CSS rule</a:t>
            </a:r>
          </a:p>
          <a:p>
            <a:r>
              <a:rPr lang="en-US" dirty="0"/>
              <a:t>This priority is determined by the </a:t>
            </a:r>
            <a:r>
              <a:rPr lang="en-US" b="1" dirty="0"/>
              <a:t>type of selector</a:t>
            </a:r>
            <a:r>
              <a:rPr lang="en-US" dirty="0"/>
              <a:t> being used</a:t>
            </a:r>
          </a:p>
          <a:p>
            <a:pPr lvl="1"/>
            <a:r>
              <a:rPr lang="en-US" dirty="0"/>
              <a:t>If you have </a:t>
            </a:r>
            <a:r>
              <a:rPr lang="en-US" b="1" dirty="0"/>
              <a:t>inline</a:t>
            </a:r>
            <a:r>
              <a:rPr lang="en-US" dirty="0"/>
              <a:t> styles those will also overrule either internal or external styles</a:t>
            </a:r>
          </a:p>
          <a:p>
            <a:r>
              <a:rPr lang="en-US" dirty="0"/>
              <a:t>Specificity matters when multiple declarations are used on the same targeted element properties</a:t>
            </a:r>
          </a:p>
          <a:p>
            <a:pPr lvl="1"/>
            <a:r>
              <a:rPr lang="en-US" dirty="0"/>
              <a:t>If the CSS rules have the </a:t>
            </a:r>
            <a:r>
              <a:rPr lang="en-US" b="1" dirty="0"/>
              <a:t>same</a:t>
            </a:r>
            <a:r>
              <a:rPr lang="en-US" dirty="0"/>
              <a:t> specificity: the </a:t>
            </a:r>
            <a:r>
              <a:rPr lang="en-US" b="1" dirty="0"/>
              <a:t>last </a:t>
            </a:r>
            <a:r>
              <a:rPr lang="en-US" dirty="0"/>
              <a:t>declaration read is applied</a:t>
            </a:r>
          </a:p>
          <a:p>
            <a:pPr lvl="1"/>
            <a:r>
              <a:rPr lang="en-US" dirty="0"/>
              <a:t>If the CSS rules have </a:t>
            </a:r>
            <a:r>
              <a:rPr lang="en-US" b="1" dirty="0"/>
              <a:t>different</a:t>
            </a:r>
            <a:r>
              <a:rPr lang="en-US" dirty="0"/>
              <a:t> specificities: the </a:t>
            </a:r>
            <a:r>
              <a:rPr lang="en-US" b="1" dirty="0"/>
              <a:t>most specific </a:t>
            </a:r>
            <a:r>
              <a:rPr lang="en-US" dirty="0"/>
              <a:t>declaration is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BE8A9-99A1-417D-9383-5829467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4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DDA7-555D-4FD3-BA50-428FB0B9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0500-2701-4497-A79B-5F1DF51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42797A-ED24-41CD-A096-B38B9C5FC38B}"/>
              </a:ext>
            </a:extLst>
          </p:cNvPr>
          <p:cNvGrpSpPr/>
          <p:nvPr/>
        </p:nvGrpSpPr>
        <p:grpSpPr>
          <a:xfrm>
            <a:off x="4069298" y="1450025"/>
            <a:ext cx="1005403" cy="4518683"/>
            <a:chOff x="5333857" y="1286395"/>
            <a:chExt cx="1005403" cy="451868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2E872AC-AA57-459B-AE09-FFDC7C2C4318}"/>
                </a:ext>
              </a:extLst>
            </p:cNvPr>
            <p:cNvCxnSpPr>
              <a:cxnSpLocks/>
            </p:cNvCxnSpPr>
            <p:nvPr/>
          </p:nvCxnSpPr>
          <p:spPr>
            <a:xfrm>
              <a:off x="5885660" y="1761423"/>
              <a:ext cx="0" cy="365844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091BE7-1E75-42A7-B792-62E9D63D9562}"/>
                </a:ext>
              </a:extLst>
            </p:cNvPr>
            <p:cNvSpPr txBox="1"/>
            <p:nvPr/>
          </p:nvSpPr>
          <p:spPr>
            <a:xfrm>
              <a:off x="5333857" y="1286395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highest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A28581-72E9-4A73-851A-7D32BA30B0DC}"/>
                </a:ext>
              </a:extLst>
            </p:cNvPr>
            <p:cNvSpPr txBox="1"/>
            <p:nvPr/>
          </p:nvSpPr>
          <p:spPr>
            <a:xfrm>
              <a:off x="5385154" y="543574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lowest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A138105-29D3-4F80-B7C7-5E216139F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35979"/>
              </p:ext>
            </p:extLst>
          </p:nvPr>
        </p:nvGraphicFramePr>
        <p:xfrm>
          <a:off x="656620" y="2188812"/>
          <a:ext cx="2845864" cy="341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932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  <a:gridCol w="1422932">
                  <a:extLst>
                    <a:ext uri="{9D8B030D-6E8A-4147-A177-3AD203B41FA5}">
                      <a16:colId xmlns:a16="http://schemas.microsoft.com/office/drawing/2014/main" val="666997572"/>
                    </a:ext>
                  </a:extLst>
                </a:gridCol>
              </a:tblGrid>
              <a:tr h="753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Selector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61618"/>
                  </a:ext>
                </a:extLst>
              </a:tr>
              <a:tr h="4848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selector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#myDiv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679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selector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allHeaders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750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selector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universal selector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58313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A9AFBF3-188F-4DF8-B263-926DA1A61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43519"/>
              </p:ext>
            </p:extLst>
          </p:nvPr>
        </p:nvGraphicFramePr>
        <p:xfrm>
          <a:off x="5365471" y="2785157"/>
          <a:ext cx="3288626" cy="19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626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 Type of Styling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75340"/>
                  </a:ext>
                </a:extLst>
              </a:tr>
              <a:tr h="466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Inline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500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510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675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50BF-078C-4AFE-A768-17FB84612BD3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customXml/itemProps2.xml><?xml version="1.0" encoding="utf-8"?>
<ds:datastoreItem xmlns:ds="http://schemas.openxmlformats.org/officeDocument/2006/customXml" ds:itemID="{E6AED719-DFF8-49F7-8486-1BF0D85BD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A2A5F0-976E-419B-B194-D8187AC2B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4090</TotalTime>
  <Words>767</Words>
  <Application>Microsoft Office PowerPoint</Application>
  <PresentationFormat>On-screen Show (4:3)</PresentationFormat>
  <Paragraphs>186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2_Custom Design</vt:lpstr>
      <vt:lpstr>Using CSS</vt:lpstr>
      <vt:lpstr>Key Topics</vt:lpstr>
      <vt:lpstr>Units of Measurement</vt:lpstr>
      <vt:lpstr>PowerPoint Presentation</vt:lpstr>
      <vt:lpstr>The Box Model</vt:lpstr>
      <vt:lpstr>The Box Model (cont…)</vt:lpstr>
      <vt:lpstr>PowerPoint Presentation</vt:lpstr>
      <vt:lpstr>What is Specificity?</vt:lpstr>
      <vt:lpstr>Specificity Priority</vt:lpstr>
      <vt:lpstr>Specificity Examples</vt:lpstr>
      <vt:lpstr>Specificity Examples</vt:lpstr>
      <vt:lpstr>Cascading Styles</vt:lpstr>
      <vt:lpstr>PowerPoint Presentation</vt:lpstr>
      <vt:lpstr>Display Property</vt:lpstr>
      <vt:lpstr>Float</vt:lpstr>
      <vt:lpstr>Position Property</vt:lpstr>
      <vt:lpstr>Resources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32</cp:revision>
  <cp:lastPrinted>2016-06-20T20:58:50Z</cp:lastPrinted>
  <dcterms:created xsi:type="dcterms:W3CDTF">2016-11-09T18:19:08Z</dcterms:created>
  <dcterms:modified xsi:type="dcterms:W3CDTF">2022-04-07T22:05:17Z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