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27"/>
  </p:notesMasterIdLst>
  <p:sldIdLst>
    <p:sldId id="256" r:id="rId5"/>
    <p:sldId id="331" r:id="rId6"/>
    <p:sldId id="257" r:id="rId7"/>
    <p:sldId id="333" r:id="rId8"/>
    <p:sldId id="338" r:id="rId9"/>
    <p:sldId id="337" r:id="rId10"/>
    <p:sldId id="275" r:id="rId11"/>
    <p:sldId id="339" r:id="rId12"/>
    <p:sldId id="334" r:id="rId13"/>
    <p:sldId id="279" r:id="rId14"/>
    <p:sldId id="280" r:id="rId15"/>
    <p:sldId id="281" r:id="rId16"/>
    <p:sldId id="282" r:id="rId17"/>
    <p:sldId id="335" r:id="rId18"/>
    <p:sldId id="328" r:id="rId19"/>
    <p:sldId id="329" r:id="rId20"/>
    <p:sldId id="336" r:id="rId21"/>
    <p:sldId id="327" r:id="rId22"/>
    <p:sldId id="340" r:id="rId23"/>
    <p:sldId id="263" r:id="rId24"/>
    <p:sldId id="332" r:id="rId25"/>
    <p:sldId id="267" r:id="rId2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07CA6-5968-4703-9D2B-BDC3F4EA81C4}" v="321" dt="2022-03-02T20:11:1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69FE3BC-E39E-4AB1-A787-E8C75D7E878E}"/>
    <pc:docChg chg="custSel addSld delSld modSld">
      <pc:chgData name="Cynthia Enciso" userId="7915927f-c5cf-4e1f-876d-e79882ad52fa" providerId="ADAL" clId="{569FE3BC-E39E-4AB1-A787-E8C75D7E878E}" dt="2021-05-05T21:28:50.613" v="395" actId="14100"/>
      <pc:docMkLst>
        <pc:docMk/>
      </pc:docMkLst>
      <pc:sldChg chg="modSp mod">
        <pc:chgData name="Cynthia Enciso" userId="7915927f-c5cf-4e1f-876d-e79882ad52fa" providerId="ADAL" clId="{569FE3BC-E39E-4AB1-A787-E8C75D7E878E}" dt="2021-05-05T20:35:07.944" v="14" actId="20577"/>
        <pc:sldMkLst>
          <pc:docMk/>
          <pc:sldMk cId="0" sldId="256"/>
        </pc:sldMkLst>
        <pc:spChg chg="mod">
          <ac:chgData name="Cynthia Enciso" userId="7915927f-c5cf-4e1f-876d-e79882ad52fa" providerId="ADAL" clId="{569FE3BC-E39E-4AB1-A787-E8C75D7E878E}" dt="2021-05-05T20:35:07.944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46.897" v="89" actId="20577"/>
        <pc:sldMkLst>
          <pc:docMk/>
          <pc:sldMk cId="1243035484" sldId="274"/>
        </pc:sldMkLst>
        <pc:spChg chg="add mod">
          <ac:chgData name="Cynthia Enciso" userId="7915927f-c5cf-4e1f-876d-e79882ad52fa" providerId="ADAL" clId="{569FE3BC-E39E-4AB1-A787-E8C75D7E878E}" dt="2021-05-05T20:53:46.897" v="89" actId="20577"/>
          <ac:spMkLst>
            <pc:docMk/>
            <pc:sldMk cId="1243035484" sldId="274"/>
            <ac:spMk id="6" creationId="{B1975862-343C-4181-B0AC-0DBD56BEBB7B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35.008" v="50" actId="1076"/>
        <pc:sldMkLst>
          <pc:docMk/>
          <pc:sldMk cId="0" sldId="275"/>
        </pc:sldMkLst>
        <pc:spChg chg="add mod">
          <ac:chgData name="Cynthia Enciso" userId="7915927f-c5cf-4e1f-876d-e79882ad52fa" providerId="ADAL" clId="{569FE3BC-E39E-4AB1-A787-E8C75D7E878E}" dt="2021-05-05T20:53:35.008" v="50" actId="1076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55.721" v="108" actId="20577"/>
        <pc:sldMkLst>
          <pc:docMk/>
          <pc:sldMk cId="1733191474" sldId="276"/>
        </pc:sldMkLst>
        <pc:spChg chg="add mod">
          <ac:chgData name="Cynthia Enciso" userId="7915927f-c5cf-4e1f-876d-e79882ad52fa" providerId="ADAL" clId="{569FE3BC-E39E-4AB1-A787-E8C75D7E878E}" dt="2021-05-05T20:53:55.721" v="108" actId="20577"/>
          <ac:spMkLst>
            <pc:docMk/>
            <pc:sldMk cId="1733191474" sldId="276"/>
            <ac:spMk id="8" creationId="{E29538DD-0C7B-4B50-AF42-92D0A3F02C05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24.268" v="187" actId="20577"/>
        <pc:sldMkLst>
          <pc:docMk/>
          <pc:sldMk cId="0" sldId="277"/>
        </pc:sldMkLst>
        <pc:spChg chg="add mod">
          <ac:chgData name="Cynthia Enciso" userId="7915927f-c5cf-4e1f-876d-e79882ad52fa" providerId="ADAL" clId="{569FE3BC-E39E-4AB1-A787-E8C75D7E878E}" dt="2021-05-05T20:57:24.268" v="187" actId="20577"/>
          <ac:spMkLst>
            <pc:docMk/>
            <pc:sldMk cId="0" sldId="277"/>
            <ac:spMk id="2" creationId="{203DDB9E-F7A5-4D39-977A-954AA7E1391D}"/>
          </ac:spMkLst>
        </pc:spChg>
      </pc:sldChg>
      <pc:sldChg chg="del">
        <pc:chgData name="Cynthia Enciso" userId="7915927f-c5cf-4e1f-876d-e79882ad52fa" providerId="ADAL" clId="{569FE3BC-E39E-4AB1-A787-E8C75D7E878E}" dt="2021-05-05T20:27:45.168" v="0" actId="47"/>
        <pc:sldMkLst>
          <pc:docMk/>
          <pc:sldMk cId="2766313077" sldId="278"/>
        </pc:sldMkLst>
      </pc:sldChg>
      <pc:sldChg chg="addSp modSp mod">
        <pc:chgData name="Cynthia Enciso" userId="7915927f-c5cf-4e1f-876d-e79882ad52fa" providerId="ADAL" clId="{569FE3BC-E39E-4AB1-A787-E8C75D7E878E}" dt="2021-05-05T20:55:14.457" v="125" actId="20577"/>
        <pc:sldMkLst>
          <pc:docMk/>
          <pc:sldMk cId="3369040284" sldId="280"/>
        </pc:sldMkLst>
        <pc:spChg chg="add mod">
          <ac:chgData name="Cynthia Enciso" userId="7915927f-c5cf-4e1f-876d-e79882ad52fa" providerId="ADAL" clId="{569FE3BC-E39E-4AB1-A787-E8C75D7E878E}" dt="2021-05-05T20:55:14.457" v="125" actId="20577"/>
          <ac:spMkLst>
            <pc:docMk/>
            <pc:sldMk cId="3369040284" sldId="280"/>
            <ac:spMk id="11" creationId="{38727CD1-FE07-4BE3-9AB7-822765F71947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52.589" v="193" actId="20577"/>
        <pc:sldMkLst>
          <pc:docMk/>
          <pc:sldMk cId="284773458" sldId="327"/>
        </pc:sldMkLst>
        <pc:spChg chg="add mod">
          <ac:chgData name="Cynthia Enciso" userId="7915927f-c5cf-4e1f-876d-e79882ad52fa" providerId="ADAL" clId="{569FE3BC-E39E-4AB1-A787-E8C75D7E878E}" dt="2021-05-05T20:57:52.589" v="193" actId="20577"/>
          <ac:spMkLst>
            <pc:docMk/>
            <pc:sldMk cId="284773458" sldId="327"/>
            <ac:spMk id="5" creationId="{4204E20E-0BCF-464D-A54A-C181F02F0B68}"/>
          </ac:spMkLst>
        </pc:spChg>
      </pc:sldChg>
      <pc:sldChg chg="addSp modSp mod">
        <pc:chgData name="Cynthia Enciso" userId="7915927f-c5cf-4e1f-876d-e79882ad52fa" providerId="ADAL" clId="{569FE3BC-E39E-4AB1-A787-E8C75D7E878E}" dt="2021-05-05T20:56:42.911" v="156" actId="20577"/>
        <pc:sldMkLst>
          <pc:docMk/>
          <pc:sldMk cId="2542510597" sldId="329"/>
        </pc:sldMkLst>
        <pc:spChg chg="add mod">
          <ac:chgData name="Cynthia Enciso" userId="7915927f-c5cf-4e1f-876d-e79882ad52fa" providerId="ADAL" clId="{569FE3BC-E39E-4AB1-A787-E8C75D7E878E}" dt="2021-05-05T20:56:42.911" v="156" actId="20577"/>
          <ac:spMkLst>
            <pc:docMk/>
            <pc:sldMk cId="2542510597" sldId="329"/>
            <ac:spMk id="5" creationId="{9F942E0B-1C21-4012-8F85-FE9F7BEC66D2}"/>
          </ac:spMkLst>
        </pc:spChg>
      </pc:sldChg>
      <pc:sldChg chg="addSp delSp modSp new mod">
        <pc:chgData name="Cynthia Enciso" userId="7915927f-c5cf-4e1f-876d-e79882ad52fa" providerId="ADAL" clId="{569FE3BC-E39E-4AB1-A787-E8C75D7E878E}" dt="2021-05-05T21:28:50.613" v="395" actId="14100"/>
        <pc:sldMkLst>
          <pc:docMk/>
          <pc:sldMk cId="2717298435" sldId="330"/>
        </pc:sldMkLst>
        <pc:spChg chg="del">
          <ac:chgData name="Cynthia Enciso" userId="7915927f-c5cf-4e1f-876d-e79882ad52fa" providerId="ADAL" clId="{569FE3BC-E39E-4AB1-A787-E8C75D7E878E}" dt="2021-05-05T21:06:09.547" v="195" actId="478"/>
          <ac:spMkLst>
            <pc:docMk/>
            <pc:sldMk cId="2717298435" sldId="330"/>
            <ac:spMk id="3" creationId="{F74FFA76-97C8-41FA-844E-C491EFE76E61}"/>
          </ac:spMkLst>
        </pc:spChg>
        <pc:spChg chg="add mod">
          <ac:chgData name="Cynthia Enciso" userId="7915927f-c5cf-4e1f-876d-e79882ad52fa" providerId="ADAL" clId="{569FE3BC-E39E-4AB1-A787-E8C75D7E878E}" dt="2021-05-05T21:06:14.756" v="197" actId="13822"/>
          <ac:spMkLst>
            <pc:docMk/>
            <pc:sldMk cId="2717298435" sldId="330"/>
            <ac:spMk id="5" creationId="{4305D31F-0982-40D0-8702-EC4598248626}"/>
          </ac:spMkLst>
        </pc:spChg>
        <pc:spChg chg="add mod">
          <ac:chgData name="Cynthia Enciso" userId="7915927f-c5cf-4e1f-876d-e79882ad52fa" providerId="ADAL" clId="{569FE3BC-E39E-4AB1-A787-E8C75D7E878E}" dt="2021-05-05T21:06:21.936" v="205" actId="1076"/>
          <ac:spMkLst>
            <pc:docMk/>
            <pc:sldMk cId="2717298435" sldId="330"/>
            <ac:spMk id="6" creationId="{F0ED7B72-17C6-4666-852E-7415E78315E9}"/>
          </ac:spMkLst>
        </pc:spChg>
        <pc:spChg chg="add mod">
          <ac:chgData name="Cynthia Enciso" userId="7915927f-c5cf-4e1f-876d-e79882ad52fa" providerId="ADAL" clId="{569FE3BC-E39E-4AB1-A787-E8C75D7E878E}" dt="2021-05-05T21:06:32.104" v="213" actId="14100"/>
          <ac:spMkLst>
            <pc:docMk/>
            <pc:sldMk cId="2717298435" sldId="330"/>
            <ac:spMk id="7" creationId="{46462EE6-7BBE-4A8D-A953-60A3CA80D5FA}"/>
          </ac:spMkLst>
        </pc:spChg>
        <pc:spChg chg="add mod">
          <ac:chgData name="Cynthia Enciso" userId="7915927f-c5cf-4e1f-876d-e79882ad52fa" providerId="ADAL" clId="{569FE3BC-E39E-4AB1-A787-E8C75D7E878E}" dt="2021-05-05T21:06:29.999" v="212" actId="1076"/>
          <ac:spMkLst>
            <pc:docMk/>
            <pc:sldMk cId="2717298435" sldId="330"/>
            <ac:spMk id="8" creationId="{2844B1F8-3A0A-4609-9582-4E6E262C44C0}"/>
          </ac:spMkLst>
        </pc:spChg>
        <pc:spChg chg="add mod">
          <ac:chgData name="Cynthia Enciso" userId="7915927f-c5cf-4e1f-876d-e79882ad52fa" providerId="ADAL" clId="{569FE3BC-E39E-4AB1-A787-E8C75D7E878E}" dt="2021-05-05T21:28:46.767" v="393" actId="21"/>
          <ac:spMkLst>
            <pc:docMk/>
            <pc:sldMk cId="2717298435" sldId="330"/>
            <ac:spMk id="9" creationId="{6816A05F-D3DC-4B6E-B2DE-5EEB525F3118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0" creationId="{1BA4AAEC-7A9B-4780-8B7F-A8C6DA24F5C9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1" creationId="{8EDDB8C4-EFF4-409B-B081-CD867E7BE8E0}"/>
          </ac:spMkLst>
        </pc:spChg>
        <pc:spChg chg="add mod">
          <ac:chgData name="Cynthia Enciso" userId="7915927f-c5cf-4e1f-876d-e79882ad52fa" providerId="ADAL" clId="{569FE3BC-E39E-4AB1-A787-E8C75D7E878E}" dt="2021-05-05T21:25:16.712" v="332" actId="20577"/>
          <ac:spMkLst>
            <pc:docMk/>
            <pc:sldMk cId="2717298435" sldId="330"/>
            <ac:spMk id="12" creationId="{53E456E5-6D42-4E7B-BA79-A418B44347A4}"/>
          </ac:spMkLst>
        </pc:spChg>
        <pc:spChg chg="add mod">
          <ac:chgData name="Cynthia Enciso" userId="7915927f-c5cf-4e1f-876d-e79882ad52fa" providerId="ADAL" clId="{569FE3BC-E39E-4AB1-A787-E8C75D7E878E}" dt="2021-05-05T21:08:17.849" v="310" actId="313"/>
          <ac:spMkLst>
            <pc:docMk/>
            <pc:sldMk cId="2717298435" sldId="330"/>
            <ac:spMk id="13" creationId="{E2065AD8-C4AA-4ECA-BAF4-B02E5863548D}"/>
          </ac:spMkLst>
        </pc:spChg>
        <pc:spChg chg="add mod">
          <ac:chgData name="Cynthia Enciso" userId="7915927f-c5cf-4e1f-876d-e79882ad52fa" providerId="ADAL" clId="{569FE3BC-E39E-4AB1-A787-E8C75D7E878E}" dt="2021-05-05T21:28:30.718" v="392" actId="1076"/>
          <ac:spMkLst>
            <pc:docMk/>
            <pc:sldMk cId="2717298435" sldId="330"/>
            <ac:spMk id="16" creationId="{66A34F76-FB2B-438E-9B9C-70C73CCB7FB6}"/>
          </ac:spMkLst>
        </pc:spChg>
        <pc:cxnChg chg="add mod">
          <ac:chgData name="Cynthia Enciso" userId="7915927f-c5cf-4e1f-876d-e79882ad52fa" providerId="ADAL" clId="{569FE3BC-E39E-4AB1-A787-E8C75D7E878E}" dt="2021-05-05T21:28:49.095" v="394" actId="14100"/>
          <ac:cxnSpMkLst>
            <pc:docMk/>
            <pc:sldMk cId="2717298435" sldId="330"/>
            <ac:cxnSpMk id="15" creationId="{5022CD1D-8D8D-45BB-A071-16D01020D8AD}"/>
          </ac:cxnSpMkLst>
        </pc:cxnChg>
        <pc:cxnChg chg="add mod">
          <ac:chgData name="Cynthia Enciso" userId="7915927f-c5cf-4e1f-876d-e79882ad52fa" providerId="ADAL" clId="{569FE3BC-E39E-4AB1-A787-E8C75D7E878E}" dt="2021-05-05T21:28:50.613" v="395" actId="14100"/>
          <ac:cxnSpMkLst>
            <pc:docMk/>
            <pc:sldMk cId="2717298435" sldId="330"/>
            <ac:cxnSpMk id="17" creationId="{2D4D9F1E-991C-4B83-9A99-3FEE60245A8C}"/>
          </ac:cxnSpMkLst>
        </pc:cxnChg>
      </pc:sldChg>
    </pc:docChg>
  </pc:docChgLst>
  <pc:docChgLst>
    <pc:chgData name="Cynthia Enciso" userId="7915927f-c5cf-4e1f-876d-e79882ad52fa" providerId="ADAL" clId="{C3D73308-FFD7-45E1-81F5-A1260ECC4F06}"/>
    <pc:docChg chg="undo custSel addSld modSld sldOrd">
      <pc:chgData name="Cynthia Enciso" userId="7915927f-c5cf-4e1f-876d-e79882ad52fa" providerId="ADAL" clId="{C3D73308-FFD7-45E1-81F5-A1260ECC4F06}" dt="2021-06-09T22:02:22.092" v="347" actId="1076"/>
      <pc:docMkLst>
        <pc:docMk/>
      </pc:docMkLst>
      <pc:sldChg chg="delSp mod">
        <pc:chgData name="Cynthia Enciso" userId="7915927f-c5cf-4e1f-876d-e79882ad52fa" providerId="ADAL" clId="{C3D73308-FFD7-45E1-81F5-A1260ECC4F06}" dt="2021-06-09T19:35:26.118" v="311" actId="478"/>
        <pc:sldMkLst>
          <pc:docMk/>
          <pc:sldMk cId="1243035484" sldId="274"/>
        </pc:sldMkLst>
        <pc:spChg chg="del">
          <ac:chgData name="Cynthia Enciso" userId="7915927f-c5cf-4e1f-876d-e79882ad52fa" providerId="ADAL" clId="{C3D73308-FFD7-45E1-81F5-A1260ECC4F06}" dt="2021-06-09T19:35:26.118" v="311" actId="478"/>
          <ac:spMkLst>
            <pc:docMk/>
            <pc:sldMk cId="1243035484" sldId="274"/>
            <ac:spMk id="6" creationId="{B1975862-343C-4181-B0AC-0DBD56BEBB7B}"/>
          </ac:spMkLst>
        </pc:spChg>
      </pc:sldChg>
      <pc:sldChg chg="delSp modSp mod">
        <pc:chgData name="Cynthia Enciso" userId="7915927f-c5cf-4e1f-876d-e79882ad52fa" providerId="ADAL" clId="{C3D73308-FFD7-45E1-81F5-A1260ECC4F06}" dt="2021-06-09T21:21:36.925" v="335" actId="478"/>
        <pc:sldMkLst>
          <pc:docMk/>
          <pc:sldMk cId="0" sldId="277"/>
        </pc:sldMkLst>
        <pc:spChg chg="del mod">
          <ac:chgData name="Cynthia Enciso" userId="7915927f-c5cf-4e1f-876d-e79882ad52fa" providerId="ADAL" clId="{C3D73308-FFD7-45E1-81F5-A1260ECC4F06}" dt="2021-06-09T21:21:36.925" v="335" actId="478"/>
          <ac:spMkLst>
            <pc:docMk/>
            <pc:sldMk cId="0" sldId="277"/>
            <ac:spMk id="2" creationId="{203DDB9E-F7A5-4D39-977A-954AA7E1391D}"/>
          </ac:spMkLst>
        </pc:spChg>
      </pc:sldChg>
      <pc:sldChg chg="addSp delSp modSp add mod">
        <pc:chgData name="Cynthia Enciso" userId="7915927f-c5cf-4e1f-876d-e79882ad52fa" providerId="ADAL" clId="{C3D73308-FFD7-45E1-81F5-A1260ECC4F06}" dt="2021-06-09T22:02:22.092" v="347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C3D73308-FFD7-45E1-81F5-A1260ECC4F06}" dt="2021-06-09T19:11:47.408" v="178" actId="1076"/>
          <ac:spMkLst>
            <pc:docMk/>
            <pc:sldMk cId="3383632281" sldId="287"/>
            <ac:spMk id="4" creationId="{460ABEB1-4CC3-4B29-95F3-7F29D7B456CE}"/>
          </ac:spMkLst>
        </pc:spChg>
        <pc:spChg chg="mod">
          <ac:chgData name="Cynthia Enciso" userId="7915927f-c5cf-4e1f-876d-e79882ad52fa" providerId="ADAL" clId="{C3D73308-FFD7-45E1-81F5-A1260ECC4F06}" dt="2021-06-09T22:02:02.493" v="340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C3D73308-FFD7-45E1-81F5-A1260ECC4F06}" dt="2021-06-09T22:02:22.092" v="347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39" creationId="{DD338A48-4F4B-43F3-8B45-2C3C234F43CC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40" creationId="{69E970E1-58F9-4A23-89AD-24C9F548ED8E}"/>
          </ac:spMkLst>
        </pc:spChg>
        <pc:spChg chg="add mod">
          <ac:chgData name="Cynthia Enciso" userId="7915927f-c5cf-4e1f-876d-e79882ad52fa" providerId="ADAL" clId="{C3D73308-FFD7-45E1-81F5-A1260ECC4F06}" dt="2021-06-09T22:02:17.781" v="345" actId="20577"/>
          <ac:spMkLst>
            <pc:docMk/>
            <pc:sldMk cId="3383632281" sldId="287"/>
            <ac:spMk id="141" creationId="{B10F42D0-6B85-4E43-85AC-3A145B08F3A0}"/>
          </ac:spMkLst>
        </pc:spChg>
        <pc:spChg chg="add mod">
          <ac:chgData name="Cynthia Enciso" userId="7915927f-c5cf-4e1f-876d-e79882ad52fa" providerId="ADAL" clId="{C3D73308-FFD7-45E1-81F5-A1260ECC4F06}" dt="2021-06-09T22:02:20.397" v="346" actId="1076"/>
          <ac:spMkLst>
            <pc:docMk/>
            <pc:sldMk cId="3383632281" sldId="287"/>
            <ac:spMk id="142" creationId="{130894A5-9186-4BB0-B1C1-18C0BFB3F578}"/>
          </ac:spMkLst>
        </pc:spChg>
        <pc:cxnChg chg="add del mod">
          <ac:chgData name="Cynthia Enciso" userId="7915927f-c5cf-4e1f-876d-e79882ad52fa" providerId="ADAL" clId="{C3D73308-FFD7-45E1-81F5-A1260ECC4F06}" dt="2021-06-09T19:11:52.370" v="180" actId="11529"/>
          <ac:cxnSpMkLst>
            <pc:docMk/>
            <pc:sldMk cId="3383632281" sldId="287"/>
            <ac:cxnSpMk id="55" creationId="{90460590-762E-4351-BB5E-0E365FE60029}"/>
          </ac:cxnSpMkLst>
        </pc:cxnChg>
        <pc:cxnChg chg="add">
          <ac:chgData name="Cynthia Enciso" userId="7915927f-c5cf-4e1f-876d-e79882ad52fa" providerId="ADAL" clId="{C3D73308-FFD7-45E1-81F5-A1260ECC4F06}" dt="2021-06-09T19:11:56.566" v="181" actId="11529"/>
          <ac:cxnSpMkLst>
            <pc:docMk/>
            <pc:sldMk cId="3383632281" sldId="287"/>
            <ac:cxnSpMk id="91" creationId="{CA0716C6-4B6A-4A57-8468-DAAA21DD7DCD}"/>
          </ac:cxnSpMkLst>
        </pc:cxnChg>
      </pc:sldChg>
      <pc:sldChg chg="modSp add mod">
        <pc:chgData name="Cynthia Enciso" userId="7915927f-c5cf-4e1f-876d-e79882ad52fa" providerId="ADAL" clId="{C3D73308-FFD7-45E1-81F5-A1260ECC4F06}" dt="2021-06-09T22:00:48.085" v="339" actId="20577"/>
        <pc:sldMkLst>
          <pc:docMk/>
          <pc:sldMk cId="505187759" sldId="291"/>
        </pc:sldMkLst>
        <pc:spChg chg="mod">
          <ac:chgData name="Cynthia Enciso" userId="7915927f-c5cf-4e1f-876d-e79882ad52fa" providerId="ADAL" clId="{C3D73308-FFD7-45E1-81F5-A1260ECC4F06}" dt="2021-06-09T19:51:27.527" v="314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3D73308-FFD7-45E1-81F5-A1260ECC4F06}" dt="2021-06-09T19:07:20.485" v="41" actId="20577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C3D73308-FFD7-45E1-81F5-A1260ECC4F06}" dt="2021-06-09T22:00:48.085" v="339" actId="20577"/>
          <ac:spMkLst>
            <pc:docMk/>
            <pc:sldMk cId="505187759" sldId="291"/>
            <ac:spMk id="15" creationId="{9BBD0273-0D5C-4FF9-868F-82CEEAFB22B8}"/>
          </ac:spMkLst>
        </pc:spChg>
      </pc:sldChg>
      <pc:sldChg chg="modSp mod">
        <pc:chgData name="Cynthia Enciso" userId="7915927f-c5cf-4e1f-876d-e79882ad52fa" providerId="ADAL" clId="{C3D73308-FFD7-45E1-81F5-A1260ECC4F06}" dt="2021-06-09T21:20:00.843" v="333" actId="20577"/>
        <pc:sldMkLst>
          <pc:docMk/>
          <pc:sldMk cId="2717298435" sldId="330"/>
        </pc:sldMkLst>
        <pc:spChg chg="mod">
          <ac:chgData name="Cynthia Enciso" userId="7915927f-c5cf-4e1f-876d-e79882ad52fa" providerId="ADAL" clId="{C3D73308-FFD7-45E1-81F5-A1260ECC4F06}" dt="2021-06-09T21:20:00.843" v="333" actId="20577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C3D73308-FFD7-45E1-81F5-A1260ECC4F06}" dt="2021-06-09T21:19:56.428" v="323" actId="20577"/>
          <ac:spMkLst>
            <pc:docMk/>
            <pc:sldMk cId="2717298435" sldId="330"/>
            <ac:spMk id="16" creationId="{66A34F76-FB2B-438E-9B9C-70C73CCB7FB6}"/>
          </ac:spMkLst>
        </pc:spChg>
      </pc:sldChg>
      <pc:sldChg chg="modSp new mod">
        <pc:chgData name="Cynthia Enciso" userId="7915927f-c5cf-4e1f-876d-e79882ad52fa" providerId="ADAL" clId="{C3D73308-FFD7-45E1-81F5-A1260ECC4F06}" dt="2021-06-09T19:05:20.970" v="39" actId="20577"/>
        <pc:sldMkLst>
          <pc:docMk/>
          <pc:sldMk cId="2478938185" sldId="331"/>
        </pc:sldMkLst>
        <pc:spChg chg="mod">
          <ac:chgData name="Cynthia Enciso" userId="7915927f-c5cf-4e1f-876d-e79882ad52fa" providerId="ADAL" clId="{C3D73308-FFD7-45E1-81F5-A1260ECC4F06}" dt="2021-06-09T19:05:04.058" v="5" actId="20577"/>
          <ac:spMkLst>
            <pc:docMk/>
            <pc:sldMk cId="2478938185" sldId="331"/>
            <ac:spMk id="2" creationId="{2E44175B-00B5-425E-B32A-F00EE1FAA8DB}"/>
          </ac:spMkLst>
        </pc:spChg>
        <pc:spChg chg="mod">
          <ac:chgData name="Cynthia Enciso" userId="7915927f-c5cf-4e1f-876d-e79882ad52fa" providerId="ADAL" clId="{C3D73308-FFD7-45E1-81F5-A1260ECC4F06}" dt="2021-06-09T19:05:20.970" v="39" actId="20577"/>
          <ac:spMkLst>
            <pc:docMk/>
            <pc:sldMk cId="2478938185" sldId="331"/>
            <ac:spMk id="3" creationId="{3F5DCA10-6620-4683-9249-D7B7CBA3CCEF}"/>
          </ac:spMkLst>
        </pc:spChg>
      </pc:sldChg>
      <pc:sldChg chg="modSp new mod ord">
        <pc:chgData name="Cynthia Enciso" userId="7915927f-c5cf-4e1f-876d-e79882ad52fa" providerId="ADAL" clId="{C3D73308-FFD7-45E1-81F5-A1260ECC4F06}" dt="2021-06-09T19:27:53.349" v="310" actId="20577"/>
        <pc:sldMkLst>
          <pc:docMk/>
          <pc:sldMk cId="2660441177" sldId="332"/>
        </pc:sldMkLst>
        <pc:spChg chg="mod">
          <ac:chgData name="Cynthia Enciso" userId="7915927f-c5cf-4e1f-876d-e79882ad52fa" providerId="ADAL" clId="{C3D73308-FFD7-45E1-81F5-A1260ECC4F06}" dt="2021-06-09T19:27:17.956" v="189" actId="20577"/>
          <ac:spMkLst>
            <pc:docMk/>
            <pc:sldMk cId="2660441177" sldId="332"/>
            <ac:spMk id="2" creationId="{FEEC65E9-2BFF-42F0-816D-3D4A01280E7B}"/>
          </ac:spMkLst>
        </pc:spChg>
        <pc:spChg chg="mod">
          <ac:chgData name="Cynthia Enciso" userId="7915927f-c5cf-4e1f-876d-e79882ad52fa" providerId="ADAL" clId="{C3D73308-FFD7-45E1-81F5-A1260ECC4F06}" dt="2021-06-09T19:27:53.349" v="310" actId="20577"/>
          <ac:spMkLst>
            <pc:docMk/>
            <pc:sldMk cId="2660441177" sldId="332"/>
            <ac:spMk id="3" creationId="{08E2757C-4253-46FA-9DFD-5A1BE535ABEC}"/>
          </ac:spMkLst>
        </pc:spChg>
      </pc:sldChg>
    </pc:docChg>
  </pc:docChgLst>
  <pc:docChgLst>
    <pc:chgData name="Joseph Highe" userId="S::joseph.highe@revature.com::955b9bf1-2fc3-425c-bb80-056211376f04" providerId="AD" clId="Web-{B7CB7AB1-E29A-FA01-1C5C-599AA44E5AB6}"/>
    <pc:docChg chg="modSld">
      <pc:chgData name="Joseph Highe" userId="S::joseph.highe@revature.com::955b9bf1-2fc3-425c-bb80-056211376f04" providerId="AD" clId="Web-{B7CB7AB1-E29A-FA01-1C5C-599AA44E5AB6}" dt="2021-12-24T16:43:02.601" v="79" actId="20577"/>
      <pc:docMkLst>
        <pc:docMk/>
      </pc:docMkLst>
      <pc:sldChg chg="modSp">
        <pc:chgData name="Joseph Highe" userId="S::joseph.highe@revature.com::955b9bf1-2fc3-425c-bb80-056211376f04" providerId="AD" clId="Web-{B7CB7AB1-E29A-FA01-1C5C-599AA44E5AB6}" dt="2021-12-24T16:41:50.131" v="1" actId="1076"/>
        <pc:sldMkLst>
          <pc:docMk/>
          <pc:sldMk cId="3301644510" sldId="281"/>
        </pc:sldMkLst>
        <pc:spChg chg="mod">
          <ac:chgData name="Joseph Highe" userId="S::joseph.highe@revature.com::955b9bf1-2fc3-425c-bb80-056211376f04" providerId="AD" clId="Web-{B7CB7AB1-E29A-FA01-1C5C-599AA44E5AB6}" dt="2021-12-24T16:41:47.803" v="0" actId="1076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Joseph Highe" userId="S::joseph.highe@revature.com::955b9bf1-2fc3-425c-bb80-056211376f04" providerId="AD" clId="Web-{B7CB7AB1-E29A-FA01-1C5C-599AA44E5AB6}" dt="2021-12-24T16:41:50.131" v="1" actId="1076"/>
          <ac:spMkLst>
            <pc:docMk/>
            <pc:sldMk cId="3301644510" sldId="281"/>
            <ac:spMk id="5" creationId="{0FD72F5F-CC8A-4985-A412-6CA1D47935E6}"/>
          </ac:spMkLst>
        </pc:spChg>
      </pc:sldChg>
      <pc:sldChg chg="modSp">
        <pc:chgData name="Joseph Highe" userId="S::joseph.highe@revature.com::955b9bf1-2fc3-425c-bb80-056211376f04" providerId="AD" clId="Web-{B7CB7AB1-E29A-FA01-1C5C-599AA44E5AB6}" dt="2021-12-24T16:43:02.601" v="79" actId="20577"/>
        <pc:sldMkLst>
          <pc:docMk/>
          <pc:sldMk cId="284773458" sldId="327"/>
        </pc:sldMkLst>
        <pc:spChg chg="mod">
          <ac:chgData name="Joseph Highe" userId="S::joseph.highe@revature.com::955b9bf1-2fc3-425c-bb80-056211376f04" providerId="AD" clId="Web-{B7CB7AB1-E29A-FA01-1C5C-599AA44E5AB6}" dt="2021-12-24T16:43:02.601" v="79" actId="20577"/>
          <ac:spMkLst>
            <pc:docMk/>
            <pc:sldMk cId="284773458" sldId="327"/>
            <ac:spMk id="3" creationId="{3BBC2A58-D8BE-4ACE-BAA3-A38162AF215C}"/>
          </ac:spMkLst>
        </pc:spChg>
      </pc:sldChg>
    </pc:docChg>
  </pc:docChgLst>
  <pc:docChgLst>
    <pc:chgData name="Cynthia Enciso" userId="7915927f-c5cf-4e1f-876d-e79882ad52fa" providerId="ADAL" clId="{F2043871-6BD3-4376-A7DE-8AC612830771}"/>
    <pc:docChg chg="undo custSel addSld delSld modSld sldOrd">
      <pc:chgData name="Cynthia Enciso" userId="7915927f-c5cf-4e1f-876d-e79882ad52fa" providerId="ADAL" clId="{F2043871-6BD3-4376-A7DE-8AC612830771}" dt="2021-12-06T23:28:39.460" v="6563" actId="20577"/>
      <pc:docMkLst>
        <pc:docMk/>
      </pc:docMkLst>
      <pc:sldChg chg="modSp mod ord modAnim">
        <pc:chgData name="Cynthia Enciso" userId="7915927f-c5cf-4e1f-876d-e79882ad52fa" providerId="ADAL" clId="{F2043871-6BD3-4376-A7DE-8AC612830771}" dt="2021-12-02T16:13:13.895" v="446" actId="14100"/>
        <pc:sldMkLst>
          <pc:docMk/>
          <pc:sldMk cId="0" sldId="257"/>
        </pc:sldMkLst>
        <pc:spChg chg="mod">
          <ac:chgData name="Cynthia Enciso" userId="7915927f-c5cf-4e1f-876d-e79882ad52fa" providerId="ADAL" clId="{F2043871-6BD3-4376-A7DE-8AC612830771}" dt="2021-12-02T16:13:13.895" v="446" actId="14100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Cynthia Enciso" userId="7915927f-c5cf-4e1f-876d-e79882ad52fa" providerId="ADAL" clId="{F2043871-6BD3-4376-A7DE-8AC612830771}" dt="2021-12-02T17:56:20.809" v="6001" actId="14100"/>
        <pc:sldMkLst>
          <pc:docMk/>
          <pc:sldMk cId="0" sldId="263"/>
        </pc:sldMkLst>
        <pc:spChg chg="mod">
          <ac:chgData name="Cynthia Enciso" userId="7915927f-c5cf-4e1f-876d-e79882ad52fa" providerId="ADAL" clId="{F2043871-6BD3-4376-A7DE-8AC612830771}" dt="2021-12-02T17:56:20.809" v="6001" actId="14100"/>
          <ac:spMkLst>
            <pc:docMk/>
            <pc:sldMk cId="0" sldId="263"/>
            <ac:spMk id="261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49:07.580" v="1963" actId="20577"/>
        <pc:sldMkLst>
          <pc:docMk/>
          <pc:sldMk cId="1243035484" sldId="274"/>
        </pc:sldMkLst>
        <pc:spChg chg="del">
          <ac:chgData name="Cynthia Enciso" userId="7915927f-c5cf-4e1f-876d-e79882ad52fa" providerId="ADAL" clId="{F2043871-6BD3-4376-A7DE-8AC612830771}" dt="2021-12-02T16:33:12.008" v="1473" actId="478"/>
          <ac:spMkLst>
            <pc:docMk/>
            <pc:sldMk cId="1243035484" sldId="274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49:07.580" v="1963" actId="20577"/>
          <ac:spMkLst>
            <pc:docMk/>
            <pc:sldMk cId="1243035484" sldId="274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39:24.180" v="1624" actId="1076"/>
          <ac:spMkLst>
            <pc:docMk/>
            <pc:sldMk cId="1243035484" sldId="274"/>
            <ac:spMk id="15" creationId="{35402B10-D82D-462E-82D9-E881AAE93B34}"/>
          </ac:spMkLst>
        </pc:spChg>
        <pc:spChg chg="mod topLvl">
          <ac:chgData name="Cynthia Enciso" userId="7915927f-c5cf-4e1f-876d-e79882ad52fa" providerId="ADAL" clId="{F2043871-6BD3-4376-A7DE-8AC612830771}" dt="2021-12-02T16:39:35.563" v="1629" actId="1076"/>
          <ac:spMkLst>
            <pc:docMk/>
            <pc:sldMk cId="1243035484" sldId="274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37:29.988" v="1597" actId="165"/>
          <ac:grpSpMkLst>
            <pc:docMk/>
            <pc:sldMk cId="1243035484" sldId="274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37:34.032" v="1598" actId="165"/>
          <ac:grpSpMkLst>
            <pc:docMk/>
            <pc:sldMk cId="1243035484" sldId="274"/>
            <ac:grpSpMk id="14" creationId="{45FAFEFF-672A-4C96-B350-1B01726B0476}"/>
          </ac:grpSpMkLst>
        </pc:grpChg>
        <pc:grpChg chg="del mod">
          <ac:chgData name="Cynthia Enciso" userId="7915927f-c5cf-4e1f-876d-e79882ad52fa" providerId="ADAL" clId="{F2043871-6BD3-4376-A7DE-8AC612830771}" dt="2021-12-02T16:37:21.245" v="1596" actId="165"/>
          <ac:grpSpMkLst>
            <pc:docMk/>
            <pc:sldMk cId="1243035484" sldId="274"/>
            <ac:grpSpMk id="17" creationId="{F4009B08-7BDA-4E49-AB35-5BA10FDDA54E}"/>
          </ac:grpSpMkLst>
        </pc:grpChg>
        <pc:grpChg chg="del mod">
          <ac:chgData name="Cynthia Enciso" userId="7915927f-c5cf-4e1f-876d-e79882ad52fa" providerId="ADAL" clId="{F2043871-6BD3-4376-A7DE-8AC612830771}" dt="2021-12-02T16:37:18.116" v="1595" actId="165"/>
          <ac:grpSpMkLst>
            <pc:docMk/>
            <pc:sldMk cId="1243035484" sldId="274"/>
            <ac:grpSpMk id="18" creationId="{0BFF7C25-969E-437E-8596-2806CEFDFAE3}"/>
          </ac:grpSpMkLst>
        </pc:grpChg>
        <pc:picChg chg="mod topLvl">
          <ac:chgData name="Cynthia Enciso" userId="7915927f-c5cf-4e1f-876d-e79882ad52fa" providerId="ADAL" clId="{F2043871-6BD3-4376-A7DE-8AC612830771}" dt="2021-12-02T16:39:21.651" v="1623" actId="1076"/>
          <ac:picMkLst>
            <pc:docMk/>
            <pc:sldMk cId="1243035484" sldId="274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39:31.882" v="1628" actId="1076"/>
          <ac:picMkLst>
            <pc:docMk/>
            <pc:sldMk cId="1243035484" sldId="274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38:55.972" v="1616" actId="14100"/>
          <ac:cxnSpMkLst>
            <pc:docMk/>
            <pc:sldMk cId="1243035484" sldId="274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38:48.761" v="1613" actId="14100"/>
          <ac:cxnSpMkLst>
            <pc:docMk/>
            <pc:sldMk cId="1243035484" sldId="274"/>
            <ac:cxnSpMk id="10" creationId="{D2490662-C485-4C4C-A6D4-0EF82D169B71}"/>
          </ac:cxnSpMkLst>
        </pc:cxnChg>
      </pc:sldChg>
      <pc:sldChg chg="modSp mod modAnim">
        <pc:chgData name="Cynthia Enciso" userId="7915927f-c5cf-4e1f-876d-e79882ad52fa" providerId="ADAL" clId="{F2043871-6BD3-4376-A7DE-8AC612830771}" dt="2021-12-02T16:44:26.635" v="1857" actId="20577"/>
        <pc:sldMkLst>
          <pc:docMk/>
          <pc:sldMk cId="0" sldId="275"/>
        </pc:sldMkLst>
        <pc:spChg chg="mod">
          <ac:chgData name="Cynthia Enciso" userId="7915927f-c5cf-4e1f-876d-e79882ad52fa" providerId="ADAL" clId="{F2043871-6BD3-4376-A7DE-8AC612830771}" dt="2021-12-02T16:44:26.635" v="1857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50:29.775" v="2008"/>
        <pc:sldMkLst>
          <pc:docMk/>
          <pc:sldMk cId="1733191474" sldId="276"/>
        </pc:sldMkLst>
        <pc:spChg chg="del">
          <ac:chgData name="Cynthia Enciso" userId="7915927f-c5cf-4e1f-876d-e79882ad52fa" providerId="ADAL" clId="{F2043871-6BD3-4376-A7DE-8AC612830771}" dt="2021-12-02T16:46:17.793" v="1928" actId="478"/>
          <ac:spMkLst>
            <pc:docMk/>
            <pc:sldMk cId="1733191474" sldId="276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50:00.253" v="2003" actId="14100"/>
          <ac:spMkLst>
            <pc:docMk/>
            <pc:sldMk cId="1733191474" sldId="276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47:13.135" v="1945" actId="165"/>
          <ac:spMkLst>
            <pc:docMk/>
            <pc:sldMk cId="1733191474" sldId="276"/>
            <ac:spMk id="6" creationId="{B704896E-DE95-48A0-A76A-2816CCE5DFAA}"/>
          </ac:spMkLst>
        </pc:spChg>
        <pc:spChg chg="del">
          <ac:chgData name="Cynthia Enciso" userId="7915927f-c5cf-4e1f-876d-e79882ad52fa" providerId="ADAL" clId="{F2043871-6BD3-4376-A7DE-8AC612830771}" dt="2021-12-02T16:44:41.310" v="1859" actId="478"/>
          <ac:spMkLst>
            <pc:docMk/>
            <pc:sldMk cId="1733191474" sldId="276"/>
            <ac:spMk id="8" creationId="{E29538DD-0C7B-4B50-AF42-92D0A3F02C05}"/>
          </ac:spMkLst>
        </pc:spChg>
        <pc:spChg chg="del mod topLvl">
          <ac:chgData name="Cynthia Enciso" userId="7915927f-c5cf-4e1f-876d-e79882ad52fa" providerId="ADAL" clId="{F2043871-6BD3-4376-A7DE-8AC612830771}" dt="2021-12-02T16:46:03.737" v="1924" actId="478"/>
          <ac:spMkLst>
            <pc:docMk/>
            <pc:sldMk cId="1733191474" sldId="276"/>
            <ac:spMk id="15" creationId="{35402B10-D82D-462E-82D9-E881AAE93B34}"/>
          </ac:spMkLst>
        </pc:spChg>
        <pc:spChg chg="del mod topLvl">
          <ac:chgData name="Cynthia Enciso" userId="7915927f-c5cf-4e1f-876d-e79882ad52fa" providerId="ADAL" clId="{F2043871-6BD3-4376-A7DE-8AC612830771}" dt="2021-12-02T16:46:14.749" v="1927" actId="478"/>
          <ac:spMkLst>
            <pc:docMk/>
            <pc:sldMk cId="1733191474" sldId="276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46:00.318" v="1923" actId="165"/>
          <ac:grpSpMkLst>
            <pc:docMk/>
            <pc:sldMk cId="1733191474" sldId="276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46:12.416" v="1926" actId="165"/>
          <ac:grpSpMkLst>
            <pc:docMk/>
            <pc:sldMk cId="1733191474" sldId="276"/>
            <ac:grpSpMk id="14" creationId="{45FAFEFF-672A-4C96-B350-1B01726B0476}"/>
          </ac:grpSpMkLst>
        </pc:grpChg>
        <pc:grpChg chg="del">
          <ac:chgData name="Cynthia Enciso" userId="7915927f-c5cf-4e1f-876d-e79882ad52fa" providerId="ADAL" clId="{F2043871-6BD3-4376-A7DE-8AC612830771}" dt="2021-12-02T16:46:09.195" v="1925" actId="165"/>
          <ac:grpSpMkLst>
            <pc:docMk/>
            <pc:sldMk cId="1733191474" sldId="276"/>
            <ac:grpSpMk id="17" creationId="{F4009B08-7BDA-4E49-AB35-5BA10FDDA54E}"/>
          </ac:grpSpMkLst>
        </pc:grpChg>
        <pc:grpChg chg="del">
          <ac:chgData name="Cynthia Enciso" userId="7915927f-c5cf-4e1f-876d-e79882ad52fa" providerId="ADAL" clId="{F2043871-6BD3-4376-A7DE-8AC612830771}" dt="2021-12-02T16:45:57.051" v="1922" actId="165"/>
          <ac:grpSpMkLst>
            <pc:docMk/>
            <pc:sldMk cId="1733191474" sldId="276"/>
            <ac:grpSpMk id="18" creationId="{0BFF7C25-969E-437E-8596-2806CEFDFAE3}"/>
          </ac:grpSpMkLst>
        </pc:grpChg>
        <pc:grpChg chg="del">
          <ac:chgData name="Cynthia Enciso" userId="7915927f-c5cf-4e1f-876d-e79882ad52fa" providerId="ADAL" clId="{F2043871-6BD3-4376-A7DE-8AC612830771}" dt="2021-12-02T16:47:13.135" v="1945" actId="165"/>
          <ac:grpSpMkLst>
            <pc:docMk/>
            <pc:sldMk cId="1733191474" sldId="276"/>
            <ac:grpSpMk id="28" creationId="{A6C2B274-982A-4884-BDCC-FFA21D6BF2AA}"/>
          </ac:grpSpMkLst>
        </pc:grpChg>
        <pc:picChg chg="mod topLvl">
          <ac:chgData name="Cynthia Enciso" userId="7915927f-c5cf-4e1f-876d-e79882ad52fa" providerId="ADAL" clId="{F2043871-6BD3-4376-A7DE-8AC612830771}" dt="2021-12-02T16:46:45.165" v="1939" actId="1076"/>
          <ac:picMkLst>
            <pc:docMk/>
            <pc:sldMk cId="1733191474" sldId="276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46:40.462" v="1937" actId="1076"/>
          <ac:picMkLst>
            <pc:docMk/>
            <pc:sldMk cId="1733191474" sldId="276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50:07.687" v="2005" actId="14100"/>
          <ac:cxnSpMkLst>
            <pc:docMk/>
            <pc:sldMk cId="1733191474" sldId="276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50:05.226" v="2004" actId="1076"/>
          <ac:cxnSpMkLst>
            <pc:docMk/>
            <pc:sldMk cId="1733191474" sldId="276"/>
            <ac:cxnSpMk id="10" creationId="{D2490662-C485-4C4C-A6D4-0EF82D169B71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11" creationId="{D51EBFF8-DC3C-4E47-8FD7-32E0E7168C76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20" creationId="{F3E38B16-88EA-4C3D-9228-AD050FCB6529}"/>
          </ac:cxnSpMkLst>
        </pc:cxnChg>
      </pc:sldChg>
      <pc:sldChg chg="addSp delSp modSp mod delAnim chgLayout">
        <pc:chgData name="Cynthia Enciso" userId="7915927f-c5cf-4e1f-876d-e79882ad52fa" providerId="ADAL" clId="{F2043871-6BD3-4376-A7DE-8AC612830771}" dt="2021-12-06T16:46:42.140" v="6342" actId="478"/>
        <pc:sldMkLst>
          <pc:docMk/>
          <pc:sldMk cId="0" sldId="277"/>
        </pc:sldMkLst>
        <pc:spChg chg="add mod ord">
          <ac:chgData name="Cynthia Enciso" userId="7915927f-c5cf-4e1f-876d-e79882ad52fa" providerId="ADAL" clId="{F2043871-6BD3-4376-A7DE-8AC612830771}" dt="2021-12-06T16:46:39.887" v="6341" actId="14100"/>
          <ac:spMkLst>
            <pc:docMk/>
            <pc:sldMk cId="0" sldId="277"/>
            <ac:spMk id="2" creationId="{05391C85-E203-47E8-A4F5-4CCB428FC997}"/>
          </ac:spMkLst>
        </pc:spChg>
        <pc:spChg chg="add del mod">
          <ac:chgData name="Cynthia Enciso" userId="7915927f-c5cf-4e1f-876d-e79882ad52fa" providerId="ADAL" clId="{F2043871-6BD3-4376-A7DE-8AC612830771}" dt="2021-12-02T16:52:25.610" v="2069" actId="22"/>
          <ac:spMkLst>
            <pc:docMk/>
            <pc:sldMk cId="0" sldId="277"/>
            <ac:spMk id="7" creationId="{9338798A-3AA4-4ABB-A7D4-C0197E8961E3}"/>
          </ac:spMkLst>
        </pc:spChg>
        <pc:spChg chg="add del mod">
          <ac:chgData name="Cynthia Enciso" userId="7915927f-c5cf-4e1f-876d-e79882ad52fa" providerId="ADAL" clId="{F2043871-6BD3-4376-A7DE-8AC612830771}" dt="2021-12-06T16:46:42.140" v="6342" actId="478"/>
          <ac:spMkLst>
            <pc:docMk/>
            <pc:sldMk cId="0" sldId="277"/>
            <ac:spMk id="9" creationId="{964E597C-5357-42BA-84AC-E0F7574D1E9F}"/>
          </ac:spMkLst>
        </pc:spChg>
        <pc:spChg chg="mod ord">
          <ac:chgData name="Cynthia Enciso" userId="7915927f-c5cf-4e1f-876d-e79882ad52fa" providerId="ADAL" clId="{F2043871-6BD3-4376-A7DE-8AC612830771}" dt="2021-12-02T16:52:38.951" v="2087" actId="20577"/>
          <ac:spMkLst>
            <pc:docMk/>
            <pc:sldMk cId="0" sldId="277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F2043871-6BD3-4376-A7DE-8AC612830771}" dt="2021-12-02T16:52:10.007" v="2061" actId="478"/>
          <ac:spMkLst>
            <pc:docMk/>
            <pc:sldMk cId="0" sldId="277"/>
            <ac:spMk id="226" creationId="{00000000-0000-0000-0000-000000000000}"/>
          </ac:spMkLst>
        </pc:spChg>
        <pc:spChg chg="mod ord">
          <ac:chgData name="Cynthia Enciso" userId="7915927f-c5cf-4e1f-876d-e79882ad52fa" providerId="ADAL" clId="{F2043871-6BD3-4376-A7DE-8AC612830771}" dt="2021-12-02T16:52:14.390" v="2062" actId="700"/>
          <ac:spMkLst>
            <pc:docMk/>
            <pc:sldMk cId="0" sldId="277"/>
            <ac:spMk id="227" creationId="{00000000-0000-0000-0000-000000000000}"/>
          </ac:spMkLst>
        </pc:spChg>
      </pc:sldChg>
      <pc:sldChg chg="delSp modSp mod">
        <pc:chgData name="Cynthia Enciso" userId="7915927f-c5cf-4e1f-876d-e79882ad52fa" providerId="ADAL" clId="{F2043871-6BD3-4376-A7DE-8AC612830771}" dt="2021-12-02T17:26:11.794" v="3312" actId="20577"/>
        <pc:sldMkLst>
          <pc:docMk/>
          <pc:sldMk cId="1277236568" sldId="279"/>
        </pc:sldMkLst>
        <pc:spChg chg="mod">
          <ac:chgData name="Cynthia Enciso" userId="7915927f-c5cf-4e1f-876d-e79882ad52fa" providerId="ADAL" clId="{F2043871-6BD3-4376-A7DE-8AC612830771}" dt="2021-12-02T17:21:33.075" v="3301" actId="20577"/>
          <ac:spMkLst>
            <pc:docMk/>
            <pc:sldMk cId="1277236568" sldId="279"/>
            <ac:spMk id="2" creationId="{F7112593-0249-4951-BA96-517247FD5651}"/>
          </ac:spMkLst>
        </pc:spChg>
        <pc:spChg chg="mod">
          <ac:chgData name="Cynthia Enciso" userId="7915927f-c5cf-4e1f-876d-e79882ad52fa" providerId="ADAL" clId="{F2043871-6BD3-4376-A7DE-8AC612830771}" dt="2021-12-02T17:26:11.794" v="3312" actId="20577"/>
          <ac:spMkLst>
            <pc:docMk/>
            <pc:sldMk cId="1277236568" sldId="279"/>
            <ac:spMk id="3" creationId="{FBCBEA99-DE50-44CC-8C07-8EE649F56859}"/>
          </ac:spMkLst>
        </pc:spChg>
        <pc:spChg chg="del">
          <ac:chgData name="Cynthia Enciso" userId="7915927f-c5cf-4e1f-876d-e79882ad52fa" providerId="ADAL" clId="{F2043871-6BD3-4376-A7DE-8AC612830771}" dt="2021-12-02T17:22:08.072" v="3302" actId="478"/>
          <ac:spMkLst>
            <pc:docMk/>
            <pc:sldMk cId="1277236568" sldId="279"/>
            <ac:spMk id="5" creationId="{2A3E42BE-95E4-4887-BCCA-E4E4F144984C}"/>
          </ac:spMkLst>
        </pc:spChg>
      </pc:sldChg>
      <pc:sldChg chg="delSp modSp mod delAnim">
        <pc:chgData name="Cynthia Enciso" userId="7915927f-c5cf-4e1f-876d-e79882ad52fa" providerId="ADAL" clId="{F2043871-6BD3-4376-A7DE-8AC612830771}" dt="2021-12-02T17:27:53.967" v="3313" actId="478"/>
        <pc:sldMkLst>
          <pc:docMk/>
          <pc:sldMk cId="3369040284" sldId="280"/>
        </pc:sldMkLst>
        <pc:spChg chg="mod">
          <ac:chgData name="Cynthia Enciso" userId="7915927f-c5cf-4e1f-876d-e79882ad52fa" providerId="ADAL" clId="{F2043871-6BD3-4376-A7DE-8AC612830771}" dt="2021-12-02T17:22:33.212" v="3304" actId="113"/>
          <ac:spMkLst>
            <pc:docMk/>
            <pc:sldMk cId="3369040284" sldId="280"/>
            <ac:spMk id="5" creationId="{B02FDB98-93AA-4157-AB6A-FDAFAAB1ECE6}"/>
          </ac:spMkLst>
        </pc:spChg>
        <pc:spChg chg="del">
          <ac:chgData name="Cynthia Enciso" userId="7915927f-c5cf-4e1f-876d-e79882ad52fa" providerId="ADAL" clId="{F2043871-6BD3-4376-A7DE-8AC612830771}" dt="2021-12-02T17:22:12.069" v="3303" actId="478"/>
          <ac:spMkLst>
            <pc:docMk/>
            <pc:sldMk cId="3369040284" sldId="280"/>
            <ac:spMk id="11" creationId="{38727CD1-FE07-4BE3-9AB7-822765F71947}"/>
          </ac:spMkLst>
        </pc:spChg>
        <pc:grpChg chg="del">
          <ac:chgData name="Cynthia Enciso" userId="7915927f-c5cf-4e1f-876d-e79882ad52fa" providerId="ADAL" clId="{F2043871-6BD3-4376-A7DE-8AC612830771}" dt="2021-12-02T17:27:53.967" v="3313" actId="478"/>
          <ac:grpSpMkLst>
            <pc:docMk/>
            <pc:sldMk cId="3369040284" sldId="280"/>
            <ac:grpSpMk id="14" creationId="{EE410FDC-C196-41D3-B352-EBAC0A1CB9C6}"/>
          </ac:grpSpMkLst>
        </pc:grpChg>
      </pc:sldChg>
      <pc:sldChg chg="modSp">
        <pc:chgData name="Cynthia Enciso" userId="7915927f-c5cf-4e1f-876d-e79882ad52fa" providerId="ADAL" clId="{F2043871-6BD3-4376-A7DE-8AC612830771}" dt="2021-12-02T17:28:03.657" v="3315" actId="113"/>
        <pc:sldMkLst>
          <pc:docMk/>
          <pc:sldMk cId="3301644510" sldId="281"/>
        </pc:sldMkLst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2" creationId="{69E2A5A8-9BA7-481E-8EC3-BEB66C60FAAE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4" creationId="{F0C76E94-6ED0-46A2-ABEB-64B22709EE64}"/>
          </ac:spMkLst>
        </pc:spChg>
        <pc:spChg chg="mod">
          <ac:chgData name="Cynthia Enciso" userId="7915927f-c5cf-4e1f-876d-e79882ad52fa" providerId="ADAL" clId="{F2043871-6BD3-4376-A7DE-8AC612830771}" dt="2021-12-02T17:28:03.657" v="3315" actId="113"/>
          <ac:spMkLst>
            <pc:docMk/>
            <pc:sldMk cId="3301644510" sldId="281"/>
            <ac:spMk id="5" creationId="{0FD72F5F-CC8A-4985-A412-6CA1D47935E6}"/>
          </ac:spMkLst>
        </pc:spChg>
      </pc:sldChg>
      <pc:sldChg chg="modSp mod">
        <pc:chgData name="Cynthia Enciso" userId="7915927f-c5cf-4e1f-876d-e79882ad52fa" providerId="ADAL" clId="{F2043871-6BD3-4376-A7DE-8AC612830771}" dt="2021-12-02T17:28:39.393" v="3317" actId="113"/>
        <pc:sldMkLst>
          <pc:docMk/>
          <pc:sldMk cId="1794733513" sldId="282"/>
        </pc:sldMkLst>
        <pc:spChg chg="mod">
          <ac:chgData name="Cynthia Enciso" userId="7915927f-c5cf-4e1f-876d-e79882ad52fa" providerId="ADAL" clId="{F2043871-6BD3-4376-A7DE-8AC612830771}" dt="2021-12-02T17:28:39.393" v="3317" actId="113"/>
          <ac:spMkLst>
            <pc:docMk/>
            <pc:sldMk cId="1794733513" sldId="282"/>
            <ac:spMk id="5" creationId="{B02FDB98-93AA-4157-AB6A-FDAFAAB1ECE6}"/>
          </ac:spMkLst>
        </pc:spChg>
        <pc:spChg chg="mod">
          <ac:chgData name="Cynthia Enciso" userId="7915927f-c5cf-4e1f-876d-e79882ad52fa" providerId="ADAL" clId="{F2043871-6BD3-4376-A7DE-8AC612830771}" dt="2021-12-02T17:28:34.423" v="3316" actId="1076"/>
          <ac:spMkLst>
            <pc:docMk/>
            <pc:sldMk cId="1794733513" sldId="282"/>
            <ac:spMk id="15" creationId="{6ACC189F-588F-4728-A6B2-FACB1EABEEFF}"/>
          </ac:spMkLst>
        </pc:spChg>
        <pc:grpChg chg="mod">
          <ac:chgData name="Cynthia Enciso" userId="7915927f-c5cf-4e1f-876d-e79882ad52fa" providerId="ADAL" clId="{F2043871-6BD3-4376-A7DE-8AC612830771}" dt="2021-12-02T17:28:34.423" v="3316" actId="1076"/>
          <ac:grpSpMkLst>
            <pc:docMk/>
            <pc:sldMk cId="1794733513" sldId="282"/>
            <ac:grpSpMk id="16" creationId="{71D77892-DCBA-4968-8361-943AD9741E30}"/>
          </ac:grpSpMkLst>
        </pc:grpChg>
      </pc:sldChg>
      <pc:sldChg chg="delSp modSp mod">
        <pc:chgData name="Cynthia Enciso" userId="7915927f-c5cf-4e1f-876d-e79882ad52fa" providerId="ADAL" clId="{F2043871-6BD3-4376-A7DE-8AC612830771}" dt="2021-12-02T17:55:40.472" v="5932" actId="15"/>
        <pc:sldMkLst>
          <pc:docMk/>
          <pc:sldMk cId="284773458" sldId="327"/>
        </pc:sldMkLst>
        <pc:spChg chg="mod">
          <ac:chgData name="Cynthia Enciso" userId="7915927f-c5cf-4e1f-876d-e79882ad52fa" providerId="ADAL" clId="{F2043871-6BD3-4376-A7DE-8AC612830771}" dt="2021-12-02T17:55:40.472" v="5932" actId="15"/>
          <ac:spMkLst>
            <pc:docMk/>
            <pc:sldMk cId="284773458" sldId="327"/>
            <ac:spMk id="3" creationId="{3BBC2A58-D8BE-4ACE-BAA3-A38162AF215C}"/>
          </ac:spMkLst>
        </pc:spChg>
        <pc:spChg chg="del">
          <ac:chgData name="Cynthia Enciso" userId="7915927f-c5cf-4e1f-876d-e79882ad52fa" providerId="ADAL" clId="{F2043871-6BD3-4376-A7DE-8AC612830771}" dt="2021-12-02T16:06:13.359" v="23" actId="478"/>
          <ac:spMkLst>
            <pc:docMk/>
            <pc:sldMk cId="284773458" sldId="327"/>
            <ac:spMk id="5" creationId="{4204E20E-0BCF-464D-A54A-C181F02F0B68}"/>
          </ac:spMkLst>
        </pc:spChg>
        <pc:grpChg chg="mod">
          <ac:chgData name="Cynthia Enciso" userId="7915927f-c5cf-4e1f-876d-e79882ad52fa" providerId="ADAL" clId="{F2043871-6BD3-4376-A7DE-8AC612830771}" dt="2021-12-02T17:55:28.802" v="5930" actId="1076"/>
          <ac:grpSpMkLst>
            <pc:docMk/>
            <pc:sldMk cId="284773458" sldId="327"/>
            <ac:grpSpMk id="35" creationId="{0B241F78-387E-407A-A5D7-9D5797D66142}"/>
          </ac:grpSpMkLst>
        </pc:grpChg>
      </pc:sldChg>
      <pc:sldChg chg="modSp mod modAnim">
        <pc:chgData name="Cynthia Enciso" userId="7915927f-c5cf-4e1f-876d-e79882ad52fa" providerId="ADAL" clId="{F2043871-6BD3-4376-A7DE-8AC612830771}" dt="2021-12-02T17:39:56.172" v="4531" actId="14100"/>
        <pc:sldMkLst>
          <pc:docMk/>
          <pc:sldMk cId="0" sldId="328"/>
        </pc:sldMkLst>
        <pc:spChg chg="mod">
          <ac:chgData name="Cynthia Enciso" userId="7915927f-c5cf-4e1f-876d-e79882ad52fa" providerId="ADAL" clId="{F2043871-6BD3-4376-A7DE-8AC612830771}" dt="2021-12-02T17:39:56.172" v="4531" actId="14100"/>
          <ac:spMkLst>
            <pc:docMk/>
            <pc:sldMk cId="0" sldId="328"/>
            <ac:spMk id="5" creationId="{0D678738-F03D-47BA-9777-8ECDDB1E8122}"/>
          </ac:spMkLst>
        </pc:spChg>
        <pc:spChg chg="mod">
          <ac:chgData name="Cynthia Enciso" userId="7915927f-c5cf-4e1f-876d-e79882ad52fa" providerId="ADAL" clId="{F2043871-6BD3-4376-A7DE-8AC612830771}" dt="2021-12-02T17:30:59.565" v="3484" actId="20577"/>
          <ac:spMkLst>
            <pc:docMk/>
            <pc:sldMk cId="0" sldId="328"/>
            <ac:spMk id="224" creationId="{00000000-0000-0000-0000-000000000000}"/>
          </ac:spMkLst>
        </pc:spChg>
        <pc:spChg chg="mod">
          <ac:chgData name="Cynthia Enciso" userId="7915927f-c5cf-4e1f-876d-e79882ad52fa" providerId="ADAL" clId="{F2043871-6BD3-4376-A7DE-8AC612830771}" dt="2021-12-02T17:39:53.181" v="4530" actId="20577"/>
          <ac:spMkLst>
            <pc:docMk/>
            <pc:sldMk cId="0" sldId="328"/>
            <ac:spMk id="225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F2043871-6BD3-4376-A7DE-8AC612830771}" dt="2021-12-02T17:40:04.676" v="4532" actId="478"/>
        <pc:sldMkLst>
          <pc:docMk/>
          <pc:sldMk cId="2542510597" sldId="329"/>
        </pc:sldMkLst>
        <pc:spChg chg="mod">
          <ac:chgData name="Cynthia Enciso" userId="7915927f-c5cf-4e1f-876d-e79882ad52fa" providerId="ADAL" clId="{F2043871-6BD3-4376-A7DE-8AC612830771}" dt="2021-12-02T17:34:22.457" v="3844" actId="20577"/>
          <ac:spMkLst>
            <pc:docMk/>
            <pc:sldMk cId="2542510597" sldId="329"/>
            <ac:spMk id="2" creationId="{09A0D9F5-C0D5-4829-8B18-7E89C83A245D}"/>
          </ac:spMkLst>
        </pc:spChg>
        <pc:spChg chg="mod">
          <ac:chgData name="Cynthia Enciso" userId="7915927f-c5cf-4e1f-876d-e79882ad52fa" providerId="ADAL" clId="{F2043871-6BD3-4376-A7DE-8AC612830771}" dt="2021-12-02T17:37:55.445" v="4353" actId="27636"/>
          <ac:spMkLst>
            <pc:docMk/>
            <pc:sldMk cId="2542510597" sldId="329"/>
            <ac:spMk id="3" creationId="{907E4FBF-DDE1-4DDE-A6CB-E3250BF3DC1E}"/>
          </ac:spMkLst>
        </pc:spChg>
        <pc:spChg chg="add del mod">
          <ac:chgData name="Cynthia Enciso" userId="7915927f-c5cf-4e1f-876d-e79882ad52fa" providerId="ADAL" clId="{F2043871-6BD3-4376-A7DE-8AC612830771}" dt="2021-12-02T17:40:04.676" v="4532" actId="478"/>
          <ac:spMkLst>
            <pc:docMk/>
            <pc:sldMk cId="2542510597" sldId="329"/>
            <ac:spMk id="6" creationId="{B277B842-6E8E-4C15-9CCC-12E87EF461D8}"/>
          </ac:spMkLst>
        </pc:spChg>
      </pc:sldChg>
      <pc:sldChg chg="del">
        <pc:chgData name="Cynthia Enciso" userId="7915927f-c5cf-4e1f-876d-e79882ad52fa" providerId="ADAL" clId="{F2043871-6BD3-4376-A7DE-8AC612830771}" dt="2021-12-02T16:41:05.924" v="1636" actId="47"/>
        <pc:sldMkLst>
          <pc:docMk/>
          <pc:sldMk cId="2717298435" sldId="330"/>
        </pc:sldMkLst>
      </pc:sldChg>
      <pc:sldChg chg="addSp delSp modSp new mod ord modClrScheme chgLayout">
        <pc:chgData name="Cynthia Enciso" userId="7915927f-c5cf-4e1f-876d-e79882ad52fa" providerId="ADAL" clId="{F2043871-6BD3-4376-A7DE-8AC612830771}" dt="2021-12-02T16:08:54.043" v="228" actId="20577"/>
        <pc:sldMkLst>
          <pc:docMk/>
          <pc:sldMk cId="2206695389" sldId="331"/>
        </pc:sldMkLst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2" creationId="{D2CFCD71-6AA8-460F-B7B7-C9026F45A5C9}"/>
          </ac:spMkLst>
        </pc:spChg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3" creationId="{D67E3663-BEB7-4B97-99D6-0F3CAE4E4410}"/>
          </ac:spMkLst>
        </pc:spChg>
        <pc:spChg chg="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4" creationId="{DD76C873-B407-4E91-BEE7-784CF28F7AF3}"/>
          </ac:spMkLst>
        </pc:spChg>
        <pc:spChg chg="add mod ord">
          <ac:chgData name="Cynthia Enciso" userId="7915927f-c5cf-4e1f-876d-e79882ad52fa" providerId="ADAL" clId="{F2043871-6BD3-4376-A7DE-8AC612830771}" dt="2021-12-02T16:05:02.859" v="13" actId="20577"/>
          <ac:spMkLst>
            <pc:docMk/>
            <pc:sldMk cId="2206695389" sldId="331"/>
            <ac:spMk id="5" creationId="{F4B36882-208D-4549-B81D-8453E78395F6}"/>
          </ac:spMkLst>
        </pc:spChg>
        <pc:spChg chg="add mod ord">
          <ac:chgData name="Cynthia Enciso" userId="7915927f-c5cf-4e1f-876d-e79882ad52fa" providerId="ADAL" clId="{F2043871-6BD3-4376-A7DE-8AC612830771}" dt="2021-12-02T16:08:54.043" v="228" actId="20577"/>
          <ac:spMkLst>
            <pc:docMk/>
            <pc:sldMk cId="2206695389" sldId="331"/>
            <ac:spMk id="6" creationId="{08649728-368E-423D-97AF-C263590644F7}"/>
          </ac:spMkLst>
        </pc:spChg>
      </pc:sldChg>
      <pc:sldChg chg="modSp add mod ord">
        <pc:chgData name="Cynthia Enciso" userId="7915927f-c5cf-4e1f-876d-e79882ad52fa" providerId="ADAL" clId="{F2043871-6BD3-4376-A7DE-8AC612830771}" dt="2021-12-06T23:02:48.396" v="6454" actId="20577"/>
        <pc:sldMkLst>
          <pc:docMk/>
          <pc:sldMk cId="3765466156" sldId="332"/>
        </pc:sldMkLst>
        <pc:spChg chg="mod">
          <ac:chgData name="Cynthia Enciso" userId="7915927f-c5cf-4e1f-876d-e79882ad52fa" providerId="ADAL" clId="{F2043871-6BD3-4376-A7DE-8AC612830771}" dt="2021-12-02T16:05:09.249" v="20" actId="20577"/>
          <ac:spMkLst>
            <pc:docMk/>
            <pc:sldMk cId="3765466156" sldId="332"/>
            <ac:spMk id="5" creationId="{F4B36882-208D-4549-B81D-8453E78395F6}"/>
          </ac:spMkLst>
        </pc:spChg>
        <pc:spChg chg="mod">
          <ac:chgData name="Cynthia Enciso" userId="7915927f-c5cf-4e1f-876d-e79882ad52fa" providerId="ADAL" clId="{F2043871-6BD3-4376-A7DE-8AC612830771}" dt="2021-12-06T23:02:48.396" v="6454" actId="20577"/>
          <ac:spMkLst>
            <pc:docMk/>
            <pc:sldMk cId="3765466156" sldId="332"/>
            <ac:spMk id="6" creationId="{08649728-368E-423D-97AF-C263590644F7}"/>
          </ac:spMkLst>
        </pc:spChg>
      </pc:sldChg>
      <pc:sldChg chg="addSp delSp modSp new mod ord modClrScheme chgLayout">
        <pc:chgData name="Cynthia Enciso" userId="7915927f-c5cf-4e1f-876d-e79882ad52fa" providerId="ADAL" clId="{F2043871-6BD3-4376-A7DE-8AC612830771}" dt="2021-12-02T16:08:01.409" v="152" actId="113"/>
        <pc:sldMkLst>
          <pc:docMk/>
          <pc:sldMk cId="2337034693" sldId="333"/>
        </pc:sldMkLst>
        <pc:spChg chg="del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2" creationId="{0477DF68-4BB9-49A8-8184-F4743818315B}"/>
          </ac:spMkLst>
        </pc:spChg>
        <pc:spChg chg="del 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3" creationId="{6A073100-20CD-4A2B-8009-80D5F9BE453C}"/>
          </ac:spMkLst>
        </pc:spChg>
        <pc:spChg chg="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4" creationId="{031B6BB0-3201-491A-BAE5-5DF8F18EE3EB}"/>
          </ac:spMkLst>
        </pc:spChg>
        <pc:spChg chg="add mod ord">
          <ac:chgData name="Cynthia Enciso" userId="7915927f-c5cf-4e1f-876d-e79882ad52fa" providerId="ADAL" clId="{F2043871-6BD3-4376-A7DE-8AC612830771}" dt="2021-12-02T16:08:01.409" v="152" actId="113"/>
          <ac:spMkLst>
            <pc:docMk/>
            <pc:sldMk cId="2337034693" sldId="333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24.447" v="192"/>
        <pc:sldMkLst>
          <pc:docMk/>
          <pc:sldMk cId="1420092489" sldId="334"/>
        </pc:sldMkLst>
        <pc:spChg chg="mod">
          <ac:chgData name="Cynthia Enciso" userId="7915927f-c5cf-4e1f-876d-e79882ad52fa" providerId="ADAL" clId="{F2043871-6BD3-4376-A7DE-8AC612830771}" dt="2021-12-02T16:08:14.006" v="190" actId="20577"/>
          <ac:spMkLst>
            <pc:docMk/>
            <pc:sldMk cId="1420092489" sldId="334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35.103" v="202"/>
        <pc:sldMkLst>
          <pc:docMk/>
          <pc:sldMk cId="1522960072" sldId="335"/>
        </pc:sldMkLst>
        <pc:spChg chg="mod">
          <ac:chgData name="Cynthia Enciso" userId="7915927f-c5cf-4e1f-876d-e79882ad52fa" providerId="ADAL" clId="{F2043871-6BD3-4376-A7DE-8AC612830771}" dt="2021-12-02T16:08:29.870" v="200" actId="20577"/>
          <ac:spMkLst>
            <pc:docMk/>
            <pc:sldMk cId="1522960072" sldId="335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46.959" v="224" actId="20577"/>
        <pc:sldMkLst>
          <pc:docMk/>
          <pc:sldMk cId="1613435215" sldId="336"/>
        </pc:sldMkLst>
        <pc:spChg chg="mod">
          <ac:chgData name="Cynthia Enciso" userId="7915927f-c5cf-4e1f-876d-e79882ad52fa" providerId="ADAL" clId="{F2043871-6BD3-4376-A7DE-8AC612830771}" dt="2021-12-02T16:08:46.959" v="224" actId="20577"/>
          <ac:spMkLst>
            <pc:docMk/>
            <pc:sldMk cId="1613435215" sldId="336"/>
            <ac:spMk id="5" creationId="{00D98F17-FA5C-4645-AF26-C32CAE36068B}"/>
          </ac:spMkLst>
        </pc:spChg>
      </pc:sldChg>
      <pc:sldChg chg="addSp delSp modSp new mod ord">
        <pc:chgData name="Cynthia Enciso" userId="7915927f-c5cf-4e1f-876d-e79882ad52fa" providerId="ADAL" clId="{F2043871-6BD3-4376-A7DE-8AC612830771}" dt="2021-12-02T17:01:03.833" v="2825" actId="207"/>
        <pc:sldMkLst>
          <pc:docMk/>
          <pc:sldMk cId="2832616675" sldId="337"/>
        </pc:sldMkLst>
        <pc:spChg chg="mod">
          <ac:chgData name="Cynthia Enciso" userId="7915927f-c5cf-4e1f-876d-e79882ad52fa" providerId="ADAL" clId="{F2043871-6BD3-4376-A7DE-8AC612830771}" dt="2021-12-02T16:13:37.883" v="471" actId="20577"/>
          <ac:spMkLst>
            <pc:docMk/>
            <pc:sldMk cId="2832616675" sldId="337"/>
            <ac:spMk id="2" creationId="{CD9559A9-0436-422A-8FAE-4777FD804F43}"/>
          </ac:spMkLst>
        </pc:spChg>
        <pc:spChg chg="mod">
          <ac:chgData name="Cynthia Enciso" userId="7915927f-c5cf-4e1f-876d-e79882ad52fa" providerId="ADAL" clId="{F2043871-6BD3-4376-A7DE-8AC612830771}" dt="2021-12-02T16:30:33.680" v="1464" actId="20577"/>
          <ac:spMkLst>
            <pc:docMk/>
            <pc:sldMk cId="2832616675" sldId="337"/>
            <ac:spMk id="3" creationId="{3A304A3C-06EF-4BE4-9ED8-0A7F311C617D}"/>
          </ac:spMkLst>
        </pc:spChg>
        <pc:spChg chg="add del mod">
          <ac:chgData name="Cynthia Enciso" userId="7915927f-c5cf-4e1f-876d-e79882ad52fa" providerId="ADAL" clId="{F2043871-6BD3-4376-A7DE-8AC612830771}" dt="2021-12-02T16:26:30.336" v="1156" actId="478"/>
          <ac:spMkLst>
            <pc:docMk/>
            <pc:sldMk cId="2832616675" sldId="337"/>
            <ac:spMk id="5" creationId="{2AB282D7-CCA8-4E16-B95E-23D38859F98F}"/>
          </ac:spMkLst>
        </pc:spChg>
        <pc:spChg chg="add mod">
          <ac:chgData name="Cynthia Enciso" userId="7915927f-c5cf-4e1f-876d-e79882ad52fa" providerId="ADAL" clId="{F2043871-6BD3-4376-A7DE-8AC612830771}" dt="2021-12-02T17:01:03.833" v="2825" actId="207"/>
          <ac:spMkLst>
            <pc:docMk/>
            <pc:sldMk cId="2832616675" sldId="337"/>
            <ac:spMk id="6" creationId="{5326AE2C-AB48-4F79-85BE-2152AB8006FA}"/>
          </ac:spMkLst>
        </pc:spChg>
      </pc:sldChg>
      <pc:sldChg chg="modSp new mod ord">
        <pc:chgData name="Cynthia Enciso" userId="7915927f-c5cf-4e1f-876d-e79882ad52fa" providerId="ADAL" clId="{F2043871-6BD3-4376-A7DE-8AC612830771}" dt="2021-12-02T16:24:10.214" v="965" actId="20577"/>
        <pc:sldMkLst>
          <pc:docMk/>
          <pc:sldMk cId="533107775" sldId="338"/>
        </pc:sldMkLst>
        <pc:spChg chg="mod">
          <ac:chgData name="Cynthia Enciso" userId="7915927f-c5cf-4e1f-876d-e79882ad52fa" providerId="ADAL" clId="{F2043871-6BD3-4376-A7DE-8AC612830771}" dt="2021-12-02T16:23:48.037" v="958" actId="20577"/>
          <ac:spMkLst>
            <pc:docMk/>
            <pc:sldMk cId="533107775" sldId="338"/>
            <ac:spMk id="2" creationId="{C78C8521-D2CD-4EE4-AB84-5C7DA8F35F2E}"/>
          </ac:spMkLst>
        </pc:spChg>
        <pc:spChg chg="mod">
          <ac:chgData name="Cynthia Enciso" userId="7915927f-c5cf-4e1f-876d-e79882ad52fa" providerId="ADAL" clId="{F2043871-6BD3-4376-A7DE-8AC612830771}" dt="2021-12-02T16:24:10.214" v="965" actId="20577"/>
          <ac:spMkLst>
            <pc:docMk/>
            <pc:sldMk cId="533107775" sldId="338"/>
            <ac:spMk id="3" creationId="{2DC9C400-5064-4F92-B284-81C89A42B66B}"/>
          </ac:spMkLst>
        </pc:spChg>
      </pc:sldChg>
      <pc:sldChg chg="addSp delSp modSp new mod modAnim">
        <pc:chgData name="Cynthia Enciso" userId="7915927f-c5cf-4e1f-876d-e79882ad52fa" providerId="ADAL" clId="{F2043871-6BD3-4376-A7DE-8AC612830771}" dt="2021-12-02T17:10:46.430" v="3248" actId="20577"/>
        <pc:sldMkLst>
          <pc:docMk/>
          <pc:sldMk cId="2774977315" sldId="339"/>
        </pc:sldMkLst>
        <pc:spChg chg="mod">
          <ac:chgData name="Cynthia Enciso" userId="7915927f-c5cf-4e1f-876d-e79882ad52fa" providerId="ADAL" clId="{F2043871-6BD3-4376-A7DE-8AC612830771}" dt="2021-12-02T16:58:59.689" v="2706" actId="20577"/>
          <ac:spMkLst>
            <pc:docMk/>
            <pc:sldMk cId="2774977315" sldId="339"/>
            <ac:spMk id="2" creationId="{4FACAE14-8B4B-419A-A843-CE572A9F7FF9}"/>
          </ac:spMkLst>
        </pc:spChg>
        <pc:spChg chg="del mod">
          <ac:chgData name="Cynthia Enciso" userId="7915927f-c5cf-4e1f-876d-e79882ad52fa" providerId="ADAL" clId="{F2043871-6BD3-4376-A7DE-8AC612830771}" dt="2021-12-02T17:05:23.370" v="3166" actId="478"/>
          <ac:spMkLst>
            <pc:docMk/>
            <pc:sldMk cId="2774977315" sldId="339"/>
            <ac:spMk id="3" creationId="{AD99778F-1FED-43C7-9065-DC32834B1CF3}"/>
          </ac:spMkLst>
        </pc:spChg>
        <pc:spChg chg="add mod">
          <ac:chgData name="Cynthia Enciso" userId="7915927f-c5cf-4e1f-876d-e79882ad52fa" providerId="ADAL" clId="{F2043871-6BD3-4376-A7DE-8AC612830771}" dt="2021-12-02T17:05:33.287" v="3169" actId="1076"/>
          <ac:spMkLst>
            <pc:docMk/>
            <pc:sldMk cId="2774977315" sldId="339"/>
            <ac:spMk id="5" creationId="{1EB4D0C8-58B6-4CB8-BF97-CD7FE626B55E}"/>
          </ac:spMkLst>
        </pc:spChg>
        <pc:spChg chg="add mod">
          <ac:chgData name="Cynthia Enciso" userId="7915927f-c5cf-4e1f-876d-e79882ad52fa" providerId="ADAL" clId="{F2043871-6BD3-4376-A7DE-8AC612830771}" dt="2021-12-02T17:10:46.430" v="3248" actId="20577"/>
          <ac:spMkLst>
            <pc:docMk/>
            <pc:sldMk cId="2774977315" sldId="339"/>
            <ac:spMk id="6" creationId="{9D2540C0-406C-4E50-92BB-647BA0FCCE65}"/>
          </ac:spMkLst>
        </pc:spChg>
      </pc:sldChg>
      <pc:sldChg chg="addSp delSp modSp new mod">
        <pc:chgData name="Cynthia Enciso" userId="7915927f-c5cf-4e1f-876d-e79882ad52fa" providerId="ADAL" clId="{F2043871-6BD3-4376-A7DE-8AC612830771}" dt="2021-12-06T23:28:39.460" v="6563" actId="20577"/>
        <pc:sldMkLst>
          <pc:docMk/>
          <pc:sldMk cId="341822385" sldId="340"/>
        </pc:sldMkLst>
        <pc:spChg chg="mod">
          <ac:chgData name="Cynthia Enciso" userId="7915927f-c5cf-4e1f-876d-e79882ad52fa" providerId="ADAL" clId="{F2043871-6BD3-4376-A7DE-8AC612830771}" dt="2021-12-02T17:43:55.805" v="4805" actId="20577"/>
          <ac:spMkLst>
            <pc:docMk/>
            <pc:sldMk cId="341822385" sldId="340"/>
            <ac:spMk id="2" creationId="{B8349343-F315-4AA9-BE3D-8177E786DE11}"/>
          </ac:spMkLst>
        </pc:spChg>
        <pc:spChg chg="mod">
          <ac:chgData name="Cynthia Enciso" userId="7915927f-c5cf-4e1f-876d-e79882ad52fa" providerId="ADAL" clId="{F2043871-6BD3-4376-A7DE-8AC612830771}" dt="2021-12-06T23:28:06.645" v="6513" actId="14100"/>
          <ac:spMkLst>
            <pc:docMk/>
            <pc:sldMk cId="341822385" sldId="340"/>
            <ac:spMk id="3" creationId="{82AA27D0-575C-45F0-8AB1-476215AA21F1}"/>
          </ac:spMkLst>
        </pc:spChg>
        <pc:spChg chg="add mod">
          <ac:chgData name="Cynthia Enciso" userId="7915927f-c5cf-4e1f-876d-e79882ad52fa" providerId="ADAL" clId="{F2043871-6BD3-4376-A7DE-8AC612830771}" dt="2021-12-06T23:28:37.183" v="6561" actId="20577"/>
          <ac:spMkLst>
            <pc:docMk/>
            <pc:sldMk cId="341822385" sldId="340"/>
            <ac:spMk id="5" creationId="{387721C1-BD98-413B-9BE4-B26709C3D955}"/>
          </ac:spMkLst>
        </pc:spChg>
        <pc:spChg chg="add del mod">
          <ac:chgData name="Cynthia Enciso" userId="7915927f-c5cf-4e1f-876d-e79882ad52fa" providerId="ADAL" clId="{F2043871-6BD3-4376-A7DE-8AC612830771}" dt="2021-12-02T17:47:56.552" v="5253" actId="478"/>
          <ac:spMkLst>
            <pc:docMk/>
            <pc:sldMk cId="341822385" sldId="340"/>
            <ac:spMk id="7" creationId="{BDA558BF-5DDF-4B7D-9D3D-6B34E71A9C89}"/>
          </ac:spMkLst>
        </pc:spChg>
        <pc:spChg chg="add mod">
          <ac:chgData name="Cynthia Enciso" userId="7915927f-c5cf-4e1f-876d-e79882ad52fa" providerId="ADAL" clId="{F2043871-6BD3-4376-A7DE-8AC612830771}" dt="2021-12-06T23:28:38.234" v="6562" actId="20577"/>
          <ac:spMkLst>
            <pc:docMk/>
            <pc:sldMk cId="341822385" sldId="340"/>
            <ac:spMk id="8" creationId="{7F51C42E-0B56-4503-8881-A47408F5CBA3}"/>
          </ac:spMkLst>
        </pc:spChg>
        <pc:spChg chg="add mod">
          <ac:chgData name="Cynthia Enciso" userId="7915927f-c5cf-4e1f-876d-e79882ad52fa" providerId="ADAL" clId="{F2043871-6BD3-4376-A7DE-8AC612830771}" dt="2021-12-06T23:28:39.460" v="6563" actId="20577"/>
          <ac:spMkLst>
            <pc:docMk/>
            <pc:sldMk cId="341822385" sldId="340"/>
            <ac:spMk id="9" creationId="{559F3B34-560F-4DB8-BBC1-72D45EF243E7}"/>
          </ac:spMkLst>
        </pc:spChg>
        <pc:spChg chg="add mod">
          <ac:chgData name="Cynthia Enciso" userId="7915927f-c5cf-4e1f-876d-e79882ad52fa" providerId="ADAL" clId="{F2043871-6BD3-4376-A7DE-8AC612830771}" dt="2021-12-02T17:52:12.340" v="5467" actId="1076"/>
          <ac:spMkLst>
            <pc:docMk/>
            <pc:sldMk cId="341822385" sldId="340"/>
            <ac:spMk id="10" creationId="{1CD3F70F-2613-4B41-9EC2-14EC1F0B9B53}"/>
          </ac:spMkLst>
        </pc:spChg>
        <pc:spChg chg="add mod">
          <ac:chgData name="Cynthia Enciso" userId="7915927f-c5cf-4e1f-876d-e79882ad52fa" providerId="ADAL" clId="{F2043871-6BD3-4376-A7DE-8AC612830771}" dt="2021-12-02T17:52:19.672" v="5477" actId="20577"/>
          <ac:spMkLst>
            <pc:docMk/>
            <pc:sldMk cId="341822385" sldId="340"/>
            <ac:spMk id="11" creationId="{47C3612A-6AFE-48EE-A3D6-824AE1659471}"/>
          </ac:spMkLst>
        </pc:spChg>
        <pc:spChg chg="add mod">
          <ac:chgData name="Cynthia Enciso" userId="7915927f-c5cf-4e1f-876d-e79882ad52fa" providerId="ADAL" clId="{F2043871-6BD3-4376-A7DE-8AC612830771}" dt="2021-12-02T17:52:31.511" v="5495" actId="20577"/>
          <ac:spMkLst>
            <pc:docMk/>
            <pc:sldMk cId="341822385" sldId="340"/>
            <ac:spMk id="12" creationId="{08053C2A-DC1D-4E8D-B82D-4CAA3A5F938D}"/>
          </ac:spMkLst>
        </pc:spChg>
      </pc:sldChg>
      <pc:sldChg chg="modSp new mod">
        <pc:chgData name="Cynthia Enciso" userId="7915927f-c5cf-4e1f-876d-e79882ad52fa" providerId="ADAL" clId="{F2043871-6BD3-4376-A7DE-8AC612830771}" dt="2021-12-06T21:49:02.505" v="6415" actId="20577"/>
        <pc:sldMkLst>
          <pc:docMk/>
          <pc:sldMk cId="1371311991" sldId="341"/>
        </pc:sldMkLst>
        <pc:spChg chg="mod">
          <ac:chgData name="Cynthia Enciso" userId="7915927f-c5cf-4e1f-876d-e79882ad52fa" providerId="ADAL" clId="{F2043871-6BD3-4376-A7DE-8AC612830771}" dt="2021-12-02T17:48:56.751" v="5272" actId="20577"/>
          <ac:spMkLst>
            <pc:docMk/>
            <pc:sldMk cId="1371311991" sldId="341"/>
            <ac:spMk id="3" creationId="{C875652D-A2B4-4005-9C01-6963395FAEA5}"/>
          </ac:spMkLst>
        </pc:spChg>
        <pc:spChg chg="mod">
          <ac:chgData name="Cynthia Enciso" userId="7915927f-c5cf-4e1f-876d-e79882ad52fa" providerId="ADAL" clId="{F2043871-6BD3-4376-A7DE-8AC612830771}" dt="2021-12-06T21:49:02.505" v="6415" actId="20577"/>
          <ac:spMkLst>
            <pc:docMk/>
            <pc:sldMk cId="1371311991" sldId="341"/>
            <ac:spMk id="4" creationId="{D87DBDC4-C5D0-41BA-B4F7-4EDAFE6D085A}"/>
          </ac:spMkLst>
        </pc:spChg>
      </pc:sldChg>
    </pc:docChg>
  </pc:docChgLst>
  <pc:docChgLst>
    <pc:chgData name="Cynthia Enciso" userId="7915927f-c5cf-4e1f-876d-e79882ad52fa" providerId="ADAL" clId="{45607CA6-5968-4703-9D2B-BDC3F4EA81C4}"/>
    <pc:docChg chg="undo custSel addSld delSld modSld">
      <pc:chgData name="Cynthia Enciso" userId="7915927f-c5cf-4e1f-876d-e79882ad52fa" providerId="ADAL" clId="{45607CA6-5968-4703-9D2B-BDC3F4EA81C4}" dt="2022-03-02T20:11:16.623" v="523" actId="47"/>
      <pc:docMkLst>
        <pc:docMk/>
      </pc:docMkLst>
      <pc:sldChg chg="del">
        <pc:chgData name="Cynthia Enciso" userId="7915927f-c5cf-4e1f-876d-e79882ad52fa" providerId="ADAL" clId="{45607CA6-5968-4703-9D2B-BDC3F4EA81C4}" dt="2022-03-02T20:08:09.006" v="198" actId="47"/>
        <pc:sldMkLst>
          <pc:docMk/>
          <pc:sldMk cId="1243035484" sldId="274"/>
        </pc:sldMkLst>
      </pc:sldChg>
      <pc:sldChg chg="modSp mod modAnim">
        <pc:chgData name="Cynthia Enciso" userId="7915927f-c5cf-4e1f-876d-e79882ad52fa" providerId="ADAL" clId="{45607CA6-5968-4703-9D2B-BDC3F4EA81C4}" dt="2022-03-02T20:11:10.472" v="522" actId="20577"/>
        <pc:sldMkLst>
          <pc:docMk/>
          <pc:sldMk cId="0" sldId="275"/>
        </pc:sldMkLst>
        <pc:spChg chg="mod">
          <ac:chgData name="Cynthia Enciso" userId="7915927f-c5cf-4e1f-876d-e79882ad52fa" providerId="ADAL" clId="{45607CA6-5968-4703-9D2B-BDC3F4EA81C4}" dt="2022-03-02T20:11:10.472" v="522" actId="20577"/>
          <ac:spMkLst>
            <pc:docMk/>
            <pc:sldMk cId="0" sldId="275"/>
            <ac:spMk id="219" creationId="{00000000-0000-0000-0000-000000000000}"/>
          </ac:spMkLst>
        </pc:spChg>
      </pc:sldChg>
      <pc:sldChg chg="add del">
        <pc:chgData name="Cynthia Enciso" userId="7915927f-c5cf-4e1f-876d-e79882ad52fa" providerId="ADAL" clId="{45607CA6-5968-4703-9D2B-BDC3F4EA81C4}" dt="2022-03-02T20:08:02.495" v="197" actId="47"/>
        <pc:sldMkLst>
          <pc:docMk/>
          <pc:sldMk cId="1733191474" sldId="276"/>
        </pc:sldMkLst>
      </pc:sldChg>
      <pc:sldChg chg="del">
        <pc:chgData name="Cynthia Enciso" userId="7915927f-c5cf-4e1f-876d-e79882ad52fa" providerId="ADAL" clId="{45607CA6-5968-4703-9D2B-BDC3F4EA81C4}" dt="2022-03-02T20:11:16.623" v="523" actId="47"/>
        <pc:sldMkLst>
          <pc:docMk/>
          <pc:sldMk cId="0" sldId="277"/>
        </pc:sldMkLst>
      </pc:sldChg>
      <pc:sldChg chg="modSp mod">
        <pc:chgData name="Cynthia Enciso" userId="7915927f-c5cf-4e1f-876d-e79882ad52fa" providerId="ADAL" clId="{45607CA6-5968-4703-9D2B-BDC3F4EA81C4}" dt="2022-03-02T20:00:38.524" v="194" actId="5793"/>
        <pc:sldMkLst>
          <pc:docMk/>
          <pc:sldMk cId="533107775" sldId="338"/>
        </pc:sldMkLst>
        <pc:spChg chg="mod">
          <ac:chgData name="Cynthia Enciso" userId="7915927f-c5cf-4e1f-876d-e79882ad52fa" providerId="ADAL" clId="{45607CA6-5968-4703-9D2B-BDC3F4EA81C4}" dt="2022-03-02T20:00:38.524" v="194" actId="5793"/>
          <ac:spMkLst>
            <pc:docMk/>
            <pc:sldMk cId="533107775" sldId="338"/>
            <ac:spMk id="3" creationId="{2DC9C400-5064-4F92-B284-81C89A42B66B}"/>
          </ac:spMkLst>
        </pc:spChg>
      </pc:sldChg>
      <pc:sldChg chg="del">
        <pc:chgData name="Cynthia Enciso" userId="7915927f-c5cf-4e1f-876d-e79882ad52fa" providerId="ADAL" clId="{45607CA6-5968-4703-9D2B-BDC3F4EA81C4}" dt="2022-01-26T21:49:10.309" v="32" actId="47"/>
        <pc:sldMkLst>
          <pc:docMk/>
          <pc:sldMk cId="1371311991" sldId="341"/>
        </pc:sldMkLst>
      </pc:sldChg>
    </pc:docChg>
  </pc:docChgLst>
  <pc:docChgLst>
    <pc:chgData name="Cynthia Enciso" userId="7915927f-c5cf-4e1f-876d-e79882ad52fa" providerId="ADAL" clId="{A0336F8D-2D98-44BA-B177-C7D0B9618F42}"/>
    <pc:docChg chg="custSel addSld delSld modSld sldOrd">
      <pc:chgData name="Cynthia Enciso" userId="7915927f-c5cf-4e1f-876d-e79882ad52fa" providerId="ADAL" clId="{A0336F8D-2D98-44BA-B177-C7D0B9618F42}" dt="2021-10-20T20:29:56.081" v="175" actId="2696"/>
      <pc:docMkLst>
        <pc:docMk/>
      </pc:docMkLst>
      <pc:sldChg chg="modSp mod">
        <pc:chgData name="Cynthia Enciso" userId="7915927f-c5cf-4e1f-876d-e79882ad52fa" providerId="ADAL" clId="{A0336F8D-2D98-44BA-B177-C7D0B9618F42}" dt="2021-10-20T18:23:56.768" v="138" actId="20577"/>
        <pc:sldMkLst>
          <pc:docMk/>
          <pc:sldMk cId="0" sldId="263"/>
        </pc:sldMkLst>
        <pc:spChg chg="mod">
          <ac:chgData name="Cynthia Enciso" userId="7915927f-c5cf-4e1f-876d-e79882ad52fa" providerId="ADAL" clId="{A0336F8D-2D98-44BA-B177-C7D0B9618F42}" dt="2021-10-20T18:23:56.768" v="138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 modAnim">
        <pc:chgData name="Cynthia Enciso" userId="7915927f-c5cf-4e1f-876d-e79882ad52fa" providerId="ADAL" clId="{A0336F8D-2D98-44BA-B177-C7D0B9618F42}" dt="2021-08-18T21:17:02.655" v="76" actId="20577"/>
        <pc:sldMkLst>
          <pc:docMk/>
          <pc:sldMk cId="1243035484" sldId="274"/>
        </pc:sldMkLst>
        <pc:spChg chg="mod">
          <ac:chgData name="Cynthia Enciso" userId="7915927f-c5cf-4e1f-876d-e79882ad52fa" providerId="ADAL" clId="{A0336F8D-2D98-44BA-B177-C7D0B9618F42}" dt="2021-08-18T21:17:02.655" v="76" actId="20577"/>
          <ac:spMkLst>
            <pc:docMk/>
            <pc:sldMk cId="1243035484" sldId="274"/>
            <ac:spMk id="5" creationId="{2C7DA289-E029-4B89-9464-CF893DA961C0}"/>
          </ac:spMkLst>
        </pc:spChg>
      </pc:sldChg>
      <pc:sldChg chg="delSp mod">
        <pc:chgData name="Cynthia Enciso" userId="7915927f-c5cf-4e1f-876d-e79882ad52fa" providerId="ADAL" clId="{A0336F8D-2D98-44BA-B177-C7D0B9618F42}" dt="2021-08-18T15:09:55.227" v="3" actId="478"/>
        <pc:sldMkLst>
          <pc:docMk/>
          <pc:sldMk cId="0" sldId="275"/>
        </pc:sldMkLst>
        <pc:spChg chg="del">
          <ac:chgData name="Cynthia Enciso" userId="7915927f-c5cf-4e1f-876d-e79882ad52fa" providerId="ADAL" clId="{A0336F8D-2D98-44BA-B177-C7D0B9618F42}" dt="2021-08-18T15:09:55.227" v="3" actId="478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A0336F8D-2D98-44BA-B177-C7D0B9618F42}" dt="2021-08-18T20:42:55.105" v="28" actId="20577"/>
        <pc:sldMkLst>
          <pc:docMk/>
          <pc:sldMk cId="1277236568" sldId="279"/>
        </pc:sldMkLst>
        <pc:spChg chg="add mod">
          <ac:chgData name="Cynthia Enciso" userId="7915927f-c5cf-4e1f-876d-e79882ad52fa" providerId="ADAL" clId="{A0336F8D-2D98-44BA-B177-C7D0B9618F42}" dt="2021-08-18T20:42:55.105" v="28" actId="20577"/>
          <ac:spMkLst>
            <pc:docMk/>
            <pc:sldMk cId="1277236568" sldId="279"/>
            <ac:spMk id="5" creationId="{2A3E42BE-95E4-4887-BCCA-E4E4F144984C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505187759" sldId="291"/>
        </pc:sldMkLst>
      </pc:sldChg>
      <pc:sldChg chg="delSp mod">
        <pc:chgData name="Cynthia Enciso" userId="7915927f-c5cf-4e1f-876d-e79882ad52fa" providerId="ADAL" clId="{A0336F8D-2D98-44BA-B177-C7D0B9618F42}" dt="2021-08-18T20:47:59.326" v="29" actId="478"/>
        <pc:sldMkLst>
          <pc:docMk/>
          <pc:sldMk cId="2542510597" sldId="329"/>
        </pc:sldMkLst>
        <pc:spChg chg="del">
          <ac:chgData name="Cynthia Enciso" userId="7915927f-c5cf-4e1f-876d-e79882ad52fa" providerId="ADAL" clId="{A0336F8D-2D98-44BA-B177-C7D0B9618F42}" dt="2021-08-18T20:47:59.326" v="29" actId="478"/>
          <ac:spMkLst>
            <pc:docMk/>
            <pc:sldMk cId="2542510597" sldId="329"/>
            <ac:spMk id="5" creationId="{9F942E0B-1C21-4012-8F85-FE9F7BEC66D2}"/>
          </ac:spMkLst>
        </pc:spChg>
      </pc:sldChg>
      <pc:sldChg chg="modSp mod">
        <pc:chgData name="Cynthia Enciso" userId="7915927f-c5cf-4e1f-876d-e79882ad52fa" providerId="ADAL" clId="{A0336F8D-2D98-44BA-B177-C7D0B9618F42}" dt="2021-09-15T21:04:28.366" v="130" actId="313"/>
        <pc:sldMkLst>
          <pc:docMk/>
          <pc:sldMk cId="2717298435" sldId="330"/>
        </pc:sldMkLst>
        <pc:spChg chg="mod">
          <ac:chgData name="Cynthia Enciso" userId="7915927f-c5cf-4e1f-876d-e79882ad52fa" providerId="ADAL" clId="{A0336F8D-2D98-44BA-B177-C7D0B9618F42}" dt="2021-09-15T21:03:42.446" v="110" actId="1076"/>
          <ac:spMkLst>
            <pc:docMk/>
            <pc:sldMk cId="2717298435" sldId="330"/>
            <ac:spMk id="10" creationId="{1BA4AAEC-7A9B-4780-8B7F-A8C6DA24F5C9}"/>
          </ac:spMkLst>
        </pc:spChg>
        <pc:spChg chg="mod">
          <ac:chgData name="Cynthia Enciso" userId="7915927f-c5cf-4e1f-876d-e79882ad52fa" providerId="ADAL" clId="{A0336F8D-2D98-44BA-B177-C7D0B9618F42}" dt="2021-09-15T21:04:00.563" v="114" actId="1076"/>
          <ac:spMkLst>
            <pc:docMk/>
            <pc:sldMk cId="2717298435" sldId="330"/>
            <ac:spMk id="11" creationId="{8EDDB8C4-EFF4-409B-B081-CD867E7BE8E0}"/>
          </ac:spMkLst>
        </pc:spChg>
        <pc:spChg chg="mod">
          <ac:chgData name="Cynthia Enciso" userId="7915927f-c5cf-4e1f-876d-e79882ad52fa" providerId="ADAL" clId="{A0336F8D-2D98-44BA-B177-C7D0B9618F42}" dt="2021-09-15T20:23:59.677" v="109" actId="20577"/>
          <ac:spMkLst>
            <pc:docMk/>
            <pc:sldMk cId="2717298435" sldId="330"/>
            <ac:spMk id="12" creationId="{53E456E5-6D42-4E7B-BA79-A418B44347A4}"/>
          </ac:spMkLst>
        </pc:spChg>
        <pc:spChg chg="mod">
          <ac:chgData name="Cynthia Enciso" userId="7915927f-c5cf-4e1f-876d-e79882ad52fa" providerId="ADAL" clId="{A0336F8D-2D98-44BA-B177-C7D0B9618F42}" dt="2021-09-15T21:04:28.366" v="130" actId="313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A0336F8D-2D98-44BA-B177-C7D0B9618F42}" dt="2021-09-15T21:04:02.900" v="115" actId="1076"/>
          <ac:spMkLst>
            <pc:docMk/>
            <pc:sldMk cId="2717298435" sldId="330"/>
            <ac:spMk id="16" creationId="{66A34F76-FB2B-438E-9B9C-70C73CCB7FB6}"/>
          </ac:spMkLst>
        </pc:spChg>
        <pc:cxnChg chg="mod">
          <ac:chgData name="Cynthia Enciso" userId="7915927f-c5cf-4e1f-876d-e79882ad52fa" providerId="ADAL" clId="{A0336F8D-2D98-44BA-B177-C7D0B9618F42}" dt="2021-09-15T21:03:53.249" v="113" actId="14100"/>
          <ac:cxnSpMkLst>
            <pc:docMk/>
            <pc:sldMk cId="2717298435" sldId="330"/>
            <ac:cxnSpMk id="15" creationId="{5022CD1D-8D8D-45BB-A071-16D01020D8AD}"/>
          </ac:cxnSpMkLst>
        </pc:cxnChg>
        <pc:cxnChg chg="mod">
          <ac:chgData name="Cynthia Enciso" userId="7915927f-c5cf-4e1f-876d-e79882ad52fa" providerId="ADAL" clId="{A0336F8D-2D98-44BA-B177-C7D0B9618F42}" dt="2021-09-15T21:04:05.952" v="116" actId="1076"/>
          <ac:cxnSpMkLst>
            <pc:docMk/>
            <pc:sldMk cId="2717298435" sldId="330"/>
            <ac:cxnSpMk id="17" creationId="{2D4D9F1E-991C-4B83-9A99-3FEE60245A8C}"/>
          </ac:cxnSpMkLst>
        </pc:cxnChg>
      </pc:sldChg>
      <pc:sldChg chg="modSp new del mod ord">
        <pc:chgData name="Cynthia Enciso" userId="7915927f-c5cf-4e1f-876d-e79882ad52fa" providerId="ADAL" clId="{A0336F8D-2D98-44BA-B177-C7D0B9618F42}" dt="2021-10-20T20:29:56.081" v="175" actId="2696"/>
        <pc:sldMkLst>
          <pc:docMk/>
          <pc:sldMk cId="1415597539" sldId="331"/>
        </pc:sldMkLst>
        <pc:spChg chg="mod">
          <ac:chgData name="Cynthia Enciso" userId="7915927f-c5cf-4e1f-876d-e79882ad52fa" providerId="ADAL" clId="{A0336F8D-2D98-44BA-B177-C7D0B9618F42}" dt="2021-10-20T20:29:27.872" v="174" actId="20577"/>
          <ac:spMkLst>
            <pc:docMk/>
            <pc:sldMk cId="1415597539" sldId="331"/>
            <ac:spMk id="3" creationId="{F4CA5867-74A8-4262-A1B6-68B4D90B10FD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2478938185" sldId="331"/>
        </pc:sldMkLst>
      </pc:sldChg>
      <pc:sldChg chg="del">
        <pc:chgData name="Cynthia Enciso" userId="7915927f-c5cf-4e1f-876d-e79882ad52fa" providerId="ADAL" clId="{A0336F8D-2D98-44BA-B177-C7D0B9618F42}" dt="2021-08-04T19:01:39.864" v="0" actId="47"/>
        <pc:sldMkLst>
          <pc:docMk/>
          <pc:sldMk cId="2660441177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Static, This, Scanner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04" y="1325662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65348" y="1770432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229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Packages and Imports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311965"/>
            <a:ext cx="8383980" cy="50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We use </a:t>
            </a:r>
            <a:r>
              <a:rPr lang="en-US" sz="2400" b="1" dirty="0"/>
              <a:t>package declarations </a:t>
            </a:r>
            <a:r>
              <a:rPr lang="en-US" sz="2400" dirty="0"/>
              <a:t>to specify which package our class is inside of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737471" y="2635204"/>
            <a:ext cx="7385286" cy="1171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21475"/>
            <a:ext cx="8547106" cy="52184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Some Examples of importing: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1820" dirty="0"/>
              <a:t>imports all classes within the util package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dirty="0"/>
              <a:t>Imports the ArrayList class only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Importing a class by using the fully qualified class name prevents name confusion if there are multiple classes with the </a:t>
            </a:r>
            <a:r>
              <a:rPr lang="en-US" sz="2620" b="1" dirty="0"/>
              <a:t>same name </a:t>
            </a:r>
            <a:r>
              <a:rPr lang="en-US" sz="2620" dirty="0"/>
              <a:t>but are in </a:t>
            </a:r>
            <a:r>
              <a:rPr lang="en-US" sz="2620" b="1" dirty="0"/>
              <a:t>different packages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Example) </a:t>
            </a:r>
            <a:r>
              <a:rPr lang="en-US" sz="2220" dirty="0" err="1"/>
              <a:t>java.util.Date</a:t>
            </a:r>
            <a:r>
              <a:rPr lang="en-US" sz="2220" dirty="0"/>
              <a:t> and </a:t>
            </a:r>
            <a:r>
              <a:rPr lang="en-US" sz="2220" dirty="0" err="1"/>
              <a:t>java.sql.Date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What if we wanted to use two Date objects, one from each class?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We can refer to their type using their fully qualified class names directly in our code instead of importing them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/>
                <a:cs typeface="Courier New"/>
              </a:rPr>
              <a:t>Enter/Return    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you can supply a source location in which the scanner will read data. For the purposes of our projects, you will use </a:t>
            </a:r>
            <a:r>
              <a:rPr lang="en-US" b="1" dirty="0"/>
              <a:t>System.in</a:t>
            </a:r>
            <a:r>
              <a:rPr lang="en-US" dirty="0"/>
              <a:t> as its argument.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673858" y="2892287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20846"/>
            <a:ext cx="8383980" cy="4886563"/>
          </a:xfrm>
        </p:spPr>
        <p:txBody>
          <a:bodyPr/>
          <a:lstStyle/>
          <a:p>
            <a:r>
              <a:rPr lang="en-US" dirty="0"/>
              <a:t>There are 4 steps when using Scanner</a:t>
            </a:r>
          </a:p>
          <a:p>
            <a:pPr lvl="1"/>
            <a:r>
              <a:rPr lang="en-US" dirty="0"/>
              <a:t>1. import Scanner class </a:t>
            </a:r>
          </a:p>
          <a:p>
            <a:pPr lvl="1"/>
            <a:r>
              <a:rPr lang="en-US" dirty="0"/>
              <a:t>2. create a scanner object</a:t>
            </a:r>
          </a:p>
          <a:p>
            <a:pPr lvl="1"/>
            <a:r>
              <a:rPr lang="en-US" dirty="0"/>
              <a:t>3. wait for user input and save into variable</a:t>
            </a:r>
          </a:p>
          <a:p>
            <a:pPr lvl="1"/>
            <a:r>
              <a:rPr lang="en-US" dirty="0"/>
              <a:t>4. close the object at the end of the program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250532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int number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String word = </a:t>
            </a:r>
            <a:r>
              <a:rPr lang="en-US" b="1" dirty="0" err="1"/>
              <a:t>scanner.next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phrase = </a:t>
            </a:r>
            <a:r>
              <a:rPr lang="en-US" b="1" dirty="0" err="1"/>
              <a:t>scanner.nextLine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String[ ] words = </a:t>
            </a:r>
            <a:r>
              <a:rPr lang="en-US" b="1" dirty="0" err="1"/>
              <a:t>input.split</a:t>
            </a:r>
            <a:r>
              <a:rPr lang="en-US" b="1" dirty="0"/>
              <a:t>(“ “);</a:t>
            </a:r>
          </a:p>
          <a:p>
            <a:endParaRPr lang="en-US" b="1" dirty="0"/>
          </a:p>
          <a:p>
            <a:r>
              <a:rPr lang="en-US" b="1" dirty="0"/>
              <a:t>for (String word : words) {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(word);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What is the </a:t>
            </a:r>
            <a:r>
              <a:rPr lang="en-US" b="1" dirty="0"/>
              <a:t>this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How do I import of a class?</a:t>
            </a:r>
          </a:p>
          <a:p>
            <a:r>
              <a:rPr lang="en-US" dirty="0"/>
              <a:t>How do I create and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 Word on Capitalization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80010" y="1311964"/>
            <a:ext cx="8383980" cy="51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Java has standard rules about capitalization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Another developer should be able to identify structures at a glance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For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, use </a:t>
            </a:r>
            <a:r>
              <a:rPr lang="en-US" sz="2400" b="1" dirty="0" err="1"/>
              <a:t>UpperCamelCase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		: 	class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every word is capitalized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 		: 	constructor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classes, but with a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, use </a:t>
            </a:r>
            <a:r>
              <a:rPr lang="en-US" sz="2400" b="1" dirty="0" err="1"/>
              <a:t>lowerCamelCase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 		:	variable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the first word is lower-case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		:	method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variables, but with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packages</a:t>
            </a:r>
            <a:r>
              <a:rPr lang="en-US" sz="2400" dirty="0"/>
              <a:t>, use </a:t>
            </a:r>
            <a:r>
              <a:rPr lang="en-US" sz="2400" b="1" dirty="0"/>
              <a:t>lowercase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some.example</a:t>
            </a:r>
            <a:r>
              <a:rPr lang="en-US" sz="2000" dirty="0"/>
              <a:t> 		:	package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Always lowercase, packages separated by ‘.’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members</a:t>
            </a:r>
            <a:r>
              <a:rPr lang="en-US" dirty="0"/>
              <a:t> are variables or methods defined in a class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41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br>
              <a:rPr lang="en-US" sz="2590" dirty="0"/>
            </a:b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from an object.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To call an instance method, you need an object to call it from.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SzPts val="2220"/>
            </a:pPr>
            <a:r>
              <a:rPr lang="en-US" sz="2220" dirty="0"/>
              <a:t>There is only one copy of a 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220" dirty="0">
                <a:ea typeface="Courier New"/>
              </a:rPr>
              <a:t>variable versus each object created receiving a copy of instance variables.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3125B10F-80C4-440A-913C-8131F6CAA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A5912D-82C1-425D-AE87-6C5AD10AF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4EE599-BFF0-4A3A-8168-8FBA434B6B84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1536</Words>
  <Application>Microsoft Office PowerPoint</Application>
  <PresentationFormat>On-screen Show (4:3)</PresentationFormat>
  <Paragraphs>249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2_Custom Design</vt:lpstr>
      <vt:lpstr>Static, This, Scanner</vt:lpstr>
      <vt:lpstr>Key Topics</vt:lpstr>
      <vt:lpstr>A Word on Capitalization</vt:lpstr>
      <vt:lpstr>PowerPoint Presentation</vt:lpstr>
      <vt:lpstr>Class Members</vt:lpstr>
      <vt:lpstr>Instance Members</vt:lpstr>
      <vt:lpstr>The static Keyword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Packages and Imports </vt:lpstr>
      <vt:lpstr>Imports Continued</vt:lpstr>
      <vt:lpstr>PowerPoint Presentation</vt:lpstr>
      <vt:lpstr>Scanner Class</vt:lpstr>
      <vt:lpstr>Using Scanner</vt:lpstr>
      <vt:lpstr>The Javadoc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Joseph Highe</cp:lastModifiedBy>
  <cp:revision>59</cp:revision>
  <dcterms:modified xsi:type="dcterms:W3CDTF">2022-04-20T21:58:27Z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