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7" r:id="rId6"/>
    <p:sldId id="283" r:id="rId7"/>
    <p:sldId id="279" r:id="rId8"/>
    <p:sldId id="265" r:id="rId9"/>
    <p:sldId id="266" r:id="rId10"/>
    <p:sldId id="284" r:id="rId11"/>
    <p:sldId id="257" r:id="rId12"/>
    <p:sldId id="285" r:id="rId13"/>
    <p:sldId id="259" r:id="rId14"/>
    <p:sldId id="282" r:id="rId15"/>
    <p:sldId id="260" r:id="rId16"/>
    <p:sldId id="261" r:id="rId17"/>
    <p:sldId id="287" r:id="rId18"/>
    <p:sldId id="286" r:id="rId19"/>
    <p:sldId id="288" r:id="rId20"/>
    <p:sldId id="268" r:id="rId21"/>
    <p:sldId id="258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  <a:srgbClr val="CCCC00"/>
    <a:srgbClr val="474C55"/>
    <a:srgbClr val="669A91"/>
    <a:srgbClr val="9171A7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3792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41C795E4-CA38-4063-AC92-982750D05C7B}"/>
    <pc:docChg chg="undo custSel addSld modSld sldOrd">
      <pc:chgData name="Cynthia Enciso" userId="7915927f-c5cf-4e1f-876d-e79882ad52fa" providerId="ADAL" clId="{41C795E4-CA38-4063-AC92-982750D05C7B}" dt="2021-04-30T20:23:32.945" v="432" actId="208"/>
      <pc:docMkLst>
        <pc:docMk/>
      </pc:docMkLst>
      <pc:sldChg chg="modSp mod">
        <pc:chgData name="Cynthia Enciso" userId="7915927f-c5cf-4e1f-876d-e79882ad52fa" providerId="ADAL" clId="{41C795E4-CA38-4063-AC92-982750D05C7B}" dt="2021-04-21T20:06:05.950" v="4" actId="27636"/>
        <pc:sldMkLst>
          <pc:docMk/>
          <pc:sldMk cId="4075910584" sldId="260"/>
        </pc:sldMkLst>
        <pc:spChg chg="mod">
          <ac:chgData name="Cynthia Enciso" userId="7915927f-c5cf-4e1f-876d-e79882ad52fa" providerId="ADAL" clId="{41C795E4-CA38-4063-AC92-982750D05C7B}" dt="2021-04-21T20:06:05.950" v="4" actId="27636"/>
          <ac:spMkLst>
            <pc:docMk/>
            <pc:sldMk cId="4075910584" sldId="260"/>
            <ac:spMk id="3" creationId="{81569B17-BC32-412E-AF30-724D74507842}"/>
          </ac:spMkLst>
        </pc:spChg>
      </pc:sldChg>
      <pc:sldChg chg="addSp delSp modSp mod">
        <pc:chgData name="Cynthia Enciso" userId="7915927f-c5cf-4e1f-876d-e79882ad52fa" providerId="ADAL" clId="{41C795E4-CA38-4063-AC92-982750D05C7B}" dt="2021-04-30T20:14:14.404" v="195" actId="478"/>
        <pc:sldMkLst>
          <pc:docMk/>
          <pc:sldMk cId="3038671142" sldId="265"/>
        </pc:sldMkLst>
        <pc:spChg chg="add mod ord">
          <ac:chgData name="Cynthia Enciso" userId="7915927f-c5cf-4e1f-876d-e79882ad52fa" providerId="ADAL" clId="{41C795E4-CA38-4063-AC92-982750D05C7B}" dt="2021-04-30T20:08:42.521" v="21" actId="14100"/>
          <ac:spMkLst>
            <pc:docMk/>
            <pc:sldMk cId="3038671142" sldId="265"/>
            <ac:spMk id="2" creationId="{F4BBA95D-805C-4EBB-8DC9-935C978E4CCD}"/>
          </ac:spMkLst>
        </pc:spChg>
        <pc:spChg chg="add mod">
          <ac:chgData name="Cynthia Enciso" userId="7915927f-c5cf-4e1f-876d-e79882ad52fa" providerId="ADAL" clId="{41C795E4-CA38-4063-AC92-982750D05C7B}" dt="2021-04-30T20:09:02.588" v="24" actId="208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41C795E4-CA38-4063-AC92-982750D05C7B}" dt="2021-04-30T20:08:31.951" v="20" actId="113"/>
          <ac:spMkLst>
            <pc:docMk/>
            <pc:sldMk cId="3038671142" sldId="265"/>
            <ac:spMk id="6" creationId="{B5FB7411-D7F2-4A07-9FC2-51B0009BEBE3}"/>
          </ac:spMkLst>
        </pc:spChg>
        <pc:spChg chg="add mod">
          <ac:chgData name="Cynthia Enciso" userId="7915927f-c5cf-4e1f-876d-e79882ad52fa" providerId="ADAL" clId="{41C795E4-CA38-4063-AC92-982750D05C7B}" dt="2021-04-30T20:09:25.392" v="47" actId="1076"/>
          <ac:spMkLst>
            <pc:docMk/>
            <pc:sldMk cId="3038671142" sldId="265"/>
            <ac:spMk id="7" creationId="{C1779F5C-F5F5-46BD-9C4C-0C302260CABC}"/>
          </ac:spMkLst>
        </pc:spChg>
        <pc:spChg chg="add mod">
          <ac:chgData name="Cynthia Enciso" userId="7915927f-c5cf-4e1f-876d-e79882ad52fa" providerId="ADAL" clId="{41C795E4-CA38-4063-AC92-982750D05C7B}" dt="2021-04-30T20:11:56.998" v="154" actId="208"/>
          <ac:spMkLst>
            <pc:docMk/>
            <pc:sldMk cId="3038671142" sldId="265"/>
            <ac:spMk id="8" creationId="{FD87E231-70A0-4A1A-B316-D840D6E75DE6}"/>
          </ac:spMkLst>
        </pc:spChg>
        <pc:spChg chg="add mod">
          <ac:chgData name="Cynthia Enciso" userId="7915927f-c5cf-4e1f-876d-e79882ad52fa" providerId="ADAL" clId="{41C795E4-CA38-4063-AC92-982750D05C7B}" dt="2021-04-30T20:12:02.157" v="156" actId="208"/>
          <ac:spMkLst>
            <pc:docMk/>
            <pc:sldMk cId="3038671142" sldId="265"/>
            <ac:spMk id="10" creationId="{2CAB80DD-63CB-4699-8EC8-F0134144C71A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1" creationId="{87003440-3C9D-47D6-B6D2-5BA91566AC1D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2" creationId="{6FB50958-5666-4CF9-A750-366003EDD80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3" creationId="{9FC8E88C-C990-4385-BE80-F924E9C259DE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4" creationId="{8424C80A-CDAC-4D85-B321-C5B176D357F0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5" creationId="{C07F89E7-3AEB-4DD6-9E90-6EE1A8CBB09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6" creationId="{CF3AA2E2-4183-41EF-BE5D-895E0D64824B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7" creationId="{196A7CEB-FDB0-4563-AA65-4B5367F5DE64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8" creationId="{FA0B58A6-E2D2-4DB2-961D-D3C48EC955DF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9" creationId="{E02ED165-31B3-4388-B8D9-E59C78EABE5A}"/>
          </ac:spMkLst>
        </pc:spChg>
        <pc:spChg chg="add del mod">
          <ac:chgData name="Cynthia Enciso" userId="7915927f-c5cf-4e1f-876d-e79882ad52fa" providerId="ADAL" clId="{41C795E4-CA38-4063-AC92-982750D05C7B}" dt="2021-04-30T20:14:14.404" v="195" actId="478"/>
          <ac:spMkLst>
            <pc:docMk/>
            <pc:sldMk cId="3038671142" sldId="265"/>
            <ac:spMk id="39" creationId="{8310D521-AB33-423C-A10A-37C27CEA0D9C}"/>
          </ac:spMkLst>
        </pc:spChg>
        <pc:picChg chg="del mod">
          <ac:chgData name="Cynthia Enciso" userId="7915927f-c5cf-4e1f-876d-e79882ad52fa" providerId="ADAL" clId="{41C795E4-CA38-4063-AC92-982750D05C7B}" dt="2021-04-30T20:14:11.030" v="194" actId="478"/>
          <ac:picMkLst>
            <pc:docMk/>
            <pc:sldMk cId="3038671142" sldId="265"/>
            <ac:picMk id="9" creationId="{5E4811DD-D007-4462-9E74-05007D555ECB}"/>
          </ac:picMkLst>
        </pc:picChg>
        <pc:cxnChg chg="add mod">
          <ac:chgData name="Cynthia Enciso" userId="7915927f-c5cf-4e1f-876d-e79882ad52fa" providerId="ADAL" clId="{41C795E4-CA38-4063-AC92-982750D05C7B}" dt="2021-04-30T20:13:14.149" v="167" actId="692"/>
          <ac:cxnSpMkLst>
            <pc:docMk/>
            <pc:sldMk cId="3038671142" sldId="265"/>
            <ac:cxnSpMk id="21" creationId="{79474CAF-DEEE-47B9-BA97-C813DEC85E00}"/>
          </ac:cxnSpMkLst>
        </pc:cxnChg>
        <pc:cxnChg chg="add mod">
          <ac:chgData name="Cynthia Enciso" userId="7915927f-c5cf-4e1f-876d-e79882ad52fa" providerId="ADAL" clId="{41C795E4-CA38-4063-AC92-982750D05C7B}" dt="2021-04-30T20:13:24.351" v="171" actId="14100"/>
          <ac:cxnSpMkLst>
            <pc:docMk/>
            <pc:sldMk cId="3038671142" sldId="265"/>
            <ac:cxnSpMk id="22" creationId="{39729960-ADC9-45A1-B7E3-F1DD150D3776}"/>
          </ac:cxnSpMkLst>
        </pc:cxnChg>
        <pc:cxnChg chg="add mod">
          <ac:chgData name="Cynthia Enciso" userId="7915927f-c5cf-4e1f-876d-e79882ad52fa" providerId="ADAL" clId="{41C795E4-CA38-4063-AC92-982750D05C7B}" dt="2021-04-30T20:13:28.820" v="174" actId="14100"/>
          <ac:cxnSpMkLst>
            <pc:docMk/>
            <pc:sldMk cId="3038671142" sldId="265"/>
            <ac:cxnSpMk id="25" creationId="{BFEF6CB6-5C73-4BFC-9C8A-C8F81957FA03}"/>
          </ac:cxnSpMkLst>
        </pc:cxnChg>
        <pc:cxnChg chg="add mod">
          <ac:chgData name="Cynthia Enciso" userId="7915927f-c5cf-4e1f-876d-e79882ad52fa" providerId="ADAL" clId="{41C795E4-CA38-4063-AC92-982750D05C7B}" dt="2021-04-30T20:13:35.320" v="177" actId="14100"/>
          <ac:cxnSpMkLst>
            <pc:docMk/>
            <pc:sldMk cId="3038671142" sldId="265"/>
            <ac:cxnSpMk id="27" creationId="{FA72857B-DF56-42A9-98B6-9616655D41B8}"/>
          </ac:cxnSpMkLst>
        </pc:cxnChg>
        <pc:cxnChg chg="add mod">
          <ac:chgData name="Cynthia Enciso" userId="7915927f-c5cf-4e1f-876d-e79882ad52fa" providerId="ADAL" clId="{41C795E4-CA38-4063-AC92-982750D05C7B}" dt="2021-04-30T20:13:37.618" v="179" actId="1076"/>
          <ac:cxnSpMkLst>
            <pc:docMk/>
            <pc:sldMk cId="3038671142" sldId="265"/>
            <ac:cxnSpMk id="29" creationId="{8E14DE2D-8A11-4005-8594-12D6A6E57EDB}"/>
          </ac:cxnSpMkLst>
        </pc:cxnChg>
        <pc:cxnChg chg="add mod">
          <ac:chgData name="Cynthia Enciso" userId="7915927f-c5cf-4e1f-876d-e79882ad52fa" providerId="ADAL" clId="{41C795E4-CA38-4063-AC92-982750D05C7B}" dt="2021-04-30T20:13:41.577" v="182" actId="14100"/>
          <ac:cxnSpMkLst>
            <pc:docMk/>
            <pc:sldMk cId="3038671142" sldId="265"/>
            <ac:cxnSpMk id="30" creationId="{03985D21-A85D-4C72-A1BB-3401DE076A1C}"/>
          </ac:cxnSpMkLst>
        </pc:cxnChg>
        <pc:cxnChg chg="add mod">
          <ac:chgData name="Cynthia Enciso" userId="7915927f-c5cf-4e1f-876d-e79882ad52fa" providerId="ADAL" clId="{41C795E4-CA38-4063-AC92-982750D05C7B}" dt="2021-04-30T20:13:47.118" v="186" actId="14100"/>
          <ac:cxnSpMkLst>
            <pc:docMk/>
            <pc:sldMk cId="3038671142" sldId="265"/>
            <ac:cxnSpMk id="32" creationId="{6D5756A2-241F-4DD0-B2AD-8D3909D57809}"/>
          </ac:cxnSpMkLst>
        </pc:cxnChg>
        <pc:cxnChg chg="add mod">
          <ac:chgData name="Cynthia Enciso" userId="7915927f-c5cf-4e1f-876d-e79882ad52fa" providerId="ADAL" clId="{41C795E4-CA38-4063-AC92-982750D05C7B}" dt="2021-04-30T20:13:51.444" v="189" actId="14100"/>
          <ac:cxnSpMkLst>
            <pc:docMk/>
            <pc:sldMk cId="3038671142" sldId="265"/>
            <ac:cxnSpMk id="34" creationId="{E0B8720E-497B-4AD6-83F4-1431903EAC42}"/>
          </ac:cxnSpMkLst>
        </pc:cxnChg>
        <pc:cxnChg chg="add mod">
          <ac:chgData name="Cynthia Enciso" userId="7915927f-c5cf-4e1f-876d-e79882ad52fa" providerId="ADAL" clId="{41C795E4-CA38-4063-AC92-982750D05C7B}" dt="2021-04-30T20:13:54.477" v="191" actId="1076"/>
          <ac:cxnSpMkLst>
            <pc:docMk/>
            <pc:sldMk cId="3038671142" sldId="265"/>
            <ac:cxnSpMk id="36" creationId="{EA59DF1D-49B9-4BE0-B4D4-46BD1C64C14C}"/>
          </ac:cxnSpMkLst>
        </pc:cxnChg>
        <pc:cxnChg chg="add mod">
          <ac:chgData name="Cynthia Enciso" userId="7915927f-c5cf-4e1f-876d-e79882ad52fa" providerId="ADAL" clId="{41C795E4-CA38-4063-AC92-982750D05C7B}" dt="2021-04-30T20:13:57.704" v="193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addSp delSp modSp add mod ord">
        <pc:chgData name="Cynthia Enciso" userId="7915927f-c5cf-4e1f-876d-e79882ad52fa" providerId="ADAL" clId="{41C795E4-CA38-4063-AC92-982750D05C7B}" dt="2021-04-30T20:23:32.945" v="432" actId="208"/>
        <pc:sldMkLst>
          <pc:docMk/>
          <pc:sldMk cId="1287501265" sldId="266"/>
        </pc:sldMkLst>
        <pc:spChg chg="mod">
          <ac:chgData name="Cynthia Enciso" userId="7915927f-c5cf-4e1f-876d-e79882ad52fa" providerId="ADAL" clId="{41C795E4-CA38-4063-AC92-982750D05C7B}" dt="2021-04-30T20:15:04.342" v="210" actId="14"/>
          <ac:spMkLst>
            <pc:docMk/>
            <pc:sldMk cId="1287501265" sldId="266"/>
            <ac:spMk id="3" creationId="{1DFAE63A-01D3-44FF-B81E-DD258884043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5" creationId="{39077652-81F2-4104-B379-DCF6E79CF4C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6" creationId="{EDF1F211-D472-422B-B640-081A47914607}"/>
          </ac:spMkLst>
        </pc:spChg>
        <pc:spChg chg="add mod">
          <ac:chgData name="Cynthia Enciso" userId="7915927f-c5cf-4e1f-876d-e79882ad52fa" providerId="ADAL" clId="{41C795E4-CA38-4063-AC92-982750D05C7B}" dt="2021-04-30T20:16:09.193" v="247" actId="1076"/>
          <ac:spMkLst>
            <pc:docMk/>
            <pc:sldMk cId="1287501265" sldId="266"/>
            <ac:spMk id="7" creationId="{0423F02C-0028-4133-9D5B-780F153F4EC1}"/>
          </ac:spMkLst>
        </pc:spChg>
        <pc:spChg chg="add del mod">
          <ac:chgData name="Cynthia Enciso" userId="7915927f-c5cf-4e1f-876d-e79882ad52fa" providerId="ADAL" clId="{41C795E4-CA38-4063-AC92-982750D05C7B}" dt="2021-04-30T20:22:49.028" v="422" actId="208"/>
          <ac:spMkLst>
            <pc:docMk/>
            <pc:sldMk cId="1287501265" sldId="266"/>
            <ac:spMk id="8" creationId="{44D574C2-43BE-40A6-BFA2-9B3194DC11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9" creationId="{443F0EEF-75BB-4F2F-89DD-E1DE06CBB28B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10" creationId="{108116D8-8780-4312-8F30-A1B333213B09}"/>
          </ac:spMkLst>
        </pc:spChg>
        <pc:spChg chg="add del mod">
          <ac:chgData name="Cynthia Enciso" userId="7915927f-c5cf-4e1f-876d-e79882ad52fa" providerId="ADAL" clId="{41C795E4-CA38-4063-AC92-982750D05C7B}" dt="2021-04-30T20:17:25.896" v="277" actId="478"/>
          <ac:spMkLst>
            <pc:docMk/>
            <pc:sldMk cId="1287501265" sldId="266"/>
            <ac:spMk id="11" creationId="{74694ACC-881A-4EE6-A02B-A1164A4F531E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2" creationId="{324398C3-9DA4-4A61-AA9B-FE6ADF8B589F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13" creationId="{57691C13-9FF9-44EF-A635-EC9BE68B30CD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4" creationId="{3D5829F2-42D3-4866-A7FE-811CB37FC448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5" creationId="{7790A3B0-B653-4CF5-AD2F-B46CCBC9FB47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6" creationId="{C60A89A6-D498-4A36-A6AE-2E5C56C5CF4F}"/>
          </ac:spMkLst>
        </pc:spChg>
        <pc:spChg chg="add del mod">
          <ac:chgData name="Cynthia Enciso" userId="7915927f-c5cf-4e1f-876d-e79882ad52fa" providerId="ADAL" clId="{41C795E4-CA38-4063-AC92-982750D05C7B}" dt="2021-04-30T20:21:25.562" v="384" actId="478"/>
          <ac:spMkLst>
            <pc:docMk/>
            <pc:sldMk cId="1287501265" sldId="266"/>
            <ac:spMk id="17" creationId="{7AB94C8E-BB4B-4ED8-A660-B4F28BA5A2BA}"/>
          </ac:spMkLst>
        </pc:spChg>
        <pc:spChg chg="add del mod">
          <ac:chgData name="Cynthia Enciso" userId="7915927f-c5cf-4e1f-876d-e79882ad52fa" providerId="ADAL" clId="{41C795E4-CA38-4063-AC92-982750D05C7B}" dt="2021-04-30T20:20:51.827" v="371" actId="478"/>
          <ac:spMkLst>
            <pc:docMk/>
            <pc:sldMk cId="1287501265" sldId="266"/>
            <ac:spMk id="18" creationId="{DEE53CA7-4817-4FE4-A093-F94E02E06A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33" creationId="{97A6B2B5-1FED-4474-8353-46E9F2920C29}"/>
          </ac:spMkLst>
        </pc:spChg>
        <pc:spChg chg="add del mod">
          <ac:chgData name="Cynthia Enciso" userId="7915927f-c5cf-4e1f-876d-e79882ad52fa" providerId="ADAL" clId="{41C795E4-CA38-4063-AC92-982750D05C7B}" dt="2021-04-30T20:18:42.946" v="314"/>
          <ac:spMkLst>
            <pc:docMk/>
            <pc:sldMk cId="1287501265" sldId="266"/>
            <ac:spMk id="38" creationId="{B74CACF1-0E13-4876-AD1A-05587F28E72C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40" creationId="{B199622D-6747-4506-BA45-F31552D3EC07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54" creationId="{F9AE6EDF-AEF9-4BC8-BC99-66B38A00C78F}"/>
          </ac:spMkLst>
        </pc:spChg>
        <pc:spChg chg="add mod">
          <ac:chgData name="Cynthia Enciso" userId="7915927f-c5cf-4e1f-876d-e79882ad52fa" providerId="ADAL" clId="{41C795E4-CA38-4063-AC92-982750D05C7B}" dt="2021-04-30T20:23:32.945" v="432" actId="208"/>
          <ac:spMkLst>
            <pc:docMk/>
            <pc:sldMk cId="1287501265" sldId="266"/>
            <ac:spMk id="56" creationId="{290164B7-E3FE-4A68-A8BA-4F9CDCF20530}"/>
          </ac:spMkLst>
        </pc:spChg>
        <pc:cxnChg chg="add mod">
          <ac:chgData name="Cynthia Enciso" userId="7915927f-c5cf-4e1f-876d-e79882ad52fa" providerId="ADAL" clId="{41C795E4-CA38-4063-AC92-982750D05C7B}" dt="2021-04-30T20:19:51.505" v="337" actId="14100"/>
          <ac:cxnSpMkLst>
            <pc:docMk/>
            <pc:sldMk cId="1287501265" sldId="266"/>
            <ac:cxnSpMk id="19" creationId="{D4C31002-CCB4-407F-BD45-7748C725E514}"/>
          </ac:cxnSpMkLst>
        </pc:cxnChg>
        <pc:cxnChg chg="add del mod">
          <ac:chgData name="Cynthia Enciso" userId="7915927f-c5cf-4e1f-876d-e79882ad52fa" providerId="ADAL" clId="{41C795E4-CA38-4063-AC92-982750D05C7B}" dt="2021-04-30T20:17:27.971" v="278" actId="478"/>
          <ac:cxnSpMkLst>
            <pc:docMk/>
            <pc:sldMk cId="1287501265" sldId="266"/>
            <ac:cxnSpMk id="20" creationId="{175DB9C0-7FDF-479A-833B-B72BDF919D48}"/>
          </ac:cxnSpMkLst>
        </pc:cxnChg>
        <pc:cxnChg chg="add mod">
          <ac:chgData name="Cynthia Enciso" userId="7915927f-c5cf-4e1f-876d-e79882ad52fa" providerId="ADAL" clId="{41C795E4-CA38-4063-AC92-982750D05C7B}" dt="2021-04-30T20:19:49.323" v="336" actId="1076"/>
          <ac:cxnSpMkLst>
            <pc:docMk/>
            <pc:sldMk cId="1287501265" sldId="266"/>
            <ac:cxnSpMk id="21" creationId="{08272DC0-F507-44A8-A05A-4AE0163A2973}"/>
          </ac:cxnSpMkLst>
        </pc:cxnChg>
        <pc:cxnChg chg="add mod">
          <ac:chgData name="Cynthia Enciso" userId="7915927f-c5cf-4e1f-876d-e79882ad52fa" providerId="ADAL" clId="{41C795E4-CA38-4063-AC92-982750D05C7B}" dt="2021-04-30T20:20:01.877" v="339" actId="1076"/>
          <ac:cxnSpMkLst>
            <pc:docMk/>
            <pc:sldMk cId="1287501265" sldId="266"/>
            <ac:cxnSpMk id="22" creationId="{A08A08FE-1E62-4212-9957-5C0EA97C3B46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3" creationId="{FDF867A3-3188-4761-904E-4FCF8ED4A07B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4" creationId="{BB6B99B2-AF52-4074-8B65-D98512751661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5" creationId="{AB3E9913-E766-40B5-9FCF-F1836EA31749}"/>
          </ac:cxnSpMkLst>
        </pc:cxnChg>
        <pc:cxnChg chg="add del mod">
          <ac:chgData name="Cynthia Enciso" userId="7915927f-c5cf-4e1f-876d-e79882ad52fa" providerId="ADAL" clId="{41C795E4-CA38-4063-AC92-982750D05C7B}" dt="2021-04-30T20:21:26.409" v="385" actId="478"/>
          <ac:cxnSpMkLst>
            <pc:docMk/>
            <pc:sldMk cId="1287501265" sldId="266"/>
            <ac:cxnSpMk id="26" creationId="{F85A2EBA-4FD7-4BF1-B429-17F4332DD3D6}"/>
          </ac:cxnSpMkLst>
        </pc:cxnChg>
        <pc:cxnChg chg="add mod">
          <ac:chgData name="Cynthia Enciso" userId="7915927f-c5cf-4e1f-876d-e79882ad52fa" providerId="ADAL" clId="{41C795E4-CA38-4063-AC92-982750D05C7B}" dt="2021-04-30T20:21:00.033" v="378" actId="14100"/>
          <ac:cxnSpMkLst>
            <pc:docMk/>
            <pc:sldMk cId="1287501265" sldId="266"/>
            <ac:cxnSpMk id="27" creationId="{1DF8EDDE-41AB-4738-907C-AC56AC815A32}"/>
          </ac:cxnSpMkLst>
        </pc:cxnChg>
        <pc:cxnChg chg="add mod">
          <ac:chgData name="Cynthia Enciso" userId="7915927f-c5cf-4e1f-876d-e79882ad52fa" providerId="ADAL" clId="{41C795E4-CA38-4063-AC92-982750D05C7B}" dt="2021-04-30T20:20:37.077" v="366" actId="14100"/>
          <ac:cxnSpMkLst>
            <pc:docMk/>
            <pc:sldMk cId="1287501265" sldId="266"/>
            <ac:cxnSpMk id="28" creationId="{945FCB48-8085-48A3-B16C-0D652C86205F}"/>
          </ac:cxnSpMkLst>
        </pc:cxnChg>
        <pc:cxnChg chg="add mod">
          <ac:chgData name="Cynthia Enciso" userId="7915927f-c5cf-4e1f-876d-e79882ad52fa" providerId="ADAL" clId="{41C795E4-CA38-4063-AC92-982750D05C7B}" dt="2021-04-30T20:19:47.868" v="335" actId="14100"/>
          <ac:cxnSpMkLst>
            <pc:docMk/>
            <pc:sldMk cId="1287501265" sldId="266"/>
            <ac:cxnSpMk id="34" creationId="{9DD237BC-F3DA-488A-B2C9-99C1F3D00C0D}"/>
          </ac:cxnSpMkLst>
        </pc:cxnChg>
        <pc:cxnChg chg="add mod">
          <ac:chgData name="Cynthia Enciso" userId="7915927f-c5cf-4e1f-876d-e79882ad52fa" providerId="ADAL" clId="{41C795E4-CA38-4063-AC92-982750D05C7B}" dt="2021-04-30T20:20:06.258" v="340" actId="14100"/>
          <ac:cxnSpMkLst>
            <pc:docMk/>
            <pc:sldMk cId="1287501265" sldId="266"/>
            <ac:cxnSpMk id="42" creationId="{3DACC73E-6EBA-4FE9-A00B-0379ED15C0EC}"/>
          </ac:cxnSpMkLst>
        </pc:cxnChg>
        <pc:cxnChg chg="add mod">
          <ac:chgData name="Cynthia Enciso" userId="7915927f-c5cf-4e1f-876d-e79882ad52fa" providerId="ADAL" clId="{41C795E4-CA38-4063-AC92-982750D05C7B}" dt="2021-04-30T20:21:11.210" v="382" actId="1076"/>
          <ac:cxnSpMkLst>
            <pc:docMk/>
            <pc:sldMk cId="1287501265" sldId="266"/>
            <ac:cxnSpMk id="55" creationId="{441131F7-7CFF-4560-B81E-867A35AB4D69}"/>
          </ac:cxnSpMkLst>
        </pc:cxnChg>
      </pc:sldChg>
    </pc:docChg>
  </pc:docChgLst>
  <pc:docChgLst>
    <pc:chgData name="Cynthia Enciso" userId="7915927f-c5cf-4e1f-876d-e79882ad52fa" providerId="ADAL" clId="{974F8DA0-4FBB-4F7B-AAB6-AF50E14C279F}"/>
    <pc:docChg chg="undo custSel addSld delSld modSld sldOrd">
      <pc:chgData name="Cynthia Enciso" userId="7915927f-c5cf-4e1f-876d-e79882ad52fa" providerId="ADAL" clId="{974F8DA0-4FBB-4F7B-AAB6-AF50E14C279F}" dt="2022-03-15T21:24:14.893" v="835" actId="2696"/>
      <pc:docMkLst>
        <pc:docMk/>
      </pc:docMkLst>
      <pc:sldChg chg="modSp mod">
        <pc:chgData name="Cynthia Enciso" userId="7915927f-c5cf-4e1f-876d-e79882ad52fa" providerId="ADAL" clId="{974F8DA0-4FBB-4F7B-AAB6-AF50E14C279F}" dt="2022-02-16T21:23:27.337" v="4" actId="20577"/>
        <pc:sldMkLst>
          <pc:docMk/>
          <pc:sldMk cId="3159656262" sldId="261"/>
        </pc:sldMkLst>
        <pc:spChg chg="mod">
          <ac:chgData name="Cynthia Enciso" userId="7915927f-c5cf-4e1f-876d-e79882ad52fa" providerId="ADAL" clId="{974F8DA0-4FBB-4F7B-AAB6-AF50E14C279F}" dt="2022-02-16T21:23:27.337" v="4" actId="20577"/>
          <ac:spMkLst>
            <pc:docMk/>
            <pc:sldMk cId="3159656262" sldId="261"/>
            <ac:spMk id="3" creationId="{BBFA7DC9-AD33-4B10-85FC-09824E133F43}"/>
          </ac:spMkLst>
        </pc:spChg>
      </pc:sldChg>
      <pc:sldChg chg="modSp mod">
        <pc:chgData name="Cynthia Enciso" userId="7915927f-c5cf-4e1f-876d-e79882ad52fa" providerId="ADAL" clId="{974F8DA0-4FBB-4F7B-AAB6-AF50E14C279F}" dt="2022-02-16T21:11:49.484" v="1" actId="20577"/>
        <pc:sldMkLst>
          <pc:docMk/>
          <pc:sldMk cId="1287501265" sldId="266"/>
        </pc:sldMkLst>
        <pc:spChg chg="mod">
          <ac:chgData name="Cynthia Enciso" userId="7915927f-c5cf-4e1f-876d-e79882ad52fa" providerId="ADAL" clId="{974F8DA0-4FBB-4F7B-AAB6-AF50E14C279F}" dt="2022-02-16T21:11:49.484" v="1" actId="20577"/>
          <ac:spMkLst>
            <pc:docMk/>
            <pc:sldMk cId="1287501265" sldId="266"/>
            <ac:spMk id="3" creationId="{1DFAE63A-01D3-44FF-B81E-DD258884043D}"/>
          </ac:spMkLst>
        </pc:spChg>
      </pc:sldChg>
      <pc:sldChg chg="modSp mod">
        <pc:chgData name="Cynthia Enciso" userId="7915927f-c5cf-4e1f-876d-e79882ad52fa" providerId="ADAL" clId="{974F8DA0-4FBB-4F7B-AAB6-AF50E14C279F}" dt="2022-03-15T20:24:31.062" v="664" actId="12"/>
        <pc:sldMkLst>
          <pc:docMk/>
          <pc:sldMk cId="3028284924" sldId="268"/>
        </pc:sldMkLst>
        <pc:spChg chg="mod">
          <ac:chgData name="Cynthia Enciso" userId="7915927f-c5cf-4e1f-876d-e79882ad52fa" providerId="ADAL" clId="{974F8DA0-4FBB-4F7B-AAB6-AF50E14C279F}" dt="2022-03-15T20:24:31.062" v="664" actId="12"/>
          <ac:spMkLst>
            <pc:docMk/>
            <pc:sldMk cId="3028284924" sldId="268"/>
            <ac:spMk id="6" creationId="{EEDD06C2-814A-4EB7-8D5B-97A045BB76A6}"/>
          </ac:spMkLst>
        </pc:spChg>
      </pc:sldChg>
      <pc:sldChg chg="modSp new mod ord">
        <pc:chgData name="Cynthia Enciso" userId="7915927f-c5cf-4e1f-876d-e79882ad52fa" providerId="ADAL" clId="{974F8DA0-4FBB-4F7B-AAB6-AF50E14C279F}" dt="2022-03-15T20:20:50.446" v="663" actId="20577"/>
        <pc:sldMkLst>
          <pc:docMk/>
          <pc:sldMk cId="1411991682" sldId="289"/>
        </pc:sldMkLst>
        <pc:spChg chg="mod">
          <ac:chgData name="Cynthia Enciso" userId="7915927f-c5cf-4e1f-876d-e79882ad52fa" providerId="ADAL" clId="{974F8DA0-4FBB-4F7B-AAB6-AF50E14C279F}" dt="2022-03-15T20:18:31.759" v="301" actId="20577"/>
          <ac:spMkLst>
            <pc:docMk/>
            <pc:sldMk cId="1411991682" sldId="289"/>
            <ac:spMk id="2" creationId="{F972FA2D-FD86-49DD-9861-D9F0BCA0718E}"/>
          </ac:spMkLst>
        </pc:spChg>
        <pc:spChg chg="mod">
          <ac:chgData name="Cynthia Enciso" userId="7915927f-c5cf-4e1f-876d-e79882ad52fa" providerId="ADAL" clId="{974F8DA0-4FBB-4F7B-AAB6-AF50E14C279F}" dt="2022-03-15T20:20:50.446" v="663" actId="20577"/>
          <ac:spMkLst>
            <pc:docMk/>
            <pc:sldMk cId="1411991682" sldId="289"/>
            <ac:spMk id="3" creationId="{85EDD20C-3D76-44D3-90A0-6C01C2C27DD6}"/>
          </ac:spMkLst>
        </pc:spChg>
      </pc:sldChg>
      <pc:sldChg chg="new del">
        <pc:chgData name="Cynthia Enciso" userId="7915927f-c5cf-4e1f-876d-e79882ad52fa" providerId="ADAL" clId="{974F8DA0-4FBB-4F7B-AAB6-AF50E14C279F}" dt="2022-03-15T20:17:21.318" v="6" actId="47"/>
        <pc:sldMkLst>
          <pc:docMk/>
          <pc:sldMk cId="3294527390" sldId="289"/>
        </pc:sldMkLst>
      </pc:sldChg>
      <pc:sldChg chg="modSp new del mod ord">
        <pc:chgData name="Cynthia Enciso" userId="7915927f-c5cf-4e1f-876d-e79882ad52fa" providerId="ADAL" clId="{974F8DA0-4FBB-4F7B-AAB6-AF50E14C279F}" dt="2022-03-15T21:24:14.893" v="835" actId="2696"/>
        <pc:sldMkLst>
          <pc:docMk/>
          <pc:sldMk cId="3435655438" sldId="290"/>
        </pc:sldMkLst>
        <pc:spChg chg="mod">
          <ac:chgData name="Cynthia Enciso" userId="7915927f-c5cf-4e1f-876d-e79882ad52fa" providerId="ADAL" clId="{974F8DA0-4FBB-4F7B-AAB6-AF50E14C279F}" dt="2022-03-15T20:30:28.873" v="834" actId="20577"/>
          <ac:spMkLst>
            <pc:docMk/>
            <pc:sldMk cId="3435655438" sldId="290"/>
            <ac:spMk id="4" creationId="{C0C7580B-5F0F-4B5B-A08D-ABADAC52ED40}"/>
          </ac:spMkLst>
        </pc:spChg>
      </pc:sldChg>
    </pc:docChg>
  </pc:docChgLst>
  <pc:docChgLst>
    <pc:chgData name="Cynthia Enciso" userId="7915927f-c5cf-4e1f-876d-e79882ad52fa" providerId="ADAL" clId="{448EE5DD-3D57-41C8-B692-B5200483BCFE}"/>
    <pc:docChg chg="undo redo custSel addSld delSld modSld sldOrd">
      <pc:chgData name="Cynthia Enciso" userId="7915927f-c5cf-4e1f-876d-e79882ad52fa" providerId="ADAL" clId="{448EE5DD-3D57-41C8-B692-B5200483BCFE}" dt="2021-11-12T22:30:37.281" v="3626" actId="47"/>
      <pc:docMkLst>
        <pc:docMk/>
      </pc:docMkLst>
      <pc:sldChg chg="addSp delSp modSp mod modNotesTx">
        <pc:chgData name="Cynthia Enciso" userId="7915927f-c5cf-4e1f-876d-e79882ad52fa" providerId="ADAL" clId="{448EE5DD-3D57-41C8-B692-B5200483BCFE}" dt="2021-11-12T20:05:31.726" v="346" actId="1076"/>
        <pc:sldMkLst>
          <pc:docMk/>
          <pc:sldMk cId="3975998382" sldId="257"/>
        </pc:sldMkLst>
        <pc:spChg chg="mod">
          <ac:chgData name="Cynthia Enciso" userId="7915927f-c5cf-4e1f-876d-e79882ad52fa" providerId="ADAL" clId="{448EE5DD-3D57-41C8-B692-B5200483BCFE}" dt="2021-11-12T20:01:47.338" v="190" actId="27636"/>
          <ac:spMkLst>
            <pc:docMk/>
            <pc:sldMk cId="3975998382" sldId="257"/>
            <ac:spMk id="3" creationId="{00000000-0000-0000-0000-000000000000}"/>
          </ac:spMkLst>
        </pc:spChg>
        <pc:spChg chg="del">
          <ac:chgData name="Cynthia Enciso" userId="7915927f-c5cf-4e1f-876d-e79882ad52fa" providerId="ADAL" clId="{448EE5DD-3D57-41C8-B692-B5200483BCFE}" dt="2021-11-12T20:03:00.277" v="191" actId="478"/>
          <ac:spMkLst>
            <pc:docMk/>
            <pc:sldMk cId="3975998382" sldId="257"/>
            <ac:spMk id="5" creationId="{4C8218DC-A7F8-4BAC-8467-66335FD1AC25}"/>
          </ac:spMkLst>
        </pc:spChg>
        <pc:picChg chg="add mod">
          <ac:chgData name="Cynthia Enciso" userId="7915927f-c5cf-4e1f-876d-e79882ad52fa" providerId="ADAL" clId="{448EE5DD-3D57-41C8-B692-B5200483BCFE}" dt="2021-11-12T20:04:41.718" v="270" actId="1076"/>
          <ac:picMkLst>
            <pc:docMk/>
            <pc:sldMk cId="3975998382" sldId="257"/>
            <ac:picMk id="7" creationId="{34337380-F25B-4988-99CD-FEB02C500726}"/>
          </ac:picMkLst>
        </pc:picChg>
        <pc:picChg chg="add mod">
          <ac:chgData name="Cynthia Enciso" userId="7915927f-c5cf-4e1f-876d-e79882ad52fa" providerId="ADAL" clId="{448EE5DD-3D57-41C8-B692-B5200483BCFE}" dt="2021-11-12T20:04:36.158" v="267" actId="1076"/>
          <ac:picMkLst>
            <pc:docMk/>
            <pc:sldMk cId="3975998382" sldId="257"/>
            <ac:picMk id="9" creationId="{BFF0AD7C-44BF-4406-B1C0-4832AC036A47}"/>
          </ac:picMkLst>
        </pc:picChg>
        <pc:picChg chg="add mod">
          <ac:chgData name="Cynthia Enciso" userId="7915927f-c5cf-4e1f-876d-e79882ad52fa" providerId="ADAL" clId="{448EE5DD-3D57-41C8-B692-B5200483BCFE}" dt="2021-11-12T20:05:31.726" v="346" actId="1076"/>
          <ac:picMkLst>
            <pc:docMk/>
            <pc:sldMk cId="3975998382" sldId="257"/>
            <ac:picMk id="11" creationId="{251E3F1C-A315-4535-BFE5-66F1268905AB}"/>
          </ac:picMkLst>
        </pc:picChg>
      </pc:sldChg>
      <pc:sldChg chg="delSp mod">
        <pc:chgData name="Cynthia Enciso" userId="7915927f-c5cf-4e1f-876d-e79882ad52fa" providerId="ADAL" clId="{448EE5DD-3D57-41C8-B692-B5200483BCFE}" dt="2021-11-12T20:38:01.140" v="1158" actId="478"/>
        <pc:sldMkLst>
          <pc:docMk/>
          <pc:sldMk cId="1498928193" sldId="259"/>
        </pc:sldMkLst>
        <pc:spChg chg="del">
          <ac:chgData name="Cynthia Enciso" userId="7915927f-c5cf-4e1f-876d-e79882ad52fa" providerId="ADAL" clId="{448EE5DD-3D57-41C8-B692-B5200483BCFE}" dt="2021-11-12T20:38:01.140" v="1158" actId="478"/>
          <ac:spMkLst>
            <pc:docMk/>
            <pc:sldMk cId="1498928193" sldId="259"/>
            <ac:spMk id="5" creationId="{8EACB537-4B32-40BE-9A4E-182108D3E980}"/>
          </ac:spMkLst>
        </pc:spChg>
      </pc:sldChg>
      <pc:sldChg chg="modSp mod">
        <pc:chgData name="Cynthia Enciso" userId="7915927f-c5cf-4e1f-876d-e79882ad52fa" providerId="ADAL" clId="{448EE5DD-3D57-41C8-B692-B5200483BCFE}" dt="2021-11-12T22:19:00.698" v="2694" actId="27636"/>
        <pc:sldMkLst>
          <pc:docMk/>
          <pc:sldMk cId="4075910584" sldId="260"/>
        </pc:sldMkLst>
        <pc:spChg chg="mod">
          <ac:chgData name="Cynthia Enciso" userId="7915927f-c5cf-4e1f-876d-e79882ad52fa" providerId="ADAL" clId="{448EE5DD-3D57-41C8-B692-B5200483BCFE}" dt="2021-11-12T22:19:00.698" v="2694" actId="27636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448EE5DD-3D57-41C8-B692-B5200483BCFE}" dt="2021-11-12T22:17:45.694" v="2558" actId="27636"/>
        <pc:sldMkLst>
          <pc:docMk/>
          <pc:sldMk cId="3159656262" sldId="261"/>
        </pc:sldMkLst>
        <pc:spChg chg="mod">
          <ac:chgData name="Cynthia Enciso" userId="7915927f-c5cf-4e1f-876d-e79882ad52fa" providerId="ADAL" clId="{448EE5DD-3D57-41C8-B692-B5200483BCFE}" dt="2021-11-12T22:17:45.694" v="2558" actId="27636"/>
          <ac:spMkLst>
            <pc:docMk/>
            <pc:sldMk cId="3159656262" sldId="261"/>
            <ac:spMk id="3" creationId="{BBFA7DC9-AD33-4B10-85FC-09824E133F43}"/>
          </ac:spMkLst>
        </pc:spChg>
      </pc:sldChg>
      <pc:sldChg chg="modSp del mod">
        <pc:chgData name="Cynthia Enciso" userId="7915927f-c5cf-4e1f-876d-e79882ad52fa" providerId="ADAL" clId="{448EE5DD-3D57-41C8-B692-B5200483BCFE}" dt="2021-11-12T22:27:11.883" v="3497" actId="47"/>
        <pc:sldMkLst>
          <pc:docMk/>
          <pc:sldMk cId="1454006555" sldId="262"/>
        </pc:sldMkLst>
        <pc:spChg chg="mod">
          <ac:chgData name="Cynthia Enciso" userId="7915927f-c5cf-4e1f-876d-e79882ad52fa" providerId="ADAL" clId="{448EE5DD-3D57-41C8-B692-B5200483BCFE}" dt="2021-11-12T22:19:12.743" v="2696" actId="27636"/>
          <ac:spMkLst>
            <pc:docMk/>
            <pc:sldMk cId="1454006555" sldId="262"/>
            <ac:spMk id="3" creationId="{CC883379-4B2E-41A8-9F2E-0EFF6099B193}"/>
          </ac:spMkLst>
        </pc:spChg>
      </pc:sldChg>
      <pc:sldChg chg="del ord">
        <pc:chgData name="Cynthia Enciso" userId="7915927f-c5cf-4e1f-876d-e79882ad52fa" providerId="ADAL" clId="{448EE5DD-3D57-41C8-B692-B5200483BCFE}" dt="2021-11-12T21:14:49.838" v="1987" actId="47"/>
        <pc:sldMkLst>
          <pc:docMk/>
          <pc:sldMk cId="375702705" sldId="263"/>
        </pc:sldMkLst>
      </pc:sldChg>
      <pc:sldChg chg="del">
        <pc:chgData name="Cynthia Enciso" userId="7915927f-c5cf-4e1f-876d-e79882ad52fa" providerId="ADAL" clId="{448EE5DD-3D57-41C8-B692-B5200483BCFE}" dt="2021-11-12T20:22:00.790" v="557" actId="47"/>
        <pc:sldMkLst>
          <pc:docMk/>
          <pc:sldMk cId="817195684" sldId="264"/>
        </pc:sldMkLst>
      </pc:sldChg>
      <pc:sldChg chg="addSp delSp modSp mod modNotesTx">
        <pc:chgData name="Cynthia Enciso" userId="7915927f-c5cf-4e1f-876d-e79882ad52fa" providerId="ADAL" clId="{448EE5DD-3D57-41C8-B692-B5200483BCFE}" dt="2021-11-12T20:25:22.897" v="769" actId="1076"/>
        <pc:sldMkLst>
          <pc:docMk/>
          <pc:sldMk cId="3038671142" sldId="265"/>
        </pc:sldMkLst>
        <pc:spChg chg="del mod">
          <ac:chgData name="Cynthia Enciso" userId="7915927f-c5cf-4e1f-876d-e79882ad52fa" providerId="ADAL" clId="{448EE5DD-3D57-41C8-B692-B5200483BCFE}" dt="2021-11-12T20:07:49.126" v="467" actId="478"/>
          <ac:spMkLst>
            <pc:docMk/>
            <pc:sldMk cId="3038671142" sldId="265"/>
            <ac:spMk id="2" creationId="{F4BBA95D-805C-4EBB-8DC9-935C978E4CCD}"/>
          </ac:spMkLst>
        </pc:spChg>
        <pc:spChg chg="mod">
          <ac:chgData name="Cynthia Enciso" userId="7915927f-c5cf-4e1f-876d-e79882ad52fa" providerId="ADAL" clId="{448EE5DD-3D57-41C8-B692-B5200483BCFE}" dt="2021-11-12T20:07:46.892" v="466" actId="207"/>
          <ac:spMkLst>
            <pc:docMk/>
            <pc:sldMk cId="3038671142" sldId="265"/>
            <ac:spMk id="6" creationId="{B5FB7411-D7F2-4A07-9FC2-51B0009BEBE3}"/>
          </ac:spMkLst>
        </pc:spChg>
        <pc:spChg chg="add del mod">
          <ac:chgData name="Cynthia Enciso" userId="7915927f-c5cf-4e1f-876d-e79882ad52fa" providerId="ADAL" clId="{448EE5DD-3D57-41C8-B692-B5200483BCFE}" dt="2021-11-12T20:25:22.897" v="769" actId="1076"/>
          <ac:spMkLst>
            <pc:docMk/>
            <pc:sldMk cId="3038671142" sldId="265"/>
            <ac:spMk id="7" creationId="{C1779F5C-F5F5-46BD-9C4C-0C302260CABC}"/>
          </ac:spMkLst>
        </pc:spChg>
        <pc:spChg chg="del">
          <ac:chgData name="Cynthia Enciso" userId="7915927f-c5cf-4e1f-876d-e79882ad52fa" providerId="ADAL" clId="{448EE5DD-3D57-41C8-B692-B5200483BCFE}" dt="2021-11-12T20:05:52.135" v="347" actId="478"/>
          <ac:spMkLst>
            <pc:docMk/>
            <pc:sldMk cId="3038671142" sldId="265"/>
            <ac:spMk id="9" creationId="{0C1DEE1E-ABBC-47A2-991F-DA3A337BEA66}"/>
          </ac:spMkLst>
        </pc:spChg>
      </pc:sldChg>
      <pc:sldChg chg="modSp mod">
        <pc:chgData name="Cynthia Enciso" userId="7915927f-c5cf-4e1f-876d-e79882ad52fa" providerId="ADAL" clId="{448EE5DD-3D57-41C8-B692-B5200483BCFE}" dt="2021-11-12T20:07:13.803" v="463" actId="20577"/>
        <pc:sldMkLst>
          <pc:docMk/>
          <pc:sldMk cId="1287501265" sldId="266"/>
        </pc:sldMkLst>
        <pc:spChg chg="mod">
          <ac:chgData name="Cynthia Enciso" userId="7915927f-c5cf-4e1f-876d-e79882ad52fa" providerId="ADAL" clId="{448EE5DD-3D57-41C8-B692-B5200483BCFE}" dt="2021-11-12T20:07:13.803" v="463" actId="20577"/>
          <ac:spMkLst>
            <pc:docMk/>
            <pc:sldMk cId="1287501265" sldId="266"/>
            <ac:spMk id="3" creationId="{1DFAE63A-01D3-44FF-B81E-DD258884043D}"/>
          </ac:spMkLst>
        </pc:spChg>
        <pc:spChg chg="mod">
          <ac:chgData name="Cynthia Enciso" userId="7915927f-c5cf-4e1f-876d-e79882ad52fa" providerId="ADAL" clId="{448EE5DD-3D57-41C8-B692-B5200483BCFE}" dt="2021-11-12T20:06:24.464" v="385" actId="20577"/>
          <ac:spMkLst>
            <pc:docMk/>
            <pc:sldMk cId="1287501265" sldId="266"/>
            <ac:spMk id="10" creationId="{108116D8-8780-4312-8F30-A1B333213B09}"/>
          </ac:spMkLst>
        </pc:spChg>
        <pc:spChg chg="mod">
          <ac:chgData name="Cynthia Enciso" userId="7915927f-c5cf-4e1f-876d-e79882ad52fa" providerId="ADAL" clId="{448EE5DD-3D57-41C8-B692-B5200483BCFE}" dt="2021-11-12T20:06:19.684" v="381" actId="20577"/>
          <ac:spMkLst>
            <pc:docMk/>
            <pc:sldMk cId="1287501265" sldId="266"/>
            <ac:spMk id="56" creationId="{290164B7-E3FE-4A68-A8BA-4F9CDCF20530}"/>
          </ac:spMkLst>
        </pc:spChg>
      </pc:sldChg>
      <pc:sldChg chg="addSp delSp modSp new mod ord modClrScheme chgLayout">
        <pc:chgData name="Cynthia Enciso" userId="7915927f-c5cf-4e1f-876d-e79882ad52fa" providerId="ADAL" clId="{448EE5DD-3D57-41C8-B692-B5200483BCFE}" dt="2021-11-12T20:08:42.749" v="538" actId="20577"/>
        <pc:sldMkLst>
          <pc:docMk/>
          <pc:sldMk cId="1430513711" sldId="267"/>
        </pc:sldMkLst>
        <pc:spChg chg="del 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2" creationId="{23106E64-7BA2-48B4-BFA9-B3E80E95EF1D}"/>
          </ac:spMkLst>
        </pc:spChg>
        <pc:spChg chg="del 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3" creationId="{FE78D908-6DB0-4FDB-899F-6282760F3204}"/>
          </ac:spMkLst>
        </pc:spChg>
        <pc:spChg chg="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4" creationId="{64FE4D33-962D-4C8C-B167-9E5F20E4433B}"/>
          </ac:spMkLst>
        </pc:spChg>
        <pc:spChg chg="add mod ord">
          <ac:chgData name="Cynthia Enciso" userId="7915927f-c5cf-4e1f-876d-e79882ad52fa" providerId="ADAL" clId="{448EE5DD-3D57-41C8-B692-B5200483BCFE}" dt="2021-11-12T20:08:24.562" v="499" actId="20577"/>
          <ac:spMkLst>
            <pc:docMk/>
            <pc:sldMk cId="1430513711" sldId="267"/>
            <ac:spMk id="5" creationId="{28E55CC5-BCEE-4F24-89B2-1822FBF1B72C}"/>
          </ac:spMkLst>
        </pc:spChg>
        <pc:spChg chg="add mod ord">
          <ac:chgData name="Cynthia Enciso" userId="7915927f-c5cf-4e1f-876d-e79882ad52fa" providerId="ADAL" clId="{448EE5DD-3D57-41C8-B692-B5200483BCFE}" dt="2021-11-12T20:08:42.749" v="538" actId="20577"/>
          <ac:spMkLst>
            <pc:docMk/>
            <pc:sldMk cId="1430513711" sldId="267"/>
            <ac:spMk id="6" creationId="{E597E406-EBBE-490A-8526-C1C4D63802D7}"/>
          </ac:spMkLst>
        </pc:spChg>
      </pc:sldChg>
      <pc:sldChg chg="addSp delSp modSp new mod modClrScheme chgLayout">
        <pc:chgData name="Cynthia Enciso" userId="7915927f-c5cf-4e1f-876d-e79882ad52fa" providerId="ADAL" clId="{448EE5DD-3D57-41C8-B692-B5200483BCFE}" dt="2021-11-12T22:27:49.863" v="3586" actId="20577"/>
        <pc:sldMkLst>
          <pc:docMk/>
          <pc:sldMk cId="3028284924" sldId="268"/>
        </pc:sldMkLst>
        <pc:spChg chg="del 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2" creationId="{1001E26E-C026-4AF2-8F5C-DDC96E5173B2}"/>
          </ac:spMkLst>
        </pc:spChg>
        <pc:spChg chg="del 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3" creationId="{0F6F6631-46E5-45AF-8619-4BDA9BB6E272}"/>
          </ac:spMkLst>
        </pc:spChg>
        <pc:spChg chg="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4" creationId="{1AA66212-145F-45A0-A166-E400CA0CD712}"/>
          </ac:spMkLst>
        </pc:spChg>
        <pc:spChg chg="add mod ord">
          <ac:chgData name="Cynthia Enciso" userId="7915927f-c5cf-4e1f-876d-e79882ad52fa" providerId="ADAL" clId="{448EE5DD-3D57-41C8-B692-B5200483BCFE}" dt="2021-11-12T20:08:57.929" v="555" actId="20577"/>
          <ac:spMkLst>
            <pc:docMk/>
            <pc:sldMk cId="3028284924" sldId="268"/>
            <ac:spMk id="5" creationId="{83AF8BAD-CC0D-4AFC-9587-90FC3E8A73B3}"/>
          </ac:spMkLst>
        </pc:spChg>
        <pc:spChg chg="add mod ord">
          <ac:chgData name="Cynthia Enciso" userId="7915927f-c5cf-4e1f-876d-e79882ad52fa" providerId="ADAL" clId="{448EE5DD-3D57-41C8-B692-B5200483BCFE}" dt="2021-11-12T22:27:49.863" v="3586" actId="20577"/>
          <ac:spMkLst>
            <pc:docMk/>
            <pc:sldMk cId="3028284924" sldId="268"/>
            <ac:spMk id="6" creationId="{EEDD06C2-814A-4EB7-8D5B-97A045BB76A6}"/>
          </ac:spMkLst>
        </pc:spChg>
      </pc:sldChg>
      <pc:sldChg chg="addSp delSp modSp add mod">
        <pc:chgData name="Cynthia Enciso" userId="7915927f-c5cf-4e1f-876d-e79882ad52fa" providerId="ADAL" clId="{448EE5DD-3D57-41C8-B692-B5200483BCFE}" dt="2021-11-12T22:30:27.322" v="3625" actId="1076"/>
        <pc:sldMkLst>
          <pc:docMk/>
          <pc:sldMk cId="3875771287" sldId="279"/>
        </pc:sldMkLst>
        <pc:spChg chg="mod">
          <ac:chgData name="Cynthia Enciso" userId="7915927f-c5cf-4e1f-876d-e79882ad52fa" providerId="ADAL" clId="{448EE5DD-3D57-41C8-B692-B5200483BCFE}" dt="2021-11-12T22:30:24.633" v="3624" actId="255"/>
          <ac:spMkLst>
            <pc:docMk/>
            <pc:sldMk cId="3875771287" sldId="279"/>
            <ac:spMk id="5" creationId="{A30CB506-5CFC-4AB4-8210-CF82AC359655}"/>
          </ac:spMkLst>
        </pc:spChg>
        <pc:spChg chg="mod">
          <ac:chgData name="Cynthia Enciso" userId="7915927f-c5cf-4e1f-876d-e79882ad52fa" providerId="ADAL" clId="{448EE5DD-3D57-41C8-B692-B5200483BCFE}" dt="2021-11-12T22:29:07.015" v="3603"/>
          <ac:spMkLst>
            <pc:docMk/>
            <pc:sldMk cId="3875771287" sldId="279"/>
            <ac:spMk id="19" creationId="{A813389F-AD8D-4742-A5A7-3EB948E5D6E4}"/>
          </ac:spMkLst>
        </pc:spChg>
        <pc:grpChg chg="del">
          <ac:chgData name="Cynthia Enciso" userId="7915927f-c5cf-4e1f-876d-e79882ad52fa" providerId="ADAL" clId="{448EE5DD-3D57-41C8-B692-B5200483BCFE}" dt="2021-11-12T20:24:29.034" v="720" actId="21"/>
          <ac:grpSpMkLst>
            <pc:docMk/>
            <pc:sldMk cId="3875771287" sldId="279"/>
            <ac:grpSpMk id="17" creationId="{0ADF1A99-85A5-4056-99AB-99E6D63A073E}"/>
          </ac:grpSpMkLst>
        </pc:grpChg>
        <pc:grpChg chg="add mod">
          <ac:chgData name="Cynthia Enciso" userId="7915927f-c5cf-4e1f-876d-e79882ad52fa" providerId="ADAL" clId="{448EE5DD-3D57-41C8-B692-B5200483BCFE}" dt="2021-11-12T22:30:27.322" v="3625" actId="1076"/>
          <ac:grpSpMkLst>
            <pc:docMk/>
            <pc:sldMk cId="3875771287" sldId="279"/>
            <ac:grpSpMk id="18" creationId="{3001DE86-01B0-4B4D-A90C-5D324E57909E}"/>
          </ac:grpSpMkLst>
        </pc:grpChg>
        <pc:grpChg chg="mod">
          <ac:chgData name="Cynthia Enciso" userId="7915927f-c5cf-4e1f-876d-e79882ad52fa" providerId="ADAL" clId="{448EE5DD-3D57-41C8-B692-B5200483BCFE}" dt="2021-11-12T22:29:07.015" v="3603"/>
          <ac:grpSpMkLst>
            <pc:docMk/>
            <pc:sldMk cId="3875771287" sldId="279"/>
            <ac:grpSpMk id="20" creationId="{07D4D15F-B5A7-4D06-A541-A0ED1A632136}"/>
          </ac:grpSpMkLst>
        </pc:grp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1" creationId="{C209BDB4-BD90-42F7-84D2-32B60955E216}"/>
          </ac:picMkLst>
        </pc:pic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2" creationId="{4A423F1E-68F5-4BEE-96E0-41D0EE8ACADB}"/>
          </ac:picMkLst>
        </pc:pic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3" creationId="{7A764CB3-C711-44F0-80B1-661B2D5F37CE}"/>
          </ac:picMkLst>
        </pc:picChg>
        <pc:cxnChg chg="mod">
          <ac:chgData name="Cynthia Enciso" userId="7915927f-c5cf-4e1f-876d-e79882ad52fa" providerId="ADAL" clId="{448EE5DD-3D57-41C8-B692-B5200483BCFE}" dt="2021-11-12T22:29:07.015" v="3603"/>
          <ac:cxnSpMkLst>
            <pc:docMk/>
            <pc:sldMk cId="3875771287" sldId="279"/>
            <ac:cxnSpMk id="24" creationId="{B1F1C752-B19B-4060-A307-45FA41D3EDB6}"/>
          </ac:cxnSpMkLst>
        </pc:cxnChg>
        <pc:cxnChg chg="mod">
          <ac:chgData name="Cynthia Enciso" userId="7915927f-c5cf-4e1f-876d-e79882ad52fa" providerId="ADAL" clId="{448EE5DD-3D57-41C8-B692-B5200483BCFE}" dt="2021-11-12T22:29:07.015" v="3603"/>
          <ac:cxnSpMkLst>
            <pc:docMk/>
            <pc:sldMk cId="3875771287" sldId="279"/>
            <ac:cxnSpMk id="25" creationId="{6F24D195-E649-418F-B1C9-29900856BC45}"/>
          </ac:cxnSpMkLst>
        </pc:cxnChg>
      </pc:sldChg>
      <pc:sldChg chg="new del ord">
        <pc:chgData name="Cynthia Enciso" userId="7915927f-c5cf-4e1f-876d-e79882ad52fa" providerId="ADAL" clId="{448EE5DD-3D57-41C8-B692-B5200483BCFE}" dt="2021-11-12T20:23:32.391" v="614" actId="47"/>
        <pc:sldMkLst>
          <pc:docMk/>
          <pc:sldMk cId="3001891860" sldId="280"/>
        </pc:sldMkLst>
      </pc:sldChg>
      <pc:sldChg chg="add del">
        <pc:chgData name="Cynthia Enciso" userId="7915927f-c5cf-4e1f-876d-e79882ad52fa" providerId="ADAL" clId="{448EE5DD-3D57-41C8-B692-B5200483BCFE}" dt="2021-11-12T20:22:18.172" v="564"/>
        <pc:sldMkLst>
          <pc:docMk/>
          <pc:sldMk cId="3195797882" sldId="280"/>
        </pc:sldMkLst>
      </pc:sldChg>
      <pc:sldChg chg="addSp delSp modSp new del mod">
        <pc:chgData name="Cynthia Enciso" userId="7915927f-c5cf-4e1f-876d-e79882ad52fa" providerId="ADAL" clId="{448EE5DD-3D57-41C8-B692-B5200483BCFE}" dt="2021-11-12T22:30:37.281" v="3626" actId="47"/>
        <pc:sldMkLst>
          <pc:docMk/>
          <pc:sldMk cId="1854404261" sldId="281"/>
        </pc:sldMkLst>
        <pc:spChg chg="mod">
          <ac:chgData name="Cynthia Enciso" userId="7915927f-c5cf-4e1f-876d-e79882ad52fa" providerId="ADAL" clId="{448EE5DD-3D57-41C8-B692-B5200483BCFE}" dt="2021-11-12T20:24:55.026" v="757" actId="20577"/>
          <ac:spMkLst>
            <pc:docMk/>
            <pc:sldMk cId="1854404261" sldId="281"/>
            <ac:spMk id="2" creationId="{CA079916-427F-4299-A6BE-BA275558F12E}"/>
          </ac:spMkLst>
        </pc:spChg>
        <pc:spChg chg="del mod">
          <ac:chgData name="Cynthia Enciso" userId="7915927f-c5cf-4e1f-876d-e79882ad52fa" providerId="ADAL" clId="{448EE5DD-3D57-41C8-B692-B5200483BCFE}" dt="2021-11-12T20:24:46.338" v="730" actId="478"/>
          <ac:spMkLst>
            <pc:docMk/>
            <pc:sldMk cId="1854404261" sldId="281"/>
            <ac:spMk id="3" creationId="{DA09A7D6-8ABB-4707-93D9-652A4AA5DA8D}"/>
          </ac:spMkLst>
        </pc:spChg>
        <pc:spChg chg="mod">
          <ac:chgData name="Cynthia Enciso" userId="7915927f-c5cf-4e1f-876d-e79882ad52fa" providerId="ADAL" clId="{448EE5DD-3D57-41C8-B692-B5200483BCFE}" dt="2021-11-12T20:24:30.258" v="721"/>
          <ac:spMkLst>
            <pc:docMk/>
            <pc:sldMk cId="1854404261" sldId="281"/>
            <ac:spMk id="6" creationId="{AE54C067-3621-46BE-8546-DEC8F4F2131E}"/>
          </ac:spMkLst>
        </pc:spChg>
        <pc:grpChg chg="add mod">
          <ac:chgData name="Cynthia Enciso" userId="7915927f-c5cf-4e1f-876d-e79882ad52fa" providerId="ADAL" clId="{448EE5DD-3D57-41C8-B692-B5200483BCFE}" dt="2021-11-12T22:29:05.158" v="3602" actId="1076"/>
          <ac:grpSpMkLst>
            <pc:docMk/>
            <pc:sldMk cId="1854404261" sldId="281"/>
            <ac:grpSpMk id="5" creationId="{622FD79E-A759-4E11-85B4-C4E88507DE35}"/>
          </ac:grpSpMkLst>
        </pc:grpChg>
        <pc:grpChg chg="mod">
          <ac:chgData name="Cynthia Enciso" userId="7915927f-c5cf-4e1f-876d-e79882ad52fa" providerId="ADAL" clId="{448EE5DD-3D57-41C8-B692-B5200483BCFE}" dt="2021-11-12T20:24:30.258" v="721"/>
          <ac:grpSpMkLst>
            <pc:docMk/>
            <pc:sldMk cId="1854404261" sldId="281"/>
            <ac:grpSpMk id="7" creationId="{95DBF41C-9190-40E4-9AEC-28C4CE736EE2}"/>
          </ac:grpSpMkLst>
        </pc:grp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8" creationId="{DA436618-0CAC-4886-BDFA-DCFDC0826592}"/>
          </ac:picMkLst>
        </pc:pic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9" creationId="{20E35016-26D5-457D-9885-8FED45E20D5C}"/>
          </ac:picMkLst>
        </pc:pic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10" creationId="{255ACBF3-484D-4FA6-ACB1-7C84358B23ED}"/>
          </ac:picMkLst>
        </pc:picChg>
        <pc:cxnChg chg="mod">
          <ac:chgData name="Cynthia Enciso" userId="7915927f-c5cf-4e1f-876d-e79882ad52fa" providerId="ADAL" clId="{448EE5DD-3D57-41C8-B692-B5200483BCFE}" dt="2021-11-12T20:24:30.258" v="721"/>
          <ac:cxnSpMkLst>
            <pc:docMk/>
            <pc:sldMk cId="1854404261" sldId="281"/>
            <ac:cxnSpMk id="11" creationId="{F3F829F3-4C59-433D-8720-CB4B7A1D1DE6}"/>
          </ac:cxnSpMkLst>
        </pc:cxnChg>
        <pc:cxnChg chg="mod">
          <ac:chgData name="Cynthia Enciso" userId="7915927f-c5cf-4e1f-876d-e79882ad52fa" providerId="ADAL" clId="{448EE5DD-3D57-41C8-B692-B5200483BCFE}" dt="2021-11-12T20:24:30.258" v="721"/>
          <ac:cxnSpMkLst>
            <pc:docMk/>
            <pc:sldMk cId="1854404261" sldId="281"/>
            <ac:cxnSpMk id="12" creationId="{24411135-A811-4A34-A0A0-4E7D94A8FE40}"/>
          </ac:cxnSpMkLst>
        </pc:cxnChg>
      </pc:sldChg>
      <pc:sldChg chg="addSp delSp modSp new mod ord modNotesTx">
        <pc:chgData name="Cynthia Enciso" userId="7915927f-c5cf-4e1f-876d-e79882ad52fa" providerId="ADAL" clId="{448EE5DD-3D57-41C8-B692-B5200483BCFE}" dt="2021-11-12T20:45:49.327" v="1278" actId="122"/>
        <pc:sldMkLst>
          <pc:docMk/>
          <pc:sldMk cId="925044006" sldId="282"/>
        </pc:sldMkLst>
        <pc:spChg chg="mod">
          <ac:chgData name="Cynthia Enciso" userId="7915927f-c5cf-4e1f-876d-e79882ad52fa" providerId="ADAL" clId="{448EE5DD-3D57-41C8-B692-B5200483BCFE}" dt="2021-11-12T20:30:53.875" v="822" actId="20577"/>
          <ac:spMkLst>
            <pc:docMk/>
            <pc:sldMk cId="925044006" sldId="282"/>
            <ac:spMk id="2" creationId="{AC14A1C2-3E75-4F74-AB7E-8643F5A0FF64}"/>
          </ac:spMkLst>
        </pc:spChg>
        <pc:spChg chg="del mod">
          <ac:chgData name="Cynthia Enciso" userId="7915927f-c5cf-4e1f-876d-e79882ad52fa" providerId="ADAL" clId="{448EE5DD-3D57-41C8-B692-B5200483BCFE}" dt="2021-11-12T20:28:30.880" v="774"/>
          <ac:spMkLst>
            <pc:docMk/>
            <pc:sldMk cId="925044006" sldId="282"/>
            <ac:spMk id="3" creationId="{89A03906-0BAA-4E86-B7C6-BC694DC10BAA}"/>
          </ac:spMkLst>
        </pc:spChg>
        <pc:spChg chg="add mod">
          <ac:chgData name="Cynthia Enciso" userId="7915927f-c5cf-4e1f-876d-e79882ad52fa" providerId="ADAL" clId="{448EE5DD-3D57-41C8-B692-B5200483BCFE}" dt="2021-11-12T20:31:34.888" v="836" actId="1076"/>
          <ac:spMkLst>
            <pc:docMk/>
            <pc:sldMk cId="925044006" sldId="282"/>
            <ac:spMk id="7" creationId="{39D012CB-3172-4C35-980E-9C7579D67982}"/>
          </ac:spMkLst>
        </pc:spChg>
        <pc:spChg chg="add mod ord">
          <ac:chgData name="Cynthia Enciso" userId="7915927f-c5cf-4e1f-876d-e79882ad52fa" providerId="ADAL" clId="{448EE5DD-3D57-41C8-B692-B5200483BCFE}" dt="2021-11-12T20:35:59.058" v="1035" actId="20577"/>
          <ac:spMkLst>
            <pc:docMk/>
            <pc:sldMk cId="925044006" sldId="282"/>
            <ac:spMk id="9" creationId="{2C6A8D27-1BF1-463F-8FEA-9ACC02BA985A}"/>
          </ac:spMkLst>
        </pc:spChg>
        <pc:spChg chg="add mod">
          <ac:chgData name="Cynthia Enciso" userId="7915927f-c5cf-4e1f-876d-e79882ad52fa" providerId="ADAL" clId="{448EE5DD-3D57-41C8-B692-B5200483BCFE}" dt="2021-11-12T20:33:34.643" v="859" actId="13822"/>
          <ac:spMkLst>
            <pc:docMk/>
            <pc:sldMk cId="925044006" sldId="282"/>
            <ac:spMk id="12" creationId="{6A637C5D-D2D2-4AE8-BA53-753A512CF56C}"/>
          </ac:spMkLst>
        </pc:spChg>
        <pc:spChg chg="add mod">
          <ac:chgData name="Cynthia Enciso" userId="7915927f-c5cf-4e1f-876d-e79882ad52fa" providerId="ADAL" clId="{448EE5DD-3D57-41C8-B692-B5200483BCFE}" dt="2021-11-12T20:45:49.327" v="1278" actId="122"/>
          <ac:spMkLst>
            <pc:docMk/>
            <pc:sldMk cId="925044006" sldId="282"/>
            <ac:spMk id="27" creationId="{A638F697-95EB-47F0-84B3-4EE007BF82E3}"/>
          </ac:spMkLst>
        </pc:spChg>
        <pc:spChg chg="add mod">
          <ac:chgData name="Cynthia Enciso" userId="7915927f-c5cf-4e1f-876d-e79882ad52fa" providerId="ADAL" clId="{448EE5DD-3D57-41C8-B692-B5200483BCFE}" dt="2021-11-12T20:36:34.770" v="1068" actId="1076"/>
          <ac:spMkLst>
            <pc:docMk/>
            <pc:sldMk cId="925044006" sldId="282"/>
            <ac:spMk id="28" creationId="{CF179F56-5B8A-4974-8196-C3F3B05CDA62}"/>
          </ac:spMkLst>
        </pc:spChg>
        <pc:spChg chg="add mod">
          <ac:chgData name="Cynthia Enciso" userId="7915927f-c5cf-4e1f-876d-e79882ad52fa" providerId="ADAL" clId="{448EE5DD-3D57-41C8-B692-B5200483BCFE}" dt="2021-11-12T20:36:52.551" v="1088" actId="20577"/>
          <ac:spMkLst>
            <pc:docMk/>
            <pc:sldMk cId="925044006" sldId="282"/>
            <ac:spMk id="29" creationId="{4CE0E1FE-8268-45CD-882F-9B08D6B3D9FB}"/>
          </ac:spMkLst>
        </pc:spChg>
        <pc:spChg chg="add mod">
          <ac:chgData name="Cynthia Enciso" userId="7915927f-c5cf-4e1f-876d-e79882ad52fa" providerId="ADAL" clId="{448EE5DD-3D57-41C8-B692-B5200483BCFE}" dt="2021-11-12T20:37:20.456" v="1155" actId="1076"/>
          <ac:spMkLst>
            <pc:docMk/>
            <pc:sldMk cId="925044006" sldId="282"/>
            <ac:spMk id="30" creationId="{58B66B9F-A49E-4CDA-BFDB-D16597016054}"/>
          </ac:spMkLst>
        </pc:spChg>
        <pc:grpChg chg="add mod">
          <ac:chgData name="Cynthia Enciso" userId="7915927f-c5cf-4e1f-876d-e79882ad52fa" providerId="ADAL" clId="{448EE5DD-3D57-41C8-B692-B5200483BCFE}" dt="2021-11-12T20:35:12.551" v="1032" actId="1076"/>
          <ac:grpSpMkLst>
            <pc:docMk/>
            <pc:sldMk cId="925044006" sldId="282"/>
            <ac:grpSpMk id="20" creationId="{F7D8AD70-DBE8-478D-8ACB-43381D942AE3}"/>
          </ac:grpSpMkLst>
        </pc:grpChg>
        <pc:grpChg chg="add mod">
          <ac:chgData name="Cynthia Enciso" userId="7915927f-c5cf-4e1f-876d-e79882ad52fa" providerId="ADAL" clId="{448EE5DD-3D57-41C8-B692-B5200483BCFE}" dt="2021-11-12T20:35:12.551" v="1032" actId="1076"/>
          <ac:grpSpMkLst>
            <pc:docMk/>
            <pc:sldMk cId="925044006" sldId="282"/>
            <ac:grpSpMk id="21" creationId="{5958778B-AEC2-4D34-9DA7-2820F59759C2}"/>
          </ac:grpSpMkLst>
        </pc:grpChg>
        <pc:picChg chg="add mod">
          <ac:chgData name="Cynthia Enciso" userId="7915927f-c5cf-4e1f-876d-e79882ad52fa" providerId="ADAL" clId="{448EE5DD-3D57-41C8-B692-B5200483BCFE}" dt="2021-11-12T20:31:09.671" v="828" actId="1076"/>
          <ac:picMkLst>
            <pc:docMk/>
            <pc:sldMk cId="925044006" sldId="282"/>
            <ac:picMk id="6" creationId="{B5E20F98-F755-4040-8268-71B0880AA070}"/>
          </ac:picMkLst>
        </pc:picChg>
        <pc:picChg chg="add mod ord">
          <ac:chgData name="Cynthia Enciso" userId="7915927f-c5cf-4e1f-876d-e79882ad52fa" providerId="ADAL" clId="{448EE5DD-3D57-41C8-B692-B5200483BCFE}" dt="2021-11-12T20:31:05.325" v="827" actId="1076"/>
          <ac:picMkLst>
            <pc:docMk/>
            <pc:sldMk cId="925044006" sldId="282"/>
            <ac:picMk id="8" creationId="{09295428-653B-45A0-B2F5-AEBFBE3A09D3}"/>
          </ac:picMkLst>
        </pc:picChg>
        <pc:picChg chg="add mod">
          <ac:chgData name="Cynthia Enciso" userId="7915927f-c5cf-4e1f-876d-e79882ad52fa" providerId="ADAL" clId="{448EE5DD-3D57-41C8-B692-B5200483BCFE}" dt="2021-11-12T20:31:38.351" v="837" actId="1076"/>
          <ac:picMkLst>
            <pc:docMk/>
            <pc:sldMk cId="925044006" sldId="282"/>
            <ac:picMk id="11" creationId="{9D716B18-792F-4C72-A061-165B90290A61}"/>
          </ac:picMkLst>
        </pc:picChg>
        <pc:picChg chg="add del mod">
          <ac:chgData name="Cynthia Enciso" userId="7915927f-c5cf-4e1f-876d-e79882ad52fa" providerId="ADAL" clId="{448EE5DD-3D57-41C8-B692-B5200483BCFE}" dt="2021-11-12T20:31:59.921" v="843" actId="478"/>
          <ac:picMkLst>
            <pc:docMk/>
            <pc:sldMk cId="925044006" sldId="282"/>
            <ac:picMk id="14" creationId="{39C00E89-ED50-44DF-8CA1-F9638D2C5EC7}"/>
          </ac:picMkLst>
        </pc:picChg>
        <pc:picChg chg="add mod ord">
          <ac:chgData name="Cynthia Enciso" userId="7915927f-c5cf-4e1f-876d-e79882ad52fa" providerId="ADAL" clId="{448EE5DD-3D57-41C8-B692-B5200483BCFE}" dt="2021-11-12T20:33:12.653" v="853" actId="164"/>
          <ac:picMkLst>
            <pc:docMk/>
            <pc:sldMk cId="925044006" sldId="282"/>
            <ac:picMk id="16" creationId="{555BD6EA-C96C-45E8-BC20-C56E488BA42D}"/>
          </ac:picMkLst>
        </pc:picChg>
        <pc:picChg chg="mod">
          <ac:chgData name="Cynthia Enciso" userId="7915927f-c5cf-4e1f-876d-e79882ad52fa" providerId="ADAL" clId="{448EE5DD-3D57-41C8-B692-B5200483BCFE}" dt="2021-11-12T20:33:13.561" v="854"/>
          <ac:picMkLst>
            <pc:docMk/>
            <pc:sldMk cId="925044006" sldId="282"/>
            <ac:picMk id="23" creationId="{0B7C499F-B157-418B-8832-26BFB9D08C26}"/>
          </ac:picMkLst>
        </pc:picChg>
        <pc:picChg chg="add mod">
          <ac:chgData name="Cynthia Enciso" userId="7915927f-c5cf-4e1f-876d-e79882ad52fa" providerId="ADAL" clId="{448EE5DD-3D57-41C8-B692-B5200483BCFE}" dt="2021-11-12T20:34:58.223" v="1029" actId="962"/>
          <ac:picMkLst>
            <pc:docMk/>
            <pc:sldMk cId="925044006" sldId="282"/>
            <ac:picMk id="25" creationId="{40FF3BE4-E368-4198-93AD-193F9A610FBE}"/>
          </ac:picMkLst>
        </pc:picChg>
        <pc:picChg chg="add mod">
          <ac:chgData name="Cynthia Enciso" userId="7915927f-c5cf-4e1f-876d-e79882ad52fa" providerId="ADAL" clId="{448EE5DD-3D57-41C8-B692-B5200483BCFE}" dt="2021-11-12T20:35:05.905" v="1031" actId="1076"/>
          <ac:picMkLst>
            <pc:docMk/>
            <pc:sldMk cId="925044006" sldId="282"/>
            <ac:picMk id="26" creationId="{A6037D5E-C6AF-4BE9-98BB-528C2043FC18}"/>
          </ac:picMkLst>
        </pc:picChg>
        <pc:cxnChg chg="add mod">
          <ac:chgData name="Cynthia Enciso" userId="7915927f-c5cf-4e1f-876d-e79882ad52fa" providerId="ADAL" clId="{448EE5DD-3D57-41C8-B692-B5200483BCFE}" dt="2021-11-12T20:33:12.653" v="853" actId="164"/>
          <ac:cxnSpMkLst>
            <pc:docMk/>
            <pc:sldMk cId="925044006" sldId="282"/>
            <ac:cxnSpMk id="18" creationId="{DD0A4364-1EE6-42A8-8BFB-C790EC9D7240}"/>
          </ac:cxnSpMkLst>
        </pc:cxnChg>
        <pc:cxnChg chg="mod">
          <ac:chgData name="Cynthia Enciso" userId="7915927f-c5cf-4e1f-876d-e79882ad52fa" providerId="ADAL" clId="{448EE5DD-3D57-41C8-B692-B5200483BCFE}" dt="2021-11-12T20:33:13.561" v="854"/>
          <ac:cxnSpMkLst>
            <pc:docMk/>
            <pc:sldMk cId="925044006" sldId="282"/>
            <ac:cxnSpMk id="22" creationId="{4A484EF3-4B7F-4547-8228-B02588A2A5CD}"/>
          </ac:cxnSpMkLst>
        </pc:cxnChg>
      </pc:sldChg>
      <pc:sldChg chg="addSp delSp modSp new mod ord modClrScheme chgLayout">
        <pc:chgData name="Cynthia Enciso" userId="7915927f-c5cf-4e1f-876d-e79882ad52fa" providerId="ADAL" clId="{448EE5DD-3D57-41C8-B692-B5200483BCFE}" dt="2021-11-12T20:38:56.075" v="1191" actId="14100"/>
        <pc:sldMkLst>
          <pc:docMk/>
          <pc:sldMk cId="3421677508" sldId="283"/>
        </pc:sldMkLst>
        <pc:spChg chg="del">
          <ac:chgData name="Cynthia Enciso" userId="7915927f-c5cf-4e1f-876d-e79882ad52fa" providerId="ADAL" clId="{448EE5DD-3D57-41C8-B692-B5200483BCFE}" dt="2021-11-12T20:38:21.182" v="1162" actId="700"/>
          <ac:spMkLst>
            <pc:docMk/>
            <pc:sldMk cId="3421677508" sldId="283"/>
            <ac:spMk id="2" creationId="{72E264CD-D4BC-4CF7-9884-6F1F10B2523C}"/>
          </ac:spMkLst>
        </pc:spChg>
        <pc:spChg chg="del mod ord">
          <ac:chgData name="Cynthia Enciso" userId="7915927f-c5cf-4e1f-876d-e79882ad52fa" providerId="ADAL" clId="{448EE5DD-3D57-41C8-B692-B5200483BCFE}" dt="2021-11-12T20:38:21.182" v="1162" actId="700"/>
          <ac:spMkLst>
            <pc:docMk/>
            <pc:sldMk cId="3421677508" sldId="283"/>
            <ac:spMk id="3" creationId="{17CA06BE-3078-4A83-ADC3-F3EC6BE7CE5A}"/>
          </ac:spMkLst>
        </pc:spChg>
        <pc:spChg chg="mod ord">
          <ac:chgData name="Cynthia Enciso" userId="7915927f-c5cf-4e1f-876d-e79882ad52fa" providerId="ADAL" clId="{448EE5DD-3D57-41C8-B692-B5200483BCFE}" dt="2021-11-12T20:38:39.197" v="1163" actId="700"/>
          <ac:spMkLst>
            <pc:docMk/>
            <pc:sldMk cId="3421677508" sldId="283"/>
            <ac:spMk id="4" creationId="{E804AECE-6B4C-4E5D-A9FE-7437D096467F}"/>
          </ac:spMkLst>
        </pc:spChg>
        <pc:spChg chg="add del mod ord">
          <ac:chgData name="Cynthia Enciso" userId="7915927f-c5cf-4e1f-876d-e79882ad52fa" providerId="ADAL" clId="{448EE5DD-3D57-41C8-B692-B5200483BCFE}" dt="2021-11-12T20:38:39.197" v="1163" actId="700"/>
          <ac:spMkLst>
            <pc:docMk/>
            <pc:sldMk cId="3421677508" sldId="283"/>
            <ac:spMk id="5" creationId="{F5D204EF-23F8-41A9-A530-8547A86FCB94}"/>
          </ac:spMkLst>
        </pc:spChg>
        <pc:spChg chg="add mod ord">
          <ac:chgData name="Cynthia Enciso" userId="7915927f-c5cf-4e1f-876d-e79882ad52fa" providerId="ADAL" clId="{448EE5DD-3D57-41C8-B692-B5200483BCFE}" dt="2021-11-12T20:38:56.075" v="1191" actId="14100"/>
          <ac:spMkLst>
            <pc:docMk/>
            <pc:sldMk cId="3421677508" sldId="283"/>
            <ac:spMk id="6" creationId="{91A644E8-2BEF-4C83-991C-68449B47B67A}"/>
          </ac:spMkLst>
        </pc:spChg>
      </pc:sldChg>
      <pc:sldChg chg="modSp add mod ord">
        <pc:chgData name="Cynthia Enciso" userId="7915927f-c5cf-4e1f-876d-e79882ad52fa" providerId="ADAL" clId="{448EE5DD-3D57-41C8-B692-B5200483BCFE}" dt="2021-11-12T20:39:34.108" v="1201" actId="14100"/>
        <pc:sldMkLst>
          <pc:docMk/>
          <pc:sldMk cId="3618028687" sldId="284"/>
        </pc:sldMkLst>
        <pc:spChg chg="mod">
          <ac:chgData name="Cynthia Enciso" userId="7915927f-c5cf-4e1f-876d-e79882ad52fa" providerId="ADAL" clId="{448EE5DD-3D57-41C8-B692-B5200483BCFE}" dt="2021-11-12T20:39:34.108" v="1201" actId="14100"/>
          <ac:spMkLst>
            <pc:docMk/>
            <pc:sldMk cId="3618028687" sldId="284"/>
            <ac:spMk id="6" creationId="{91A644E8-2BEF-4C83-991C-68449B47B67A}"/>
          </ac:spMkLst>
        </pc:spChg>
      </pc:sldChg>
      <pc:sldChg chg="modSp add mod ord">
        <pc:chgData name="Cynthia Enciso" userId="7915927f-c5cf-4e1f-876d-e79882ad52fa" providerId="ADAL" clId="{448EE5DD-3D57-41C8-B692-B5200483BCFE}" dt="2021-11-12T20:40:23.919" v="1247" actId="14100"/>
        <pc:sldMkLst>
          <pc:docMk/>
          <pc:sldMk cId="377769298" sldId="285"/>
        </pc:sldMkLst>
        <pc:spChg chg="mod">
          <ac:chgData name="Cynthia Enciso" userId="7915927f-c5cf-4e1f-876d-e79882ad52fa" providerId="ADAL" clId="{448EE5DD-3D57-41C8-B692-B5200483BCFE}" dt="2021-11-12T20:40:23.919" v="1247" actId="14100"/>
          <ac:spMkLst>
            <pc:docMk/>
            <pc:sldMk cId="377769298" sldId="285"/>
            <ac:spMk id="6" creationId="{91A644E8-2BEF-4C83-991C-68449B47B67A}"/>
          </ac:spMkLst>
        </pc:spChg>
      </pc:sldChg>
      <pc:sldChg chg="modSp add mod">
        <pc:chgData name="Cynthia Enciso" userId="7915927f-c5cf-4e1f-876d-e79882ad52fa" providerId="ADAL" clId="{448EE5DD-3D57-41C8-B692-B5200483BCFE}" dt="2021-11-12T20:40:08.362" v="1221" actId="20577"/>
        <pc:sldMkLst>
          <pc:docMk/>
          <pc:sldMk cId="1062553831" sldId="286"/>
        </pc:sldMkLst>
        <pc:spChg chg="mod">
          <ac:chgData name="Cynthia Enciso" userId="7915927f-c5cf-4e1f-876d-e79882ad52fa" providerId="ADAL" clId="{448EE5DD-3D57-41C8-B692-B5200483BCFE}" dt="2021-11-12T20:40:08.362" v="1221" actId="20577"/>
          <ac:spMkLst>
            <pc:docMk/>
            <pc:sldMk cId="1062553831" sldId="286"/>
            <ac:spMk id="6" creationId="{91A644E8-2BEF-4C83-991C-68449B47B67A}"/>
          </ac:spMkLst>
        </pc:spChg>
      </pc:sldChg>
      <pc:sldChg chg="addSp delSp modSp new mod ord">
        <pc:chgData name="Cynthia Enciso" userId="7915927f-c5cf-4e1f-876d-e79882ad52fa" providerId="ADAL" clId="{448EE5DD-3D57-41C8-B692-B5200483BCFE}" dt="2021-11-12T22:12:37.939" v="2246" actId="478"/>
        <pc:sldMkLst>
          <pc:docMk/>
          <pc:sldMk cId="531344571" sldId="287"/>
        </pc:sldMkLst>
        <pc:spChg chg="mod">
          <ac:chgData name="Cynthia Enciso" userId="7915927f-c5cf-4e1f-876d-e79882ad52fa" providerId="ADAL" clId="{448EE5DD-3D57-41C8-B692-B5200483BCFE}" dt="2021-11-12T21:13:42.049" v="1935" actId="20577"/>
          <ac:spMkLst>
            <pc:docMk/>
            <pc:sldMk cId="531344571" sldId="287"/>
            <ac:spMk id="2" creationId="{4992F8C5-CE31-4320-899A-1DB660C4A071}"/>
          </ac:spMkLst>
        </pc:spChg>
        <pc:spChg chg="del">
          <ac:chgData name="Cynthia Enciso" userId="7915927f-c5cf-4e1f-876d-e79882ad52fa" providerId="ADAL" clId="{448EE5DD-3D57-41C8-B692-B5200483BCFE}" dt="2021-11-12T20:52:14.906" v="1515" actId="478"/>
          <ac:spMkLst>
            <pc:docMk/>
            <pc:sldMk cId="531344571" sldId="287"/>
            <ac:spMk id="3" creationId="{2036523D-AB71-484D-A519-FB61B8E1E5B7}"/>
          </ac:spMkLst>
        </pc:spChg>
        <pc:spChg chg="mod">
          <ac:chgData name="Cynthia Enciso" userId="7915927f-c5cf-4e1f-876d-e79882ad52fa" providerId="ADAL" clId="{448EE5DD-3D57-41C8-B692-B5200483BCFE}" dt="2021-11-12T22:11:23.234" v="2225" actId="1076"/>
          <ac:spMkLst>
            <pc:docMk/>
            <pc:sldMk cId="531344571" sldId="287"/>
            <ac:spMk id="4" creationId="{E87265D7-6150-40E3-92AC-64AF04B63FFE}"/>
          </ac:spMkLst>
        </pc:spChg>
        <pc:spChg chg="add del mod">
          <ac:chgData name="Cynthia Enciso" userId="7915927f-c5cf-4e1f-876d-e79882ad52fa" providerId="ADAL" clId="{448EE5DD-3D57-41C8-B692-B5200483BCFE}" dt="2021-11-12T21:04:49.339" v="1562" actId="478"/>
          <ac:spMkLst>
            <pc:docMk/>
            <pc:sldMk cId="531344571" sldId="287"/>
            <ac:spMk id="5" creationId="{4EED526E-D673-4868-B83A-9C9D84C874FB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6" creationId="{E0EB4E0A-422C-4CAA-A999-B79E63B2079B}"/>
          </ac:spMkLst>
        </pc:spChg>
        <pc:spChg chg="add mod">
          <ac:chgData name="Cynthia Enciso" userId="7915927f-c5cf-4e1f-876d-e79882ad52fa" providerId="ADAL" clId="{448EE5DD-3D57-41C8-B692-B5200483BCFE}" dt="2021-11-12T22:11:12.222" v="2224" actId="1076"/>
          <ac:spMkLst>
            <pc:docMk/>
            <pc:sldMk cId="531344571" sldId="287"/>
            <ac:spMk id="7" creationId="{04863606-FA88-4567-BE77-25F50C913E38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8" creationId="{6B0C3549-D293-4B5B-803E-9034BC961390}"/>
          </ac:spMkLst>
        </pc:spChg>
        <pc:spChg chg="add mod">
          <ac:chgData name="Cynthia Enciso" userId="7915927f-c5cf-4e1f-876d-e79882ad52fa" providerId="ADAL" clId="{448EE5DD-3D57-41C8-B692-B5200483BCFE}" dt="2021-11-12T22:10:46.044" v="2216" actId="164"/>
          <ac:spMkLst>
            <pc:docMk/>
            <pc:sldMk cId="531344571" sldId="287"/>
            <ac:spMk id="9" creationId="{1468FABE-06C1-4461-A0E8-11C5A1444C0E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0" creationId="{6CBDEF44-731C-4424-80FC-36A579AAF3E2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1" creationId="{CD7AACAC-E324-428B-8084-AF74A74152D0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2" creationId="{94B184B0-C54B-40C2-B741-30DB38FC241C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3" creationId="{17C56135-916C-400E-90B3-D4C264E99921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4" creationId="{5A16548A-AED3-4873-8674-7A5C03D1977D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5" creationId="{ED986791-1D58-46CF-AEAD-9CF0B26932DE}"/>
          </ac:spMkLst>
        </pc:spChg>
        <pc:spChg chg="add del mod">
          <ac:chgData name="Cynthia Enciso" userId="7915927f-c5cf-4e1f-876d-e79882ad52fa" providerId="ADAL" clId="{448EE5DD-3D57-41C8-B692-B5200483BCFE}" dt="2021-11-12T21:09:49.426" v="1839"/>
          <ac:spMkLst>
            <pc:docMk/>
            <pc:sldMk cId="531344571" sldId="287"/>
            <ac:spMk id="16" creationId="{22655C27-6800-4ED3-A350-76AA1FC61914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17" creationId="{BAC87DD6-DAE7-4834-BD45-6DA7D113AB69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18" creationId="{CD5FDDC4-963C-434B-B15C-27A24A7712D9}"/>
          </ac:spMkLst>
        </pc:spChg>
        <pc:spChg chg="add mod">
          <ac:chgData name="Cynthia Enciso" userId="7915927f-c5cf-4e1f-876d-e79882ad52fa" providerId="ADAL" clId="{448EE5DD-3D57-41C8-B692-B5200483BCFE}" dt="2021-11-12T22:11:50.227" v="2232" actId="122"/>
          <ac:spMkLst>
            <pc:docMk/>
            <pc:sldMk cId="531344571" sldId="287"/>
            <ac:spMk id="19" creationId="{66533032-E3CF-4995-8BD7-30F8802BB65A}"/>
          </ac:spMkLst>
        </pc:spChg>
        <pc:spChg chg="add mod">
          <ac:chgData name="Cynthia Enciso" userId="7915927f-c5cf-4e1f-876d-e79882ad52fa" providerId="ADAL" clId="{448EE5DD-3D57-41C8-B692-B5200483BCFE}" dt="2021-11-12T22:12:25.115" v="2240" actId="1076"/>
          <ac:spMkLst>
            <pc:docMk/>
            <pc:sldMk cId="531344571" sldId="287"/>
            <ac:spMk id="20" creationId="{6FB9085C-39ED-4FC4-AFF5-91AF90D98D14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21" creationId="{BD6CAC22-DF27-4C35-8A4E-CF4DF42434C2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22" creationId="{681B33C2-C39F-4CA7-AF2B-A785CA1C3D8A}"/>
          </ac:spMkLst>
        </pc:spChg>
        <pc:spChg chg="add mod">
          <ac:chgData name="Cynthia Enciso" userId="7915927f-c5cf-4e1f-876d-e79882ad52fa" providerId="ADAL" clId="{448EE5DD-3D57-41C8-B692-B5200483BCFE}" dt="2021-11-12T22:12:34.188" v="2245" actId="122"/>
          <ac:spMkLst>
            <pc:docMk/>
            <pc:sldMk cId="531344571" sldId="287"/>
            <ac:spMk id="23" creationId="{FC84F9F2-A9EB-4DB1-92C2-2CBCC6D9D6AD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4" creationId="{782F64F4-C567-456B-9D94-974CA0883234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5" creationId="{8BB8E0AE-AA30-45F9-AAA4-7AC21F5D2687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6" creationId="{96538C64-4DF2-4B80-A74F-101F5247F787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7" creationId="{65D68A1F-6D66-45F0-9F8D-B528F981639D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8" creationId="{EC2F1828-326C-4786-9A08-28F743B3352B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9" creationId="{D44B1013-19C3-4728-85DA-918AB62A7E87}"/>
          </ac:spMkLst>
        </pc:spChg>
        <pc:spChg chg="add del mod">
          <ac:chgData name="Cynthia Enciso" userId="7915927f-c5cf-4e1f-876d-e79882ad52fa" providerId="ADAL" clId="{448EE5DD-3D57-41C8-B692-B5200483BCFE}" dt="2021-11-12T22:02:39.239" v="1993" actId="478"/>
          <ac:spMkLst>
            <pc:docMk/>
            <pc:sldMk cId="531344571" sldId="287"/>
            <ac:spMk id="30" creationId="{D9230673-6AE5-499A-91A6-B68FFF8035FD}"/>
          </ac:spMkLst>
        </pc:spChg>
        <pc:spChg chg="add mod ord">
          <ac:chgData name="Cynthia Enciso" userId="7915927f-c5cf-4e1f-876d-e79882ad52fa" providerId="ADAL" clId="{448EE5DD-3D57-41C8-B692-B5200483BCFE}" dt="2021-11-12T22:10:46.044" v="2216" actId="164"/>
          <ac:spMkLst>
            <pc:docMk/>
            <pc:sldMk cId="531344571" sldId="287"/>
            <ac:spMk id="31" creationId="{056DB243-559F-4AA6-8F51-0EC409E14FFE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2" creationId="{950CB1A8-EA2C-408C-BCF9-E73588AC6FBB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3" creationId="{70E150C8-A4E1-44B6-9233-C4FBBD75114D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4" creationId="{CC3DAFB6-67D2-46AE-8CD0-2FDD19C99C7A}"/>
          </ac:spMkLst>
        </pc:spChg>
        <pc:spChg chg="add del mod">
          <ac:chgData name="Cynthia Enciso" userId="7915927f-c5cf-4e1f-876d-e79882ad52fa" providerId="ADAL" clId="{448EE5DD-3D57-41C8-B692-B5200483BCFE}" dt="2021-11-12T22:05:43.616" v="2089" actId="478"/>
          <ac:spMkLst>
            <pc:docMk/>
            <pc:sldMk cId="531344571" sldId="287"/>
            <ac:spMk id="35" creationId="{C6A87622-F1EA-45C9-B185-1ECA0B7910A2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6" creationId="{E009D764-54ED-4647-A44B-6C6AEAB90235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7" creationId="{5151D27C-8013-4448-921B-36684803E9D8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8" creationId="{8BB991F7-CE80-45CB-805D-3B8259F59B4D}"/>
          </ac:spMkLst>
        </pc:spChg>
        <pc:grpChg chg="add mod">
          <ac:chgData name="Cynthia Enciso" userId="7915927f-c5cf-4e1f-876d-e79882ad52fa" providerId="ADAL" clId="{448EE5DD-3D57-41C8-B692-B5200483BCFE}" dt="2021-11-12T22:11:03.539" v="2219" actId="164"/>
          <ac:grpSpMkLst>
            <pc:docMk/>
            <pc:sldMk cId="531344571" sldId="287"/>
            <ac:grpSpMk id="39" creationId="{0BA37624-FC2A-4870-8B68-6ECB325A8F37}"/>
          </ac:grpSpMkLst>
        </pc:grpChg>
        <pc:grpChg chg="add mod">
          <ac:chgData name="Cynthia Enciso" userId="7915927f-c5cf-4e1f-876d-e79882ad52fa" providerId="ADAL" clId="{448EE5DD-3D57-41C8-B692-B5200483BCFE}" dt="2021-11-12T22:10:59.271" v="2218" actId="164"/>
          <ac:grpSpMkLst>
            <pc:docMk/>
            <pc:sldMk cId="531344571" sldId="287"/>
            <ac:grpSpMk id="40" creationId="{3FAE363F-8583-4DE2-AD8F-50E75ED4AA4A}"/>
          </ac:grpSpMkLst>
        </pc:grpChg>
        <pc:grpChg chg="add mod">
          <ac:chgData name="Cynthia Enciso" userId="7915927f-c5cf-4e1f-876d-e79882ad52fa" providerId="ADAL" clId="{448EE5DD-3D57-41C8-B692-B5200483BCFE}" dt="2021-11-12T22:11:40.134" v="2228" actId="1076"/>
          <ac:grpSpMkLst>
            <pc:docMk/>
            <pc:sldMk cId="531344571" sldId="287"/>
            <ac:grpSpMk id="41" creationId="{23CDBB93-0446-4D40-A44F-4CEFF40CD7E7}"/>
          </ac:grpSpMkLst>
        </pc:grpChg>
        <pc:grpChg chg="add mod">
          <ac:chgData name="Cynthia Enciso" userId="7915927f-c5cf-4e1f-876d-e79882ad52fa" providerId="ADAL" clId="{448EE5DD-3D57-41C8-B692-B5200483BCFE}" dt="2021-11-12T22:11:47.553" v="2231" actId="1076"/>
          <ac:grpSpMkLst>
            <pc:docMk/>
            <pc:sldMk cId="531344571" sldId="287"/>
            <ac:grpSpMk id="42" creationId="{9A6E7346-F8B7-482B-9A83-C8D18842F5B0}"/>
          </ac:grpSpMkLst>
        </pc:grpChg>
      </pc:sldChg>
      <pc:sldChg chg="modSp new del mod">
        <pc:chgData name="Cynthia Enciso" userId="7915927f-c5cf-4e1f-876d-e79882ad52fa" providerId="ADAL" clId="{448EE5DD-3D57-41C8-B692-B5200483BCFE}" dt="2021-11-12T21:13:44.037" v="1936" actId="47"/>
        <pc:sldMkLst>
          <pc:docMk/>
          <pc:sldMk cId="55421504" sldId="288"/>
        </pc:sldMkLst>
        <pc:spChg chg="mod">
          <ac:chgData name="Cynthia Enciso" userId="7915927f-c5cf-4e1f-876d-e79882ad52fa" providerId="ADAL" clId="{448EE5DD-3D57-41C8-B692-B5200483BCFE}" dt="2021-11-12T20:53:01.991" v="1553" actId="20577"/>
          <ac:spMkLst>
            <pc:docMk/>
            <pc:sldMk cId="55421504" sldId="288"/>
            <ac:spMk id="2" creationId="{B47270AA-C7DB-4E9C-A21A-E25D950AA628}"/>
          </ac:spMkLst>
        </pc:spChg>
      </pc:sldChg>
      <pc:sldChg chg="addSp modSp new mod ord">
        <pc:chgData name="Cynthia Enciso" userId="7915927f-c5cf-4e1f-876d-e79882ad52fa" providerId="ADAL" clId="{448EE5DD-3D57-41C8-B692-B5200483BCFE}" dt="2021-11-12T22:26:25.882" v="3496" actId="1076"/>
        <pc:sldMkLst>
          <pc:docMk/>
          <pc:sldMk cId="3186654339" sldId="288"/>
        </pc:sldMkLst>
        <pc:spChg chg="mod">
          <ac:chgData name="Cynthia Enciso" userId="7915927f-c5cf-4e1f-876d-e79882ad52fa" providerId="ADAL" clId="{448EE5DD-3D57-41C8-B692-B5200483BCFE}" dt="2021-11-12T22:19:43.428" v="2728" actId="20577"/>
          <ac:spMkLst>
            <pc:docMk/>
            <pc:sldMk cId="3186654339" sldId="288"/>
            <ac:spMk id="2" creationId="{DB15A4E4-9E24-42B1-9B36-05B8B7A81243}"/>
          </ac:spMkLst>
        </pc:spChg>
        <pc:spChg chg="mod">
          <ac:chgData name="Cynthia Enciso" userId="7915927f-c5cf-4e1f-876d-e79882ad52fa" providerId="ADAL" clId="{448EE5DD-3D57-41C8-B692-B5200483BCFE}" dt="2021-11-12T22:25:50.341" v="3487" actId="27636"/>
          <ac:spMkLst>
            <pc:docMk/>
            <pc:sldMk cId="3186654339" sldId="288"/>
            <ac:spMk id="3" creationId="{2DF0374F-021E-49BB-A89F-A98AD28FFF7B}"/>
          </ac:spMkLst>
        </pc:spChg>
        <pc:spChg chg="add mod">
          <ac:chgData name="Cynthia Enciso" userId="7915927f-c5cf-4e1f-876d-e79882ad52fa" providerId="ADAL" clId="{448EE5DD-3D57-41C8-B692-B5200483BCFE}" dt="2021-11-12T22:26:25.882" v="3496" actId="1076"/>
          <ac:spMkLst>
            <pc:docMk/>
            <pc:sldMk cId="3186654339" sldId="288"/>
            <ac:spMk id="5" creationId="{72326E72-BD84-4EDE-AC20-748B00B667C9}"/>
          </ac:spMkLst>
        </pc:spChg>
      </pc:sldChg>
    </pc:docChg>
  </pc:docChgLst>
  <pc:docChgLst>
    <pc:chgData name="Cynthia Enciso" userId="7915927f-c5cf-4e1f-876d-e79882ad52fa" providerId="ADAL" clId="{E87D946D-A2D9-4928-AD1A-51E6DDCE960C}"/>
    <pc:docChg chg="custSel addSld delSld modSld sldOrd">
      <pc:chgData name="Cynthia Enciso" userId="7915927f-c5cf-4e1f-876d-e79882ad52fa" providerId="ADAL" clId="{E87D946D-A2D9-4928-AD1A-51E6DDCE960C}" dt="2021-10-06T19:53:40.697" v="156" actId="20577"/>
      <pc:docMkLst>
        <pc:docMk/>
      </pc:docMkLst>
      <pc:sldChg chg="addSp modSp mod">
        <pc:chgData name="Cynthia Enciso" userId="7915927f-c5cf-4e1f-876d-e79882ad52fa" providerId="ADAL" clId="{E87D946D-A2D9-4928-AD1A-51E6DDCE960C}" dt="2021-09-01T20:20:59.263" v="108" actId="1076"/>
        <pc:sldMkLst>
          <pc:docMk/>
          <pc:sldMk cId="1498928193" sldId="259"/>
        </pc:sldMkLst>
        <pc:spChg chg="mod">
          <ac:chgData name="Cynthia Enciso" userId="7915927f-c5cf-4e1f-876d-e79882ad52fa" providerId="ADAL" clId="{E87D946D-A2D9-4928-AD1A-51E6DDCE960C}" dt="2021-07-21T20:24:55.172" v="2" actId="20578"/>
          <ac:spMkLst>
            <pc:docMk/>
            <pc:sldMk cId="1498928193" sldId="259"/>
            <ac:spMk id="3" creationId="{6F359FDE-5698-442E-9415-1CE6DAA6EDB1}"/>
          </ac:spMkLst>
        </pc:spChg>
        <pc:spChg chg="add mod">
          <ac:chgData name="Cynthia Enciso" userId="7915927f-c5cf-4e1f-876d-e79882ad52fa" providerId="ADAL" clId="{E87D946D-A2D9-4928-AD1A-51E6DDCE960C}" dt="2021-09-01T20:20:59.263" v="108" actId="1076"/>
          <ac:spMkLst>
            <pc:docMk/>
            <pc:sldMk cId="1498928193" sldId="259"/>
            <ac:spMk id="5" creationId="{8EACB537-4B32-40BE-9A4E-182108D3E980}"/>
          </ac:spMkLst>
        </pc:spChg>
      </pc:sldChg>
      <pc:sldChg chg="modSp">
        <pc:chgData name="Cynthia Enciso" userId="7915927f-c5cf-4e1f-876d-e79882ad52fa" providerId="ADAL" clId="{E87D946D-A2D9-4928-AD1A-51E6DDCE960C}" dt="2021-09-01T20:17:08.516" v="77" actId="20578"/>
        <pc:sldMkLst>
          <pc:docMk/>
          <pc:sldMk cId="4075910584" sldId="260"/>
        </pc:sldMkLst>
        <pc:spChg chg="mod">
          <ac:chgData name="Cynthia Enciso" userId="7915927f-c5cf-4e1f-876d-e79882ad52fa" providerId="ADAL" clId="{E87D946D-A2D9-4928-AD1A-51E6DDCE960C}" dt="2021-09-01T20:17:08.516" v="77" actId="20578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E87D946D-A2D9-4928-AD1A-51E6DDCE960C}" dt="2021-07-21T20:31:45.472" v="12" actId="20577"/>
        <pc:sldMkLst>
          <pc:docMk/>
          <pc:sldMk cId="1454006555" sldId="262"/>
        </pc:sldMkLst>
        <pc:spChg chg="mod">
          <ac:chgData name="Cynthia Enciso" userId="7915927f-c5cf-4e1f-876d-e79882ad52fa" providerId="ADAL" clId="{E87D946D-A2D9-4928-AD1A-51E6DDCE960C}" dt="2021-07-21T20:31:45.472" v="12" actId="20577"/>
          <ac:spMkLst>
            <pc:docMk/>
            <pc:sldMk cId="1454006555" sldId="262"/>
            <ac:spMk id="3" creationId="{CC883379-4B2E-41A8-9F2E-0EFF6099B193}"/>
          </ac:spMkLst>
        </pc:spChg>
      </pc:sldChg>
      <pc:sldChg chg="ord">
        <pc:chgData name="Cynthia Enciso" userId="7915927f-c5cf-4e1f-876d-e79882ad52fa" providerId="ADAL" clId="{E87D946D-A2D9-4928-AD1A-51E6DDCE960C}" dt="2021-10-06T19:53:28.399" v="128"/>
        <pc:sldMkLst>
          <pc:docMk/>
          <pc:sldMk cId="817195684" sldId="264"/>
        </pc:sldMkLst>
      </pc:sldChg>
      <pc:sldChg chg="delSp modSp mod ord">
        <pc:chgData name="Cynthia Enciso" userId="7915927f-c5cf-4e1f-876d-e79882ad52fa" providerId="ADAL" clId="{E87D946D-A2D9-4928-AD1A-51E6DDCE960C}" dt="2021-10-06T19:53:40.697" v="156" actId="20577"/>
        <pc:sldMkLst>
          <pc:docMk/>
          <pc:sldMk cId="3038671142" sldId="265"/>
        </pc:sldMkLst>
        <pc:spChg chg="mod">
          <ac:chgData name="Cynthia Enciso" userId="7915927f-c5cf-4e1f-876d-e79882ad52fa" providerId="ADAL" clId="{E87D946D-A2D9-4928-AD1A-51E6DDCE960C}" dt="2021-08-25T14:23:25.751" v="37" actId="1076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E87D946D-A2D9-4928-AD1A-51E6DDCE960C}" dt="2021-10-06T19:53:40.697" v="156" actId="20577"/>
          <ac:spMkLst>
            <pc:docMk/>
            <pc:sldMk cId="3038671142" sldId="265"/>
            <ac:spMk id="5" creationId="{2B52988D-B8A6-4453-8C65-7A7CF649B7A3}"/>
          </ac:spMkLst>
        </pc:spChg>
        <pc:spChg chg="mod">
          <ac:chgData name="Cynthia Enciso" userId="7915927f-c5cf-4e1f-876d-e79882ad52fa" providerId="ADAL" clId="{E87D946D-A2D9-4928-AD1A-51E6DDCE960C}" dt="2021-08-25T14:23:08.810" v="32" actId="20577"/>
          <ac:spMkLst>
            <pc:docMk/>
            <pc:sldMk cId="3038671142" sldId="265"/>
            <ac:spMk id="7" creationId="{C1779F5C-F5F5-46BD-9C4C-0C302260CABC}"/>
          </ac:spMkLst>
        </pc:spChg>
        <pc:spChg chg="del">
          <ac:chgData name="Cynthia Enciso" userId="7915927f-c5cf-4e1f-876d-e79882ad52fa" providerId="ADAL" clId="{E87D946D-A2D9-4928-AD1A-51E6DDCE960C}" dt="2021-08-25T14:23:11.873" v="33" actId="478"/>
          <ac:spMkLst>
            <pc:docMk/>
            <pc:sldMk cId="3038671142" sldId="265"/>
            <ac:spMk id="8" creationId="{FD87E231-70A0-4A1A-B316-D840D6E75DE6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0" creationId="{2CAB80DD-63CB-4699-8EC8-F0134144C71A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1" creationId="{87003440-3C9D-47D6-B6D2-5BA91566AC1D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2" creationId="{6FB50958-5666-4CF9-A750-366003EDD80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3" creationId="{9FC8E88C-C990-4385-BE80-F924E9C259DE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4" creationId="{8424C80A-CDAC-4D85-B321-C5B176D357F0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5" creationId="{C07F89E7-3AEB-4DD6-9E90-6EE1A8CBB09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6" creationId="{CF3AA2E2-4183-41EF-BE5D-895E0D64824B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7" creationId="{196A7CEB-FDB0-4563-AA65-4B5367F5DE64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8" creationId="{FA0B58A6-E2D2-4DB2-961D-D3C48EC955DF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9" creationId="{E02ED165-31B3-4388-B8D9-E59C78EABE5A}"/>
          </ac:spMkLst>
        </pc:spChg>
        <pc:cxnChg chg="del mod">
          <ac:chgData name="Cynthia Enciso" userId="7915927f-c5cf-4e1f-876d-e79882ad52fa" providerId="ADAL" clId="{E87D946D-A2D9-4928-AD1A-51E6DDCE960C}" dt="2021-08-25T14:23:12.903" v="34" actId="478"/>
          <ac:cxnSpMkLst>
            <pc:docMk/>
            <pc:sldMk cId="3038671142" sldId="265"/>
            <ac:cxnSpMk id="21" creationId="{79474CAF-DEEE-47B9-BA97-C813DEC85E00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2" creationId="{39729960-ADC9-45A1-B7E3-F1DD150D3776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5" creationId="{BFEF6CB6-5C73-4BFC-9C8A-C8F81957FA03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7" creationId="{FA72857B-DF56-42A9-98B6-9616655D41B8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9" creationId="{8E14DE2D-8A11-4005-8594-12D6A6E57EDB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0" creationId="{03985D21-A85D-4C72-A1BB-3401DE076A1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2" creationId="{6D5756A2-241F-4DD0-B2AD-8D3909D57809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4" creationId="{E0B8720E-497B-4AD6-83F4-1431903EAC42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6" creationId="{EA59DF1D-49B9-4BE0-B4D4-46BD1C64C14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ord">
        <pc:chgData name="Cynthia Enciso" userId="7915927f-c5cf-4e1f-876d-e79882ad52fa" providerId="ADAL" clId="{E87D946D-A2D9-4928-AD1A-51E6DDCE960C}" dt="2021-10-06T19:53:26.546" v="126"/>
        <pc:sldMkLst>
          <pc:docMk/>
          <pc:sldMk cId="1287501265" sldId="266"/>
        </pc:sldMkLst>
      </pc:sldChg>
      <pc:sldChg chg="addSp modSp del mod">
        <pc:chgData name="Cynthia Enciso" userId="7915927f-c5cf-4e1f-876d-e79882ad52fa" providerId="ADAL" clId="{E87D946D-A2D9-4928-AD1A-51E6DDCE960C}" dt="2021-10-06T19:52:36.672" v="111" actId="47"/>
        <pc:sldMkLst>
          <pc:docMk/>
          <pc:sldMk cId="2395134128" sldId="267"/>
        </pc:sldMkLst>
        <pc:spChg chg="add mod">
          <ac:chgData name="Cynthia Enciso" userId="7915927f-c5cf-4e1f-876d-e79882ad52fa" providerId="ADAL" clId="{E87D946D-A2D9-4928-AD1A-51E6DDCE960C}" dt="2021-09-01T20:06:14.789" v="76" actId="1076"/>
          <ac:spMkLst>
            <pc:docMk/>
            <pc:sldMk cId="2395134128" sldId="267"/>
            <ac:spMk id="6" creationId="{D2A91B4A-7C6C-460A-973F-0270AB93E940}"/>
          </ac:spMkLst>
        </pc:spChg>
      </pc:sldChg>
      <pc:sldChg chg="add del">
        <pc:chgData name="Cynthia Enciso" userId="7915927f-c5cf-4e1f-876d-e79882ad52fa" providerId="ADAL" clId="{E87D946D-A2D9-4928-AD1A-51E6DDCE960C}" dt="2021-09-01T20:05:06.098" v="38" actId="47"/>
        <pc:sldMkLst>
          <pc:docMk/>
          <pc:sldMk cId="1020017581" sldId="268"/>
        </pc:sldMkLst>
      </pc:sldChg>
      <pc:sldChg chg="add del">
        <pc:chgData name="Cynthia Enciso" userId="7915927f-c5cf-4e1f-876d-e79882ad52fa" providerId="ADAL" clId="{E87D946D-A2D9-4928-AD1A-51E6DDCE960C}" dt="2021-09-01T21:06:12.338" v="110" actId="47"/>
        <pc:sldMkLst>
          <pc:docMk/>
          <pc:sldMk cId="2319034473" sldId="270"/>
        </pc:sldMkLst>
      </pc:sldChg>
    </pc:docChg>
  </pc:docChgLst>
  <pc:docChgLst>
    <pc:chgData name="Cynthia Enciso" userId="7915927f-c5cf-4e1f-876d-e79882ad52fa" providerId="ADAL" clId="{1008688D-728F-4D4E-96FC-494AA8C951BD}"/>
    <pc:docChg chg="custSel modSld">
      <pc:chgData name="Cynthia Enciso" userId="7915927f-c5cf-4e1f-876d-e79882ad52fa" providerId="ADAL" clId="{1008688D-728F-4D4E-96FC-494AA8C951BD}" dt="2021-11-17T21:08:15.582" v="0" actId="478"/>
      <pc:docMkLst>
        <pc:docMk/>
      </pc:docMkLst>
      <pc:sldChg chg="delSp mod">
        <pc:chgData name="Cynthia Enciso" userId="7915927f-c5cf-4e1f-876d-e79882ad52fa" providerId="ADAL" clId="{1008688D-728F-4D4E-96FC-494AA8C951BD}" dt="2021-11-17T21:08:15.582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1008688D-728F-4D4E-96FC-494AA8C951BD}" dt="2021-11-17T21:08:15.582" v="0" actId="478"/>
          <ac:spMkLst>
            <pc:docMk/>
            <pc:sldMk cId="2393796262" sldId="256"/>
            <ac:spMk id="3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050B2F7C-1D34-4538-84B1-653504D0D7A7}"/>
    <pc:docChg chg="undo custSel addSld delSld modSld">
      <pc:chgData name="Cynthia Enciso" userId="7915927f-c5cf-4e1f-876d-e79882ad52fa" providerId="ADAL" clId="{050B2F7C-1D34-4538-84B1-653504D0D7A7}" dt="2021-05-26T21:58:26.961" v="69" actId="1076"/>
      <pc:docMkLst>
        <pc:docMk/>
      </pc:docMkLst>
      <pc:sldChg chg="addSp modSp mod">
        <pc:chgData name="Cynthia Enciso" userId="7915927f-c5cf-4e1f-876d-e79882ad52fa" providerId="ADAL" clId="{050B2F7C-1D34-4538-84B1-653504D0D7A7}" dt="2021-05-26T19:40:11.924" v="43" actId="20577"/>
        <pc:sldMkLst>
          <pc:docMk/>
          <pc:sldMk cId="3975998382" sldId="257"/>
        </pc:sldMkLst>
        <pc:spChg chg="add mod">
          <ac:chgData name="Cynthia Enciso" userId="7915927f-c5cf-4e1f-876d-e79882ad52fa" providerId="ADAL" clId="{050B2F7C-1D34-4538-84B1-653504D0D7A7}" dt="2021-05-26T19:40:11.924" v="43" actId="20577"/>
          <ac:spMkLst>
            <pc:docMk/>
            <pc:sldMk cId="3975998382" sldId="257"/>
            <ac:spMk id="5" creationId="{4C8218DC-A7F8-4BAC-8467-66335FD1AC25}"/>
          </ac:spMkLst>
        </pc:spChg>
      </pc:sldChg>
      <pc:sldChg chg="modSp add del mod">
        <pc:chgData name="Cynthia Enciso" userId="7915927f-c5cf-4e1f-876d-e79882ad52fa" providerId="ADAL" clId="{050B2F7C-1D34-4538-84B1-653504D0D7A7}" dt="2021-05-26T21:58:26.961" v="69" actId="1076"/>
        <pc:sldMkLst>
          <pc:docMk/>
          <pc:sldMk cId="375702705" sldId="263"/>
        </pc:sldMkLst>
        <pc:spChg chg="mod">
          <ac:chgData name="Cynthia Enciso" userId="7915927f-c5cf-4e1f-876d-e79882ad52fa" providerId="ADAL" clId="{050B2F7C-1D34-4538-84B1-653504D0D7A7}" dt="2021-05-26T20:23:36.394" v="66" actId="20577"/>
          <ac:spMkLst>
            <pc:docMk/>
            <pc:sldMk cId="375702705" sldId="263"/>
            <ac:spMk id="3" creationId="{7DC71418-CB55-4A74-9B27-7741EF970CF4}"/>
          </ac:spMkLst>
        </pc:spChg>
        <pc:picChg chg="mod">
          <ac:chgData name="Cynthia Enciso" userId="7915927f-c5cf-4e1f-876d-e79882ad52fa" providerId="ADAL" clId="{050B2F7C-1D34-4538-84B1-653504D0D7A7}" dt="2021-05-26T21:58:26.961" v="69" actId="1076"/>
          <ac:picMkLst>
            <pc:docMk/>
            <pc:sldMk cId="375702705" sldId="263"/>
            <ac:picMk id="1026" creationId="{08F600C9-1D5B-43CD-BF31-18AFC2FFFFA8}"/>
          </ac:picMkLst>
        </pc:picChg>
      </pc:sldChg>
      <pc:sldChg chg="addSp modSp mod">
        <pc:chgData name="Cynthia Enciso" userId="7915927f-c5cf-4e1f-876d-e79882ad52fa" providerId="ADAL" clId="{050B2F7C-1D34-4538-84B1-653504D0D7A7}" dt="2021-05-26T19:40:04.685" v="37" actId="1076"/>
        <pc:sldMkLst>
          <pc:docMk/>
          <pc:sldMk cId="3038671142" sldId="265"/>
        </pc:sldMkLst>
        <pc:spChg chg="add mod">
          <ac:chgData name="Cynthia Enciso" userId="7915927f-c5cf-4e1f-876d-e79882ad52fa" providerId="ADAL" clId="{050B2F7C-1D34-4538-84B1-653504D0D7A7}" dt="2021-05-26T19:40:04.685" v="37" actId="1076"/>
          <ac:spMkLst>
            <pc:docMk/>
            <pc:sldMk cId="3038671142" sldId="265"/>
            <ac:spMk id="9" creationId="{0C1DEE1E-ABBC-47A2-991F-DA3A337BEA66}"/>
          </ac:spMkLst>
        </pc:spChg>
      </pc:sldChg>
      <pc:sldChg chg="modSp mod">
        <pc:chgData name="Cynthia Enciso" userId="7915927f-c5cf-4e1f-876d-e79882ad52fa" providerId="ADAL" clId="{050B2F7C-1D34-4538-84B1-653504D0D7A7}" dt="2021-05-26T19:32:03.718" v="2" actId="27636"/>
        <pc:sldMkLst>
          <pc:docMk/>
          <pc:sldMk cId="1287501265" sldId="266"/>
        </pc:sldMkLst>
        <pc:spChg chg="mod">
          <ac:chgData name="Cynthia Enciso" userId="7915927f-c5cf-4e1f-876d-e79882ad52fa" providerId="ADAL" clId="{050B2F7C-1D34-4538-84B1-653504D0D7A7}" dt="2021-05-26T19:32:03.718" v="2" actId="27636"/>
          <ac:spMkLst>
            <pc:docMk/>
            <pc:sldMk cId="1287501265" sldId="266"/>
            <ac:spMk id="3" creationId="{1DFAE63A-01D3-44FF-B81E-DD258884043D}"/>
          </ac:spMkLst>
        </pc:spChg>
      </pc:sldChg>
      <pc:sldChg chg="add">
        <pc:chgData name="Cynthia Enciso" userId="7915927f-c5cf-4e1f-876d-e79882ad52fa" providerId="ADAL" clId="{050B2F7C-1D34-4538-84B1-653504D0D7A7}" dt="2021-05-25T22:14:43.752" v="0"/>
        <pc:sldMkLst>
          <pc:docMk/>
          <pc:sldMk cId="2395134128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4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icon, Tree Diagram icon, and Browser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relationships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8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Music, Video, and Picture icons made by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Icon made by </a:t>
            </a:r>
            <a:r>
              <a:rPr lang="en-US" dirty="0" err="1"/>
              <a:t>Smashicons</a:t>
            </a:r>
            <a:r>
              <a:rPr lang="en-US" dirty="0"/>
              <a:t> from flaticon.com</a:t>
            </a:r>
          </a:p>
          <a:p>
            <a:r>
              <a:rPr lang="en-US" dirty="0"/>
              <a:t>Searching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  <a:p>
            <a:r>
              <a:rPr lang="en-US" dirty="0"/>
              <a:t>Envelope icon made by Pixel perfect from flaticon.com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6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1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Media, HTTP, and Forms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A8D27-1BF1-463F-8FEA-9ACC02BA985A}"/>
              </a:ext>
            </a:extLst>
          </p:cNvPr>
          <p:cNvSpPr/>
          <p:nvPr/>
        </p:nvSpPr>
        <p:spPr>
          <a:xfrm>
            <a:off x="380010" y="1346200"/>
            <a:ext cx="8421090" cy="2400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4A1C2-3E75-4F74-AB7E-8643F5A0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and Responses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B5E20F98-F755-4040-8268-71B0880AA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" y="1603357"/>
            <a:ext cx="1725961" cy="17259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0C5E6-1288-44B2-97E1-ACC7CD7E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012CB-3172-4C35-980E-9C7579D67982}"/>
              </a:ext>
            </a:extLst>
          </p:cNvPr>
          <p:cNvSpPr/>
          <p:nvPr/>
        </p:nvSpPr>
        <p:spPr>
          <a:xfrm>
            <a:off x="1164724" y="2044700"/>
            <a:ext cx="1619791" cy="1198033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D716B18-792F-4C72-A061-165B90290A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21" y="2201638"/>
            <a:ext cx="1002995" cy="100299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37C5D-D2D2-4AE8-BA53-753A512CF56C}"/>
              </a:ext>
            </a:extLst>
          </p:cNvPr>
          <p:cNvSpPr/>
          <p:nvPr/>
        </p:nvSpPr>
        <p:spPr>
          <a:xfrm>
            <a:off x="380010" y="4219746"/>
            <a:ext cx="8421090" cy="2400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09295428-653B-45A0-B2F5-AEBFBE3A09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0" y="4486134"/>
            <a:ext cx="1702423" cy="170242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7D8AD70-DBE8-478D-8ACB-43381D942AE3}"/>
              </a:ext>
            </a:extLst>
          </p:cNvPr>
          <p:cNvGrpSpPr/>
          <p:nvPr/>
        </p:nvGrpSpPr>
        <p:grpSpPr>
          <a:xfrm>
            <a:off x="3331126" y="1737570"/>
            <a:ext cx="2997590" cy="1198033"/>
            <a:chOff x="3491345" y="1867320"/>
            <a:chExt cx="2997590" cy="119803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0A4364-1EE6-42A8-8BFB-C790EC9D724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45" y="2466336"/>
              <a:ext cx="299759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55BD6EA-C96C-45E8-BC20-C56E488B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58" y="1867320"/>
              <a:ext cx="1198033" cy="119803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58778B-AEC2-4D34-9DA7-2820F59759C2}"/>
              </a:ext>
            </a:extLst>
          </p:cNvPr>
          <p:cNvGrpSpPr/>
          <p:nvPr/>
        </p:nvGrpSpPr>
        <p:grpSpPr>
          <a:xfrm flipH="1">
            <a:off x="3279831" y="4691129"/>
            <a:ext cx="3018848" cy="1198033"/>
            <a:chOff x="3491345" y="1867320"/>
            <a:chExt cx="2997590" cy="11980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A484EF3-4B7F-4547-8228-B02588A2A5CD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45" y="2466336"/>
              <a:ext cx="299759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0B7C499F-B157-418B-8832-26BFB9D08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58" y="1867320"/>
              <a:ext cx="1198033" cy="1198033"/>
            </a:xfrm>
            <a:prstGeom prst="rect">
              <a:avLst/>
            </a:prstGeom>
          </p:spPr>
        </p:pic>
      </p:grp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0FF3BE4-E368-4198-93AD-193F9A610F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1" y="1604024"/>
            <a:ext cx="1725961" cy="1725961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6037D5E-C6AF-4BE9-98BB-528C2043FC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0" y="4474364"/>
            <a:ext cx="1725961" cy="17259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38F697-95EB-47F0-84B3-4EE007BF82E3}"/>
              </a:ext>
            </a:extLst>
          </p:cNvPr>
          <p:cNvSpPr txBox="1"/>
          <p:nvPr/>
        </p:nvSpPr>
        <p:spPr>
          <a:xfrm>
            <a:off x="3570491" y="2737040"/>
            <a:ext cx="261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of request, URL, </a:t>
            </a:r>
          </a:p>
          <a:p>
            <a:pPr algn="ctr"/>
            <a:r>
              <a:rPr lang="en-US" b="1" dirty="0"/>
              <a:t>and/or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179F56-5B8A-4974-8196-C3F3B05CDA62}"/>
              </a:ext>
            </a:extLst>
          </p:cNvPr>
          <p:cNvSpPr txBox="1"/>
          <p:nvPr/>
        </p:nvSpPr>
        <p:spPr>
          <a:xfrm>
            <a:off x="4215736" y="15254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E0E1FE-8268-45CD-882F-9B08D6B3D9FB}"/>
              </a:ext>
            </a:extLst>
          </p:cNvPr>
          <p:cNvSpPr txBox="1"/>
          <p:nvPr/>
        </p:nvSpPr>
        <p:spPr>
          <a:xfrm>
            <a:off x="4241668" y="44995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B66B9F-A49E-4CDA-BFDB-D16597016054}"/>
              </a:ext>
            </a:extLst>
          </p:cNvPr>
          <p:cNvSpPr txBox="1"/>
          <p:nvPr/>
        </p:nvSpPr>
        <p:spPr>
          <a:xfrm>
            <a:off x="3668916" y="568885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Files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92504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9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types of HTTP methods: </a:t>
            </a:r>
            <a:r>
              <a:rPr lang="en-US" b="1" dirty="0"/>
              <a:t>GET</a:t>
            </a:r>
            <a:r>
              <a:rPr lang="en-US" dirty="0"/>
              <a:t> and </a:t>
            </a:r>
            <a:r>
              <a:rPr lang="en-US" b="1" dirty="0"/>
              <a:t>POST</a:t>
            </a:r>
          </a:p>
          <a:p>
            <a:pPr lvl="1"/>
            <a:r>
              <a:rPr lang="en-US" dirty="0"/>
              <a:t>Technically also PUT, DELETE, OPTION, and more, but these are only used by applications, not browsers.</a:t>
            </a:r>
          </a:p>
          <a:p>
            <a:r>
              <a:rPr lang="en-US" b="1" dirty="0"/>
              <a:t>GET requests: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retrieve data</a:t>
            </a:r>
            <a:r>
              <a:rPr lang="en-US" dirty="0"/>
              <a:t> from the server</a:t>
            </a:r>
          </a:p>
          <a:p>
            <a:pPr lvl="1"/>
            <a:r>
              <a:rPr lang="en-US" dirty="0"/>
              <a:t>Parameters will be included in the URL after ‘?’</a:t>
            </a:r>
          </a:p>
          <a:p>
            <a:pPr lvl="1"/>
            <a:r>
              <a:rPr lang="en-US" dirty="0"/>
              <a:t>Whenever an HTTP request is generated from typing a URL into an address bar, or clicking a link, it’s a GET request.</a:t>
            </a:r>
          </a:p>
          <a:p>
            <a:pPr lvl="1"/>
            <a:r>
              <a:rPr lang="en-US" dirty="0"/>
              <a:t>Because parameters are sent in the URL</a:t>
            </a:r>
          </a:p>
          <a:p>
            <a:pPr lvl="2"/>
            <a:r>
              <a:rPr lang="en-US" dirty="0"/>
              <a:t> you should not use GET to send sensitive information</a:t>
            </a:r>
          </a:p>
          <a:p>
            <a:pPr lvl="2"/>
            <a:r>
              <a:rPr lang="en-US" dirty="0"/>
              <a:t>you are limited in the amount of data you can send (the URL can only be so long)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 requests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add data</a:t>
            </a:r>
            <a:r>
              <a:rPr lang="en-US" dirty="0"/>
              <a:t> to a server</a:t>
            </a:r>
          </a:p>
          <a:p>
            <a:pPr lvl="1"/>
            <a:r>
              <a:rPr lang="en-US" dirty="0"/>
              <a:t>Parameters are only in the body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F8C5-CE31-4320-899A-1DB660C4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Requests vs Post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65D7-6150-40E3-92AC-64AF04B6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4622" y="6363711"/>
            <a:ext cx="861671" cy="365125"/>
          </a:xfrm>
        </p:spPr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533032-E3CF-4995-8BD7-30F8802BB65A}"/>
              </a:ext>
            </a:extLst>
          </p:cNvPr>
          <p:cNvSpPr txBox="1"/>
          <p:nvPr/>
        </p:nvSpPr>
        <p:spPr>
          <a:xfrm>
            <a:off x="4039385" y="2412928"/>
            <a:ext cx="110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9085C-39ED-4FC4-AFF5-91AF90D98D14}"/>
              </a:ext>
            </a:extLst>
          </p:cNvPr>
          <p:cNvSpPr txBox="1"/>
          <p:nvPr/>
        </p:nvSpPr>
        <p:spPr>
          <a:xfrm>
            <a:off x="3965964" y="4051889"/>
            <a:ext cx="126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message</a:t>
            </a:r>
          </a:p>
          <a:p>
            <a:pPr algn="ctr"/>
            <a:r>
              <a:rPr lang="en-US" b="1" dirty="0"/>
              <a:t> header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CDBB93-0446-4D40-A44F-4CEFF40CD7E7}"/>
              </a:ext>
            </a:extLst>
          </p:cNvPr>
          <p:cNvGrpSpPr/>
          <p:nvPr/>
        </p:nvGrpSpPr>
        <p:grpSpPr>
          <a:xfrm>
            <a:off x="56232" y="1302337"/>
            <a:ext cx="4045769" cy="5426499"/>
            <a:chOff x="256023" y="1205654"/>
            <a:chExt cx="4045769" cy="542649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6CBDEF44-731C-4424-80FC-36A579AAF3E2}"/>
                </a:ext>
              </a:extLst>
            </p:cNvPr>
            <p:cNvSpPr/>
            <p:nvPr/>
          </p:nvSpPr>
          <p:spPr>
            <a:xfrm rot="16200000">
              <a:off x="607034" y="1781978"/>
              <a:ext cx="264405" cy="40762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D7AACAC-E324-428B-8084-AF74A74152D0}"/>
                </a:ext>
              </a:extLst>
            </p:cNvPr>
            <p:cNvSpPr/>
            <p:nvPr/>
          </p:nvSpPr>
          <p:spPr>
            <a:xfrm rot="16200000">
              <a:off x="2011912" y="1288701"/>
              <a:ext cx="264403" cy="13638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94B184B0-C54B-40C2-B741-30DB38FC241C}"/>
                </a:ext>
              </a:extLst>
            </p:cNvPr>
            <p:cNvSpPr/>
            <p:nvPr/>
          </p:nvSpPr>
          <p:spPr>
            <a:xfrm rot="16200000">
              <a:off x="3499227" y="1699539"/>
              <a:ext cx="264404" cy="572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56135-916C-400E-90B3-D4C264E99921}"/>
                </a:ext>
              </a:extLst>
            </p:cNvPr>
            <p:cNvSpPr txBox="1"/>
            <p:nvPr/>
          </p:nvSpPr>
          <p:spPr>
            <a:xfrm>
              <a:off x="1517691" y="1205654"/>
              <a:ext cx="124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Path to</a:t>
              </a:r>
            </a:p>
            <a:p>
              <a:pPr algn="ctr"/>
              <a:r>
                <a:rPr lang="en-US" b="1" dirty="0"/>
                <a:t> resource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6548A-AED3-4873-8674-7A5C03D1977D}"/>
                </a:ext>
              </a:extLst>
            </p:cNvPr>
            <p:cNvSpPr txBox="1"/>
            <p:nvPr/>
          </p:nvSpPr>
          <p:spPr>
            <a:xfrm>
              <a:off x="256023" y="147658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86791-1D58-46CF-AEAD-9CF0B26932DE}"/>
                </a:ext>
              </a:extLst>
            </p:cNvPr>
            <p:cNvSpPr txBox="1"/>
            <p:nvPr/>
          </p:nvSpPr>
          <p:spPr>
            <a:xfrm>
              <a:off x="3193796" y="14854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protocol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AE363F-8583-4DE2-AD8F-50E75ED4AA4A}"/>
                </a:ext>
              </a:extLst>
            </p:cNvPr>
            <p:cNvGrpSpPr/>
            <p:nvPr/>
          </p:nvGrpSpPr>
          <p:grpSpPr>
            <a:xfrm>
              <a:off x="277534" y="2280492"/>
              <a:ext cx="3974977" cy="4351661"/>
              <a:chOff x="277534" y="2280492"/>
              <a:chExt cx="3974977" cy="43516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EB4E0A-422C-4CAA-A999-B79E63B2079B}"/>
                  </a:ext>
                </a:extLst>
              </p:cNvPr>
              <p:cNvSpPr/>
              <p:nvPr/>
            </p:nvSpPr>
            <p:spPr>
              <a:xfrm>
                <a:off x="280858" y="2280492"/>
                <a:ext cx="3971653" cy="43516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Host:  www.google.com</a:t>
                </a:r>
              </a:p>
              <a:p>
                <a:pPr algn="ctr"/>
                <a:r>
                  <a:rPr lang="en-US" dirty="0"/>
                  <a:t>Accept: text/xml, text/html, image/jpeg</a:t>
                </a:r>
              </a:p>
              <a:p>
                <a:pPr algn="ctr"/>
                <a:r>
                  <a:rPr lang="en-US" dirty="0"/>
                  <a:t>Accept-Language: </a:t>
                </a:r>
                <a:r>
                  <a:rPr lang="en-US" dirty="0" err="1"/>
                  <a:t>en</a:t>
                </a:r>
                <a:r>
                  <a:rPr lang="en-US" dirty="0"/>
                  <a:t>-us</a:t>
                </a:r>
              </a:p>
              <a:p>
                <a:pPr algn="ctr"/>
                <a:r>
                  <a:rPr lang="en-US" dirty="0"/>
                  <a:t>Accept Encoding: </a:t>
                </a:r>
                <a:r>
                  <a:rPr lang="en-US" dirty="0" err="1"/>
                  <a:t>gzip</a:t>
                </a:r>
                <a:r>
                  <a:rPr lang="en-US" dirty="0"/>
                  <a:t>, compress</a:t>
                </a:r>
              </a:p>
              <a:p>
                <a:pPr algn="ctr"/>
                <a:r>
                  <a:rPr lang="en-US" dirty="0"/>
                  <a:t>Accept-Charset: utf-8</a:t>
                </a:r>
              </a:p>
              <a:p>
                <a:pPr algn="ctr"/>
                <a:r>
                  <a:rPr lang="en-US" dirty="0"/>
                  <a:t>… and more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0C3549-D293-4B5B-803E-9034BC961390}"/>
                  </a:ext>
                </a:extLst>
              </p:cNvPr>
              <p:cNvSpPr/>
              <p:nvPr/>
            </p:nvSpPr>
            <p:spPr>
              <a:xfrm>
                <a:off x="280858" y="2280492"/>
                <a:ext cx="3948441" cy="7491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GET  /</a:t>
                </a:r>
                <a:r>
                  <a:rPr lang="en-US" dirty="0" err="1"/>
                  <a:t>search?</a:t>
                </a:r>
                <a:r>
                  <a:rPr lang="en-US" b="1" dirty="0" err="1"/>
                  <a:t>q</a:t>
                </a:r>
                <a:r>
                  <a:rPr lang="en-US" b="1" dirty="0"/>
                  <a:t>=dogs    </a:t>
                </a:r>
                <a:r>
                  <a:rPr lang="en-US" dirty="0"/>
                  <a:t>HTTP/1.1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6CAC22-DF27-4C35-8A4E-CF4DF42434C2}"/>
                  </a:ext>
                </a:extLst>
              </p:cNvPr>
              <p:cNvSpPr/>
              <p:nvPr/>
            </p:nvSpPr>
            <p:spPr>
              <a:xfrm>
                <a:off x="277534" y="5850375"/>
                <a:ext cx="3948441" cy="7699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C84F9F2-A9EB-4DB1-92C2-2CBCC6D9D6AD}"/>
              </a:ext>
            </a:extLst>
          </p:cNvPr>
          <p:cNvSpPr txBox="1"/>
          <p:nvPr/>
        </p:nvSpPr>
        <p:spPr>
          <a:xfrm>
            <a:off x="4039385" y="5973092"/>
            <a:ext cx="11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body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6E7346-F8B7-482B-9A83-C8D18842F5B0}"/>
              </a:ext>
            </a:extLst>
          </p:cNvPr>
          <p:cNvGrpSpPr/>
          <p:nvPr/>
        </p:nvGrpSpPr>
        <p:grpSpPr>
          <a:xfrm>
            <a:off x="5147380" y="1322217"/>
            <a:ext cx="4055168" cy="5406619"/>
            <a:chOff x="4660135" y="1225534"/>
            <a:chExt cx="4055168" cy="540661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BA37624-FC2A-4870-8B68-6ECB325A8F37}"/>
                </a:ext>
              </a:extLst>
            </p:cNvPr>
            <p:cNvGrpSpPr/>
            <p:nvPr/>
          </p:nvGrpSpPr>
          <p:grpSpPr>
            <a:xfrm>
              <a:off x="4660135" y="2280492"/>
              <a:ext cx="3948441" cy="4351661"/>
              <a:chOff x="4660135" y="2280492"/>
              <a:chExt cx="3948441" cy="435166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863606-FA88-4567-BE77-25F50C913E38}"/>
                  </a:ext>
                </a:extLst>
              </p:cNvPr>
              <p:cNvSpPr/>
              <p:nvPr/>
            </p:nvSpPr>
            <p:spPr>
              <a:xfrm>
                <a:off x="4660135" y="2280492"/>
                <a:ext cx="3948441" cy="43516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Host:  www.mywebsite.com</a:t>
                </a:r>
              </a:p>
              <a:p>
                <a:pPr algn="ctr"/>
                <a:r>
                  <a:rPr lang="en-US" dirty="0"/>
                  <a:t>Accept: text/xml, text/html, image/jpeg</a:t>
                </a:r>
              </a:p>
              <a:p>
                <a:pPr algn="ctr"/>
                <a:r>
                  <a:rPr lang="en-US" dirty="0"/>
                  <a:t>Accept-Language: </a:t>
                </a:r>
                <a:r>
                  <a:rPr lang="en-US" dirty="0" err="1"/>
                  <a:t>en</a:t>
                </a:r>
                <a:r>
                  <a:rPr lang="en-US" dirty="0"/>
                  <a:t>-us</a:t>
                </a:r>
              </a:p>
              <a:p>
                <a:pPr algn="ctr"/>
                <a:r>
                  <a:rPr lang="en-US" dirty="0"/>
                  <a:t>Accept Encoding: </a:t>
                </a:r>
                <a:r>
                  <a:rPr lang="en-US" dirty="0" err="1"/>
                  <a:t>gzip</a:t>
                </a:r>
                <a:r>
                  <a:rPr lang="en-US" dirty="0"/>
                  <a:t>, compress</a:t>
                </a:r>
              </a:p>
              <a:p>
                <a:pPr algn="ctr"/>
                <a:r>
                  <a:rPr lang="en-US" dirty="0"/>
                  <a:t>Accept-Charset: utf-8</a:t>
                </a:r>
              </a:p>
              <a:p>
                <a:pPr algn="ctr"/>
                <a:r>
                  <a:rPr lang="en-US" dirty="0"/>
                  <a:t>… and more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68FABE-06C1-4461-A0E8-11C5A1444C0E}"/>
                  </a:ext>
                </a:extLst>
              </p:cNvPr>
              <p:cNvSpPr/>
              <p:nvPr/>
            </p:nvSpPr>
            <p:spPr>
              <a:xfrm>
                <a:off x="4660135" y="2280492"/>
                <a:ext cx="3948441" cy="74914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     /register      HTTP/1.1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6DB243-559F-4AA6-8F51-0EC409E14FFE}"/>
                  </a:ext>
                </a:extLst>
              </p:cNvPr>
              <p:cNvSpPr/>
              <p:nvPr/>
            </p:nvSpPr>
            <p:spPr>
              <a:xfrm>
                <a:off x="4660135" y="5871167"/>
                <a:ext cx="3948441" cy="74914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user=patty89&amp;pass=1234</a:t>
                </a:r>
              </a:p>
            </p:txBody>
          </p:sp>
        </p:grp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950CB1A8-EA2C-408C-BCF9-E73588AC6FBB}"/>
                </a:ext>
              </a:extLst>
            </p:cNvPr>
            <p:cNvSpPr/>
            <p:nvPr/>
          </p:nvSpPr>
          <p:spPr>
            <a:xfrm rot="16200000">
              <a:off x="5020545" y="1788703"/>
              <a:ext cx="264405" cy="40762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70E150C8-A4E1-44B6-9233-C4FBBD75114D}"/>
                </a:ext>
              </a:extLst>
            </p:cNvPr>
            <p:cNvSpPr/>
            <p:nvPr/>
          </p:nvSpPr>
          <p:spPr>
            <a:xfrm rot="16200000">
              <a:off x="6425423" y="1295426"/>
              <a:ext cx="264403" cy="13638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CC3DAFB6-67D2-46AE-8CD0-2FDD19C99C7A}"/>
                </a:ext>
              </a:extLst>
            </p:cNvPr>
            <p:cNvSpPr/>
            <p:nvPr/>
          </p:nvSpPr>
          <p:spPr>
            <a:xfrm rot="16200000">
              <a:off x="7912738" y="1706264"/>
              <a:ext cx="264404" cy="572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09D764-54ED-4647-A44B-6C6AEAB90235}"/>
                </a:ext>
              </a:extLst>
            </p:cNvPr>
            <p:cNvSpPr txBox="1"/>
            <p:nvPr/>
          </p:nvSpPr>
          <p:spPr>
            <a:xfrm>
              <a:off x="4669534" y="148331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51D27C-8013-4448-921B-36684803E9D8}"/>
                </a:ext>
              </a:extLst>
            </p:cNvPr>
            <p:cNvSpPr txBox="1"/>
            <p:nvPr/>
          </p:nvSpPr>
          <p:spPr>
            <a:xfrm>
              <a:off x="7607307" y="14922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protocol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B991F7-CE80-45CB-805D-3B8259F59B4D}"/>
                </a:ext>
              </a:extLst>
            </p:cNvPr>
            <p:cNvSpPr txBox="1"/>
            <p:nvPr/>
          </p:nvSpPr>
          <p:spPr>
            <a:xfrm>
              <a:off x="5933287" y="1225534"/>
              <a:ext cx="124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Path to</a:t>
              </a:r>
            </a:p>
            <a:p>
              <a:pPr algn="ctr"/>
              <a:r>
                <a:rPr lang="en-US" b="1" dirty="0"/>
                <a:t> resource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34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313542"/>
            <a:ext cx="8826500" cy="377134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06255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A4E4-9E24-42B1-9B36-05B8B7A8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374F-021E-49BB-A89F-A98AD28F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0" y="1347537"/>
            <a:ext cx="8884118" cy="5510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form element is useful for sending data</a:t>
            </a:r>
          </a:p>
          <a:p>
            <a:r>
              <a:rPr lang="en-US" dirty="0"/>
              <a:t>The </a:t>
            </a:r>
            <a:r>
              <a:rPr lang="en-US" b="1" dirty="0"/>
              <a:t>method</a:t>
            </a:r>
            <a:r>
              <a:rPr lang="en-US" dirty="0"/>
              <a:t> attribute specifies the type of HTTP request that is sent</a:t>
            </a:r>
          </a:p>
          <a:p>
            <a:pPr lvl="1"/>
            <a:r>
              <a:rPr lang="en-US" dirty="0"/>
              <a:t>GET or POST</a:t>
            </a:r>
          </a:p>
          <a:p>
            <a:r>
              <a:rPr lang="en-US" dirty="0"/>
              <a:t>The </a:t>
            </a:r>
            <a:r>
              <a:rPr lang="en-US" b="1" dirty="0"/>
              <a:t>action</a:t>
            </a:r>
            <a:r>
              <a:rPr lang="en-US" dirty="0"/>
              <a:t> attribute specifies the location the request is being sent to</a:t>
            </a:r>
          </a:p>
          <a:p>
            <a:r>
              <a:rPr lang="en-US" b="1" dirty="0"/>
              <a:t>Input elements</a:t>
            </a:r>
            <a:r>
              <a:rPr lang="en-US" dirty="0"/>
              <a:t> are placed inside the form to save user input</a:t>
            </a:r>
          </a:p>
          <a:p>
            <a:pPr lvl="1"/>
            <a:r>
              <a:rPr lang="en-US" dirty="0"/>
              <a:t>The default input type is a textbox</a:t>
            </a:r>
          </a:p>
          <a:p>
            <a:pPr lvl="1"/>
            <a:r>
              <a:rPr lang="en-US" b="1" dirty="0"/>
              <a:t>name </a:t>
            </a:r>
            <a:r>
              <a:rPr lang="en-US" dirty="0"/>
              <a:t>attribute: used to reference the input element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 attribute</a:t>
            </a:r>
            <a:r>
              <a:rPr lang="en-US" b="1" dirty="0"/>
              <a:t>:</a:t>
            </a:r>
            <a:r>
              <a:rPr lang="en-US" dirty="0"/>
              <a:t> used to give a default value that will be sent</a:t>
            </a:r>
            <a:endParaRPr lang="en-US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900" dirty="0"/>
              <a:t>The name and value of an input element become a </a:t>
            </a:r>
            <a:r>
              <a:rPr lang="en-US" sz="2900" b="1" dirty="0"/>
              <a:t>parameter</a:t>
            </a:r>
            <a:r>
              <a:rPr lang="en-US" sz="2900" dirty="0"/>
              <a:t> that is sent in the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CFEBB-1917-490B-AA98-AC17C280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326E72-BD84-4EDE-AC20-748B00B667C9}"/>
              </a:ext>
            </a:extLst>
          </p:cNvPr>
          <p:cNvSpPr/>
          <p:nvPr/>
        </p:nvSpPr>
        <p:spPr>
          <a:xfrm>
            <a:off x="851835" y="4538082"/>
            <a:ext cx="7440329" cy="1503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/>
              <a:t>&lt;form </a:t>
            </a:r>
            <a:r>
              <a:rPr lang="en-US" sz="1800" b="1" dirty="0">
                <a:solidFill>
                  <a:schemeClr val="accent1"/>
                </a:solidFill>
              </a:rPr>
              <a:t>method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“GET” </a:t>
            </a:r>
            <a:r>
              <a:rPr lang="en-US" sz="1800" b="1" dirty="0">
                <a:solidFill>
                  <a:schemeClr val="accent1"/>
                </a:solidFill>
              </a:rPr>
              <a:t>action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“https://www.google.com/search”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	&lt;input type=“text” </a:t>
            </a:r>
            <a:r>
              <a:rPr lang="en-US" sz="1800" b="1" dirty="0">
                <a:solidFill>
                  <a:schemeClr val="accent1"/>
                </a:solidFill>
              </a:rPr>
              <a:t>name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“q” </a:t>
            </a:r>
            <a:r>
              <a:rPr lang="en-US" sz="1800" b="1" dirty="0">
                <a:solidFill>
                  <a:schemeClr val="accent1"/>
                </a:solidFill>
              </a:rPr>
              <a:t>value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“dogs”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	&lt;input type=“submit”&gt;</a:t>
            </a:r>
          </a:p>
          <a:p>
            <a:pPr marL="0" indent="0">
              <a:buNone/>
            </a:pPr>
            <a:r>
              <a:rPr lang="en-US" sz="1800" b="1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866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66212-145F-45A0-A166-E400CA0C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AF8BAD-CC0D-4AFC-9587-90FC3E8A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06C2-814A-4EB7-8D5B-97A045BB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the DOM?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do I use HTML media elements?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HTTP?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are the HTTP methods HTML forms can use?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two attributes are needed with HTML form elements?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would you send a parameter using an input element?</a:t>
            </a:r>
          </a:p>
        </p:txBody>
      </p:sp>
    </p:spTree>
    <p:extLst>
      <p:ext uri="{BB962C8B-B14F-4D97-AF65-F5344CB8AC3E}">
        <p14:creationId xmlns:p14="http://schemas.microsoft.com/office/powerpoint/2010/main" val="30282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4D33-962D-4C8C-B167-9E5F20E4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E55CC5-BCEE-4F24-89B2-1822FBF1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7E406-EBBE-490A-8526-C1C4D638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Media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4305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1542360"/>
            <a:ext cx="8826500" cy="4542527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The 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4216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61982-DB6F-4569-8757-6F9C3BE5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CB506-5CFC-4AB4-8210-CF82AC35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2" y="1353374"/>
            <a:ext cx="9044848" cy="5375463"/>
          </a:xfrm>
        </p:spPr>
        <p:txBody>
          <a:bodyPr>
            <a:normAutofit/>
          </a:bodyPr>
          <a:lstStyle/>
          <a:p>
            <a:r>
              <a:rPr lang="en-US" sz="2000" b="1" dirty="0"/>
              <a:t>DOM: </a:t>
            </a:r>
            <a:r>
              <a:rPr lang="en-US" sz="2000" dirty="0"/>
              <a:t>Document Object Model</a:t>
            </a:r>
          </a:p>
          <a:p>
            <a:pPr lvl="1"/>
            <a:r>
              <a:rPr lang="en-US" sz="2000" dirty="0"/>
              <a:t>Tree-like representation of HTML elements</a:t>
            </a:r>
          </a:p>
          <a:p>
            <a:r>
              <a:rPr lang="en-US" sz="2000" dirty="0"/>
              <a:t>Process of rendering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parses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builds a model of the document</a:t>
            </a:r>
          </a:p>
          <a:p>
            <a:pPr marL="1314450" lvl="2" indent="-457200"/>
            <a:r>
              <a:rPr lang="en-US" dirty="0"/>
              <a:t>Model is made up of </a:t>
            </a:r>
            <a:r>
              <a:rPr lang="en-US" b="1" dirty="0"/>
              <a:t>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uses the model to draw the elements onto the browser window</a:t>
            </a:r>
          </a:p>
          <a:p>
            <a:pPr marL="514350" indent="-457200"/>
            <a:r>
              <a:rPr lang="en-US" sz="2000" dirty="0"/>
              <a:t>Using the DOM we can target and manipulate HTML elements with either CSS or JavaScript</a:t>
            </a:r>
          </a:p>
          <a:p>
            <a:pPr marL="57150" indent="0">
              <a:buNone/>
            </a:pPr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14350" indent="-45720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C3357-3868-4952-8EB0-70B3B14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01DE86-01B0-4B4D-A90C-5D324E57909E}"/>
              </a:ext>
            </a:extLst>
          </p:cNvPr>
          <p:cNvGrpSpPr/>
          <p:nvPr/>
        </p:nvGrpSpPr>
        <p:grpSpPr>
          <a:xfrm>
            <a:off x="971186" y="5100899"/>
            <a:ext cx="6991999" cy="1598572"/>
            <a:chOff x="99152" y="4616067"/>
            <a:chExt cx="8747393" cy="211277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813389F-AD8D-4742-A5A7-3EB948E5D6E4}"/>
                </a:ext>
              </a:extLst>
            </p:cNvPr>
            <p:cNvSpPr/>
            <p:nvPr/>
          </p:nvSpPr>
          <p:spPr>
            <a:xfrm>
              <a:off x="99152" y="4616067"/>
              <a:ext cx="8747393" cy="211277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7D4D15F-B5A7-4D06-A541-A0ED1A632136}"/>
                </a:ext>
              </a:extLst>
            </p:cNvPr>
            <p:cNvGrpSpPr/>
            <p:nvPr/>
          </p:nvGrpSpPr>
          <p:grpSpPr>
            <a:xfrm>
              <a:off x="380010" y="4707018"/>
              <a:ext cx="7894478" cy="2021819"/>
              <a:chOff x="524977" y="4425233"/>
              <a:chExt cx="7894478" cy="2021819"/>
            </a:xfrm>
          </p:grpSpPr>
          <p:pic>
            <p:nvPicPr>
              <p:cNvPr id="21" name="Picture 2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209BDB4-BD90-42F7-84D2-32B60955E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77" y="4524456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4A423F1E-68F5-4BEE-96E0-41D0EE8AC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4749" y="4602631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7A764CB3-C711-44F0-80B1-661B2D5F3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7636" y="4425233"/>
                <a:ext cx="2021819" cy="2021819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1F1C752-B19B-4060-A307-45FA41D3EDB6}"/>
                  </a:ext>
                </a:extLst>
              </p:cNvPr>
              <p:cNvCxnSpPr/>
              <p:nvPr/>
            </p:nvCxnSpPr>
            <p:spPr>
              <a:xfrm>
                <a:off x="2390660" y="5436142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F24D195-E649-418F-B1C9-29900856BC45}"/>
                  </a:ext>
                </a:extLst>
              </p:cNvPr>
              <p:cNvCxnSpPr/>
              <p:nvPr/>
            </p:nvCxnSpPr>
            <p:spPr>
              <a:xfrm>
                <a:off x="5440496" y="5417098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57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2988D-B8A6-4453-8C65-7A7CF649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B7411-D7F2-4A07-9FC2-51B0009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9" y="1481446"/>
            <a:ext cx="4119551" cy="5167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page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 /&gt;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347F-6CD4-45A4-9CF6-8E98D52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F8C3-C9A8-4C98-8767-1FFC3B2726CE}"/>
              </a:ext>
            </a:extLst>
          </p:cNvPr>
          <p:cNvSpPr/>
          <p:nvPr/>
        </p:nvSpPr>
        <p:spPr>
          <a:xfrm>
            <a:off x="4816319" y="1640124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79F5C-F5F5-46BD-9C4C-0C302260CABC}"/>
              </a:ext>
            </a:extLst>
          </p:cNvPr>
          <p:cNvSpPr txBox="1"/>
          <p:nvPr/>
        </p:nvSpPr>
        <p:spPr>
          <a:xfrm>
            <a:off x="6169401" y="12839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B80DD-63CB-4699-8EC8-F0134144C71A}"/>
              </a:ext>
            </a:extLst>
          </p:cNvPr>
          <p:cNvSpPr/>
          <p:nvPr/>
        </p:nvSpPr>
        <p:spPr>
          <a:xfrm>
            <a:off x="6120920" y="2154271"/>
            <a:ext cx="1361661" cy="6303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03440-3C9D-47D6-B6D2-5BA91566AC1D}"/>
              </a:ext>
            </a:extLst>
          </p:cNvPr>
          <p:cNvSpPr/>
          <p:nvPr/>
        </p:nvSpPr>
        <p:spPr>
          <a:xfrm>
            <a:off x="5172389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50958-5666-4CF9-A750-366003EDD80C}"/>
              </a:ext>
            </a:extLst>
          </p:cNvPr>
          <p:cNvSpPr/>
          <p:nvPr/>
        </p:nvSpPr>
        <p:spPr>
          <a:xfrm>
            <a:off x="7054714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8E88C-C990-4385-BE80-F924E9C259DE}"/>
              </a:ext>
            </a:extLst>
          </p:cNvPr>
          <p:cNvSpPr/>
          <p:nvPr/>
        </p:nvSpPr>
        <p:spPr>
          <a:xfrm>
            <a:off x="5120530" y="4155569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4C80A-CDAC-4D85-B321-C5B176D357F0}"/>
              </a:ext>
            </a:extLst>
          </p:cNvPr>
          <p:cNvSpPr/>
          <p:nvPr/>
        </p:nvSpPr>
        <p:spPr>
          <a:xfrm>
            <a:off x="5120530" y="5198015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“My first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F89E7-3AEB-4DD6-9E90-6EE1A8CBB09C}"/>
              </a:ext>
            </a:extLst>
          </p:cNvPr>
          <p:cNvSpPr/>
          <p:nvPr/>
        </p:nvSpPr>
        <p:spPr>
          <a:xfrm>
            <a:off x="677456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AA2E2-4183-41EF-BE5D-895E0D64824B}"/>
              </a:ext>
            </a:extLst>
          </p:cNvPr>
          <p:cNvSpPr/>
          <p:nvPr/>
        </p:nvSpPr>
        <p:spPr>
          <a:xfrm>
            <a:off x="8075844" y="4145826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CEB-FDB0-4563-AA65-4B5367F5DE64}"/>
              </a:ext>
            </a:extLst>
          </p:cNvPr>
          <p:cNvSpPr/>
          <p:nvPr/>
        </p:nvSpPr>
        <p:spPr>
          <a:xfrm>
            <a:off x="739969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B58A6-E2D2-4DB2-961D-D3C48EC955DF}"/>
              </a:ext>
            </a:extLst>
          </p:cNvPr>
          <p:cNvSpPr/>
          <p:nvPr/>
        </p:nvSpPr>
        <p:spPr>
          <a:xfrm>
            <a:off x="6774567" y="5196287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2ED165-31B3-4388-B8D9-E59C78EABE5A}"/>
              </a:ext>
            </a:extLst>
          </p:cNvPr>
          <p:cNvSpPr/>
          <p:nvPr/>
        </p:nvSpPr>
        <p:spPr>
          <a:xfrm>
            <a:off x="8087202" y="5186228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29960-ADC9-45A1-B7E3-F1DD150D377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54714" y="2800425"/>
            <a:ext cx="680831" cy="32541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F6CB6-5C73-4BFC-9C8A-C8F81957FA0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53220" y="2784594"/>
            <a:ext cx="717288" cy="34124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72857B-DF56-42A9-98B6-9616655D41B8}"/>
              </a:ext>
            </a:extLst>
          </p:cNvPr>
          <p:cNvCxnSpPr>
            <a:cxnSpLocks/>
          </p:cNvCxnSpPr>
          <p:nvPr/>
        </p:nvCxnSpPr>
        <p:spPr>
          <a:xfrm>
            <a:off x="5853219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4DE2D-8A11-4005-8594-12D6A6E57EDB}"/>
              </a:ext>
            </a:extLst>
          </p:cNvPr>
          <p:cNvCxnSpPr>
            <a:cxnSpLocks/>
          </p:cNvCxnSpPr>
          <p:nvPr/>
        </p:nvCxnSpPr>
        <p:spPr>
          <a:xfrm>
            <a:off x="7750171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85D21-A85D-4C72-A1BB-3401DE076A1C}"/>
              </a:ext>
            </a:extLst>
          </p:cNvPr>
          <p:cNvCxnSpPr>
            <a:cxnSpLocks/>
          </p:cNvCxnSpPr>
          <p:nvPr/>
        </p:nvCxnSpPr>
        <p:spPr>
          <a:xfrm>
            <a:off x="7986127" y="3756160"/>
            <a:ext cx="374562" cy="385014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756A2-241F-4DD0-B2AD-8D3909D5780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059413" y="3775200"/>
            <a:ext cx="298182" cy="38036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B8720E-497B-4AD6-83F4-1431903EAC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59413" y="4776149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9DF1D-49B9-4BE0-B4D4-46BD1C64C14C}"/>
              </a:ext>
            </a:extLst>
          </p:cNvPr>
          <p:cNvCxnSpPr>
            <a:cxnSpLocks/>
          </p:cNvCxnSpPr>
          <p:nvPr/>
        </p:nvCxnSpPr>
        <p:spPr>
          <a:xfrm flipH="1">
            <a:off x="8388233" y="4771120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C9964-031D-406E-81C7-F2F6C37AF87A}"/>
              </a:ext>
            </a:extLst>
          </p:cNvPr>
          <p:cNvCxnSpPr>
            <a:cxnSpLocks/>
          </p:cNvCxnSpPr>
          <p:nvPr/>
        </p:nvCxnSpPr>
        <p:spPr>
          <a:xfrm flipH="1">
            <a:off x="5812903" y="4765163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7145"/>
            <a:ext cx="4560455" cy="53616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a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b="1" dirty="0"/>
              <a:t>Absolute path: </a:t>
            </a:r>
            <a:r>
              <a:rPr lang="en-US" dirty="0"/>
              <a:t>is measured from a root or globally fixed point to location of the file</a:t>
            </a:r>
          </a:p>
          <a:p>
            <a:pPr lvl="1"/>
            <a:r>
              <a:rPr lang="en-US" dirty="0"/>
              <a:t>C:\Programs\Web\helloWorld.html</a:t>
            </a:r>
          </a:p>
          <a:p>
            <a:r>
              <a:rPr lang="en-US" b="1" dirty="0"/>
              <a:t>Relative path: </a:t>
            </a:r>
            <a:r>
              <a:rPr lang="en-US" dirty="0"/>
              <a:t>measured from the location of another file or directory to the location of the file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9077652-81F2-4104-B379-DCF6E79CF4CD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1F211-D472-422B-B640-081A47914607}"/>
              </a:ext>
            </a:extLst>
          </p:cNvPr>
          <p:cNvSpPr/>
          <p:nvPr/>
        </p:nvSpPr>
        <p:spPr>
          <a:xfrm>
            <a:off x="4721087" y="1560443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F02C-0028-4133-9D5B-780F153F4EC1}"/>
              </a:ext>
            </a:extLst>
          </p:cNvPr>
          <p:cNvSpPr txBox="1"/>
          <p:nvPr/>
        </p:nvSpPr>
        <p:spPr>
          <a:xfrm>
            <a:off x="5982000" y="118994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574C2-43BE-40A6-BFA2-9B3194DC11FA}"/>
              </a:ext>
            </a:extLst>
          </p:cNvPr>
          <p:cNvSpPr/>
          <p:nvPr/>
        </p:nvSpPr>
        <p:spPr>
          <a:xfrm>
            <a:off x="6174713" y="1618091"/>
            <a:ext cx="1361661" cy="63032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 Drive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F0EEF-75BB-4F2F-89DD-E1DE06CBB28B}"/>
              </a:ext>
            </a:extLst>
          </p:cNvPr>
          <p:cNvSpPr/>
          <p:nvPr/>
        </p:nvSpPr>
        <p:spPr>
          <a:xfrm>
            <a:off x="5701160" y="2490573"/>
            <a:ext cx="1361661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116D8-8780-4312-8F30-A1B333213B09}"/>
              </a:ext>
            </a:extLst>
          </p:cNvPr>
          <p:cNvSpPr/>
          <p:nvPr/>
        </p:nvSpPr>
        <p:spPr>
          <a:xfrm>
            <a:off x="4940828" y="3369046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398C3-9DA4-4A61-AA9B-FE6ADF8B589F}"/>
              </a:ext>
            </a:extLst>
          </p:cNvPr>
          <p:cNvSpPr/>
          <p:nvPr/>
        </p:nvSpPr>
        <p:spPr>
          <a:xfrm>
            <a:off x="4803527" y="4198176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91C13-9FF9-44EF-A635-EC9BE68B30CD}"/>
              </a:ext>
            </a:extLst>
          </p:cNvPr>
          <p:cNvSpPr/>
          <p:nvPr/>
        </p:nvSpPr>
        <p:spPr>
          <a:xfrm>
            <a:off x="4827442" y="5037735"/>
            <a:ext cx="136166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A3B0-B653-4CF5-AD2F-B46CCBC9FB47}"/>
              </a:ext>
            </a:extLst>
          </p:cNvPr>
          <p:cNvSpPr/>
          <p:nvPr/>
        </p:nvSpPr>
        <p:spPr>
          <a:xfrm>
            <a:off x="6453373" y="4244616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31002-CCB4-407F-BD45-7748C725E51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381991" y="2273465"/>
            <a:ext cx="215822" cy="21710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272DC0-F507-44A8-A05A-4AE0163A297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21659" y="3120896"/>
            <a:ext cx="760332" cy="24815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8A08FE-1E62-4212-9957-5C0EA97C3B4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484358" y="3982853"/>
            <a:ext cx="12356" cy="21532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F8EDDE-41AB-4738-907C-AC56AC815A32}"/>
              </a:ext>
            </a:extLst>
          </p:cNvPr>
          <p:cNvCxnSpPr>
            <a:cxnSpLocks/>
          </p:cNvCxnSpPr>
          <p:nvPr/>
        </p:nvCxnSpPr>
        <p:spPr>
          <a:xfrm>
            <a:off x="5899601" y="3968570"/>
            <a:ext cx="698212" cy="27604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5FCB48-8085-48A3-B16C-0D652C8620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508273" y="4848036"/>
            <a:ext cx="9220" cy="189699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6B2B5-1FED-4474-8353-46E9F2920C29}"/>
              </a:ext>
            </a:extLst>
          </p:cNvPr>
          <p:cNvSpPr/>
          <p:nvPr/>
        </p:nvSpPr>
        <p:spPr>
          <a:xfrm>
            <a:off x="7685568" y="2466057"/>
            <a:ext cx="810083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237BC-F3DA-488A-B2C9-99C1F3D00C0D}"/>
              </a:ext>
            </a:extLst>
          </p:cNvPr>
          <p:cNvCxnSpPr>
            <a:cxnSpLocks/>
          </p:cNvCxnSpPr>
          <p:nvPr/>
        </p:nvCxnSpPr>
        <p:spPr>
          <a:xfrm>
            <a:off x="7211913" y="2254836"/>
            <a:ext cx="829920" cy="165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99622D-6747-4506-BA45-F31552D3EC07}"/>
              </a:ext>
            </a:extLst>
          </p:cNvPr>
          <p:cNvSpPr/>
          <p:nvPr/>
        </p:nvSpPr>
        <p:spPr>
          <a:xfrm>
            <a:off x="7161671" y="3381168"/>
            <a:ext cx="610820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ACC73E-6EBA-4FE9-A00B-0379ED15C0E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597813" y="3120896"/>
            <a:ext cx="869268" cy="260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9AE6EDF-AEF9-4BC8-BC99-66B38A00C78F}"/>
              </a:ext>
            </a:extLst>
          </p:cNvPr>
          <p:cNvSpPr/>
          <p:nvPr/>
        </p:nvSpPr>
        <p:spPr>
          <a:xfrm>
            <a:off x="6453372" y="5046748"/>
            <a:ext cx="56969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1131F7-7CFF-4560-B81E-867A35AB4D69}"/>
              </a:ext>
            </a:extLst>
          </p:cNvPr>
          <p:cNvCxnSpPr>
            <a:cxnSpLocks/>
          </p:cNvCxnSpPr>
          <p:nvPr/>
        </p:nvCxnSpPr>
        <p:spPr>
          <a:xfrm>
            <a:off x="6092209" y="4856082"/>
            <a:ext cx="339966" cy="22960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0164B7-E3FE-4A68-A8BA-4F9CDCF20530}"/>
              </a:ext>
            </a:extLst>
          </p:cNvPr>
          <p:cNvSpPr txBox="1"/>
          <p:nvPr/>
        </p:nvSpPr>
        <p:spPr>
          <a:xfrm>
            <a:off x="4940828" y="6098369"/>
            <a:ext cx="33735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C: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Users</a:t>
            </a:r>
            <a:r>
              <a:rPr lang="en-US" dirty="0"/>
              <a:t>/</a:t>
            </a:r>
            <a:r>
              <a:rPr lang="en-US" dirty="0">
                <a:solidFill>
                  <a:srgbClr val="CCCC00"/>
                </a:solidFill>
              </a:rPr>
              <a:t>User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Desktop</a:t>
            </a:r>
            <a:r>
              <a:rPr lang="en-US" dirty="0"/>
              <a:t>/</a:t>
            </a:r>
            <a:r>
              <a:rPr lang="en-US" dirty="0">
                <a:solidFill>
                  <a:srgbClr val="00B0F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313542"/>
            <a:ext cx="8826500" cy="377134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361802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574" y="1647825"/>
            <a:ext cx="4544415" cy="4591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Modern browsers do not allow for </a:t>
            </a:r>
            <a:r>
              <a:rPr lang="en-US" dirty="0" err="1"/>
              <a:t>autoplay</a:t>
            </a:r>
            <a:r>
              <a:rPr lang="en-US" dirty="0"/>
              <a:t> unless a video or media element is muted</a:t>
            </a:r>
          </a:p>
          <a:p>
            <a:r>
              <a:rPr lang="en-US" dirty="0"/>
              <a:t>Always show video and audio controls, if possible</a:t>
            </a:r>
          </a:p>
          <a:p>
            <a:r>
              <a:rPr lang="en-US" dirty="0"/>
              <a:t>Images should have alt-text whenever possible</a:t>
            </a:r>
          </a:p>
          <a:p>
            <a:pPr lvl="1"/>
            <a:r>
              <a:rPr lang="en-US" dirty="0"/>
              <a:t>This is helpful for screen readers or if the image could not be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4337380-F25B-4988-99CD-FEB02C500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203">
            <a:off x="2241770" y="1495348"/>
            <a:ext cx="1186072" cy="1186072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BFF0AD7C-44BF-4406-B1C0-4832AC036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3032">
            <a:off x="337404" y="2884025"/>
            <a:ext cx="1877038" cy="187703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51E3F1C-A315-4535-BFE5-66F1268905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2910">
            <a:off x="2299795" y="4703835"/>
            <a:ext cx="1563947" cy="15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1740666"/>
            <a:ext cx="8826500" cy="434422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Hypertext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37776929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61F31-1771-4168-8936-DF0C3E255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549683-A47C-437A-9A4F-C6067CC67BE1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customXml/itemProps3.xml><?xml version="1.0" encoding="utf-8"?>
<ds:datastoreItem xmlns:ds="http://schemas.openxmlformats.org/officeDocument/2006/customXml" ds:itemID="{9FB1C4D7-CB1E-467D-AF2B-CB88EE29F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1627</TotalTime>
  <Words>1032</Words>
  <Application>Microsoft Office PowerPoint</Application>
  <PresentationFormat>On-screen Show (4:3)</PresentationFormat>
  <Paragraphs>192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2_Custom Design</vt:lpstr>
      <vt:lpstr>Media, HTTP, and Forms</vt:lpstr>
      <vt:lpstr>Key Topics</vt:lpstr>
      <vt:lpstr>PowerPoint Presentation</vt:lpstr>
      <vt:lpstr>The DOM</vt:lpstr>
      <vt:lpstr>HTML and DOM</vt:lpstr>
      <vt:lpstr>Absolute and Relative Paths</vt:lpstr>
      <vt:lpstr>PowerPoint Presentation</vt:lpstr>
      <vt:lpstr>Media Best Practices</vt:lpstr>
      <vt:lpstr>PowerPoint Presentation</vt:lpstr>
      <vt:lpstr>How the Internet Works</vt:lpstr>
      <vt:lpstr>Requests and Responses</vt:lpstr>
      <vt:lpstr>Types of HTTP Request</vt:lpstr>
      <vt:lpstr>Types of HTTP Request Cont.</vt:lpstr>
      <vt:lpstr>GET Requests vs Post Requests</vt:lpstr>
      <vt:lpstr>PowerPoint Presentation</vt:lpstr>
      <vt:lpstr>The Form Element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22</cp:revision>
  <cp:lastPrinted>2016-06-20T20:58:50Z</cp:lastPrinted>
  <dcterms:created xsi:type="dcterms:W3CDTF">2016-11-09T18:19:08Z</dcterms:created>
  <dcterms:modified xsi:type="dcterms:W3CDTF">2022-04-05T22:19:13Z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