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75" r:id="rId7"/>
    <p:sldId id="258" r:id="rId8"/>
    <p:sldId id="269" r:id="rId9"/>
    <p:sldId id="265" r:id="rId10"/>
    <p:sldId id="277" r:id="rId11"/>
    <p:sldId id="278" r:id="rId12"/>
    <p:sldId id="276" r:id="rId13"/>
    <p:sldId id="262" r:id="rId14"/>
    <p:sldId id="261" r:id="rId15"/>
    <p:sldId id="264" r:id="rId16"/>
    <p:sldId id="263" r:id="rId1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vF+NpDHMuOH2yiUxjp8PQAdoJ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7FED6-A183-2304-3CB0-7817BC00C60B}" v="7" dt="2022-08-01T20:49:58.467"/>
    <p1510:client id="{3FEDCFCB-DB60-B65A-44AC-2A356F30D2C2}" v="8" dt="2022-05-25T14:21:35.309"/>
    <p1510:client id="{418F23B2-446B-5F95-E17D-B16FE4CB4697}" v="4" dt="2022-05-26T20:30:14.057"/>
    <p1510:client id="{4D3A2B01-12A2-4DC7-75EB-650874C8D60D}" v="95" dt="2022-08-22T19:57:54.089"/>
    <p1510:client id="{8DF6D9C5-CD38-2F50-99FE-91BD66F3745F}" v="8" dt="2022-07-26T20:53:00.377"/>
    <p1510:client id="{95C16E6F-6112-7AC6-DF38-22223C37B1A5}" v="138" dt="2022-05-25T19:55:13.680"/>
    <p1510:client id="{AA8E60F3-04A7-36DC-5875-DB5AF6CB9F94}" v="5" dt="2022-06-22T14:59:09.869"/>
    <p1510:client id="{C0AD1920-E1D0-C3D8-46DF-08DFAB872961}" v="4" dt="2022-05-31T14:31:18.052"/>
    <p1510:client id="{D837242A-A884-4216-ABE3-320791715BB8}" v="14" dt="2022-05-11T20:26:36.635"/>
    <p1510:client id="{F2B6EEC7-B1AB-C274-5B92-4DF78D9B4067}" v="57" dt="2022-06-13T20:19:44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Rigney" userId="S::dylan.rigney@revature.com::1a70dc8c-b552-43ec-840d-5128103ea017" providerId="AD" clId="Web-{1AA7FED6-A183-2304-3CB0-7817BC00C60B}"/>
    <pc:docChg chg="modSld">
      <pc:chgData name="Dylan Rigney" userId="S::dylan.rigney@revature.com::1a70dc8c-b552-43ec-840d-5128103ea017" providerId="AD" clId="Web-{1AA7FED6-A183-2304-3CB0-7817BC00C60B}" dt="2022-08-01T20:49:58.467" v="6" actId="20577"/>
      <pc:docMkLst>
        <pc:docMk/>
      </pc:docMkLst>
      <pc:sldChg chg="modSp">
        <pc:chgData name="Dylan Rigney" userId="S::dylan.rigney@revature.com::1a70dc8c-b552-43ec-840d-5128103ea017" providerId="AD" clId="Web-{1AA7FED6-A183-2304-3CB0-7817BC00C60B}" dt="2022-08-01T20:49:58.467" v="6" actId="20577"/>
        <pc:sldMkLst>
          <pc:docMk/>
          <pc:sldMk cId="0" sldId="256"/>
        </pc:sldMkLst>
        <pc:spChg chg="mod">
          <ac:chgData name="Dylan Rigney" userId="S::dylan.rigney@revature.com::1a70dc8c-b552-43ec-840d-5128103ea017" providerId="AD" clId="Web-{1AA7FED6-A183-2304-3CB0-7817BC00C60B}" dt="2022-08-01T20:49:58.467" v="6" actId="20577"/>
          <ac:spMkLst>
            <pc:docMk/>
            <pc:sldMk cId="0" sldId="256"/>
            <ac:spMk id="213" creationId="{00000000-0000-0000-0000-000000000000}"/>
          </ac:spMkLst>
        </pc:spChg>
      </pc:sldChg>
    </pc:docChg>
  </pc:docChgLst>
  <pc:docChgLst>
    <pc:chgData name="Cynthia Enciso" userId="7915927f-c5cf-4e1f-876d-e79882ad52fa" providerId="ADAL" clId="{C53D2389-419F-4A8E-BFDC-042F71E76054}"/>
    <pc:docChg chg="addSld modSld sldOrd">
      <pc:chgData name="Cynthia Enciso" userId="7915927f-c5cf-4e1f-876d-e79882ad52fa" providerId="ADAL" clId="{C53D2389-419F-4A8E-BFDC-042F71E76054}" dt="2021-05-24T20:28:06.068" v="147" actId="20577"/>
      <pc:docMkLst>
        <pc:docMk/>
      </pc:docMkLst>
      <pc:sldChg chg="modSp mod">
        <pc:chgData name="Cynthia Enciso" userId="7915927f-c5cf-4e1f-876d-e79882ad52fa" providerId="ADAL" clId="{C53D2389-419F-4A8E-BFDC-042F71E76054}" dt="2021-05-24T20:27:15.212" v="119" actId="20577"/>
        <pc:sldMkLst>
          <pc:docMk/>
          <pc:sldMk cId="0" sldId="260"/>
        </pc:sldMkLst>
        <pc:spChg chg="mod">
          <ac:chgData name="Cynthia Enciso" userId="7915927f-c5cf-4e1f-876d-e79882ad52fa" providerId="ADAL" clId="{C53D2389-419F-4A8E-BFDC-042F71E76054}" dt="2021-05-24T20:27:15.212" v="119" actId="20577"/>
          <ac:spMkLst>
            <pc:docMk/>
            <pc:sldMk cId="0" sldId="260"/>
            <ac:spMk id="251" creationId="{00000000-0000-0000-0000-000000000000}"/>
          </ac:spMkLst>
        </pc:spChg>
      </pc:sldChg>
      <pc:sldChg chg="modSp new mod ord">
        <pc:chgData name="Cynthia Enciso" userId="7915927f-c5cf-4e1f-876d-e79882ad52fa" providerId="ADAL" clId="{C53D2389-419F-4A8E-BFDC-042F71E76054}" dt="2021-05-24T20:28:06.068" v="147" actId="20577"/>
        <pc:sldMkLst>
          <pc:docMk/>
          <pc:sldMk cId="523301278" sldId="265"/>
        </pc:sldMkLst>
        <pc:spChg chg="mod">
          <ac:chgData name="Cynthia Enciso" userId="7915927f-c5cf-4e1f-876d-e79882ad52fa" providerId="ADAL" clId="{C53D2389-419F-4A8E-BFDC-042F71E76054}" dt="2021-05-24T20:27:45.545" v="136" actId="20577"/>
          <ac:spMkLst>
            <pc:docMk/>
            <pc:sldMk cId="523301278" sldId="265"/>
            <ac:spMk id="2" creationId="{62E04F0A-F4A9-47F1-A72B-03D03344F7A3}"/>
          </ac:spMkLst>
        </pc:spChg>
        <pc:spChg chg="mod">
          <ac:chgData name="Cynthia Enciso" userId="7915927f-c5cf-4e1f-876d-e79882ad52fa" providerId="ADAL" clId="{C53D2389-419F-4A8E-BFDC-042F71E76054}" dt="2021-05-24T20:28:06.068" v="147" actId="20577"/>
          <ac:spMkLst>
            <pc:docMk/>
            <pc:sldMk cId="523301278" sldId="265"/>
            <ac:spMk id="3" creationId="{878917B3-A9DD-4722-A06D-64740E589128}"/>
          </ac:spMkLst>
        </pc:spChg>
      </pc:sldChg>
    </pc:docChg>
  </pc:docChgLst>
  <pc:docChgLst>
    <pc:chgData name="Joseph Highe" userId="S::joseph.highe@revature.com::955b9bf1-2fc3-425c-bb80-056211376f04" providerId="AD" clId="Web-{4D3A2B01-12A2-4DC7-75EB-650874C8D60D}"/>
    <pc:docChg chg="modSld">
      <pc:chgData name="Joseph Highe" userId="S::joseph.highe@revature.com::955b9bf1-2fc3-425c-bb80-056211376f04" providerId="AD" clId="Web-{4D3A2B01-12A2-4DC7-75EB-650874C8D60D}" dt="2022-08-22T19:57:53.761" v="99" actId="20577"/>
      <pc:docMkLst>
        <pc:docMk/>
      </pc:docMkLst>
      <pc:sldChg chg="modSp">
        <pc:chgData name="Joseph Highe" userId="S::joseph.highe@revature.com::955b9bf1-2fc3-425c-bb80-056211376f04" providerId="AD" clId="Web-{4D3A2B01-12A2-4DC7-75EB-650874C8D60D}" dt="2022-08-22T19:56:57.696" v="70" actId="20577"/>
        <pc:sldMkLst>
          <pc:docMk/>
          <pc:sldMk cId="0" sldId="262"/>
        </pc:sldMkLst>
        <pc:spChg chg="mod">
          <ac:chgData name="Joseph Highe" userId="S::joseph.highe@revature.com::955b9bf1-2fc3-425c-bb80-056211376f04" providerId="AD" clId="Web-{4D3A2B01-12A2-4DC7-75EB-650874C8D60D}" dt="2022-08-22T19:56:57.696" v="70" actId="20577"/>
          <ac:spMkLst>
            <pc:docMk/>
            <pc:sldMk cId="0" sldId="262"/>
            <ac:spMk id="5" creationId="{18117A1E-259B-6365-6ECE-807930E83B39}"/>
          </ac:spMkLst>
        </pc:spChg>
      </pc:sldChg>
      <pc:sldChg chg="modSp">
        <pc:chgData name="Joseph Highe" userId="S::joseph.highe@revature.com::955b9bf1-2fc3-425c-bb80-056211376f04" providerId="AD" clId="Web-{4D3A2B01-12A2-4DC7-75EB-650874C8D60D}" dt="2022-08-22T19:57:53.761" v="99" actId="20577"/>
        <pc:sldMkLst>
          <pc:docMk/>
          <pc:sldMk cId="246301375" sldId="278"/>
        </pc:sldMkLst>
        <pc:spChg chg="mod">
          <ac:chgData name="Joseph Highe" userId="S::joseph.highe@revature.com::955b9bf1-2fc3-425c-bb80-056211376f04" providerId="AD" clId="Web-{4D3A2B01-12A2-4DC7-75EB-650874C8D60D}" dt="2022-08-22T19:57:53.761" v="99" actId="20577"/>
          <ac:spMkLst>
            <pc:docMk/>
            <pc:sldMk cId="246301375" sldId="278"/>
            <ac:spMk id="3" creationId="{C8C385A3-66EA-AD01-1296-4B1C9DF740E8}"/>
          </ac:spMkLst>
        </pc:spChg>
      </pc:sldChg>
    </pc:docChg>
  </pc:docChgLst>
  <pc:docChgLst>
    <pc:chgData name="Cynthia Enciso" userId="S::cynthia.enciso@revature.com::7915927f-c5cf-4e1f-876d-e79882ad52fa" providerId="AD" clId="Web-{8DF6D9C5-CD38-2F50-99FE-91BD66F3745F}"/>
    <pc:docChg chg="modSld">
      <pc:chgData name="Cynthia Enciso" userId="S::cynthia.enciso@revature.com::7915927f-c5cf-4e1f-876d-e79882ad52fa" providerId="AD" clId="Web-{8DF6D9C5-CD38-2F50-99FE-91BD66F3745F}" dt="2022-07-26T20:52:57.143" v="6" actId="20577"/>
      <pc:docMkLst>
        <pc:docMk/>
      </pc:docMkLst>
      <pc:sldChg chg="modSp">
        <pc:chgData name="Cynthia Enciso" userId="S::cynthia.enciso@revature.com::7915927f-c5cf-4e1f-876d-e79882ad52fa" providerId="AD" clId="Web-{8DF6D9C5-CD38-2F50-99FE-91BD66F3745F}" dt="2022-07-26T20:52:57.143" v="6" actId="20577"/>
        <pc:sldMkLst>
          <pc:docMk/>
          <pc:sldMk cId="523301278" sldId="265"/>
        </pc:sldMkLst>
        <pc:spChg chg="mod">
          <ac:chgData name="Cynthia Enciso" userId="S::cynthia.enciso@revature.com::7915927f-c5cf-4e1f-876d-e79882ad52fa" providerId="AD" clId="Web-{8DF6D9C5-CD38-2F50-99FE-91BD66F3745F}" dt="2022-07-26T20:52:57.143" v="6" actId="20577"/>
          <ac:spMkLst>
            <pc:docMk/>
            <pc:sldMk cId="523301278" sldId="265"/>
            <ac:spMk id="6" creationId="{FC02C409-FDD8-47B6-A0BF-426CEDE0B20B}"/>
          </ac:spMkLst>
        </pc:spChg>
      </pc:sldChg>
      <pc:sldChg chg="delSp modSp">
        <pc:chgData name="Cynthia Enciso" userId="S::cynthia.enciso@revature.com::7915927f-c5cf-4e1f-876d-e79882ad52fa" providerId="AD" clId="Web-{8DF6D9C5-CD38-2F50-99FE-91BD66F3745F}" dt="2022-07-26T20:52:49.111" v="5" actId="1076"/>
        <pc:sldMkLst>
          <pc:docMk/>
          <pc:sldMk cId="2824102102" sldId="269"/>
        </pc:sldMkLst>
        <pc:spChg chg="del">
          <ac:chgData name="Cynthia Enciso" userId="S::cynthia.enciso@revature.com::7915927f-c5cf-4e1f-876d-e79882ad52fa" providerId="AD" clId="Web-{8DF6D9C5-CD38-2F50-99FE-91BD66F3745F}" dt="2022-07-26T20:52:43.767" v="4"/>
          <ac:spMkLst>
            <pc:docMk/>
            <pc:sldMk cId="2824102102" sldId="269"/>
            <ac:spMk id="16" creationId="{444B53FE-6269-4C08-8D97-191ACC564873}"/>
          </ac:spMkLst>
        </pc:spChg>
        <pc:spChg chg="del">
          <ac:chgData name="Cynthia Enciso" userId="S::cynthia.enciso@revature.com::7915927f-c5cf-4e1f-876d-e79882ad52fa" providerId="AD" clId="Web-{8DF6D9C5-CD38-2F50-99FE-91BD66F3745F}" dt="2022-07-26T20:52:43.767" v="3"/>
          <ac:spMkLst>
            <pc:docMk/>
            <pc:sldMk cId="2824102102" sldId="269"/>
            <ac:spMk id="17" creationId="{29CE90DF-9644-4BAA-93C5-E917B233D343}"/>
          </ac:spMkLst>
        </pc:spChg>
        <pc:spChg chg="del">
          <ac:chgData name="Cynthia Enciso" userId="S::cynthia.enciso@revature.com::7915927f-c5cf-4e1f-876d-e79882ad52fa" providerId="AD" clId="Web-{8DF6D9C5-CD38-2F50-99FE-91BD66F3745F}" dt="2022-07-26T20:52:43.767" v="2"/>
          <ac:spMkLst>
            <pc:docMk/>
            <pc:sldMk cId="2824102102" sldId="269"/>
            <ac:spMk id="18" creationId="{5733CB62-8DA2-4D0B-9802-7C4574218325}"/>
          </ac:spMkLst>
        </pc:spChg>
        <pc:spChg chg="del">
          <ac:chgData name="Cynthia Enciso" userId="S::cynthia.enciso@revature.com::7915927f-c5cf-4e1f-876d-e79882ad52fa" providerId="AD" clId="Web-{8DF6D9C5-CD38-2F50-99FE-91BD66F3745F}" dt="2022-07-26T20:52:43.767" v="1"/>
          <ac:spMkLst>
            <pc:docMk/>
            <pc:sldMk cId="2824102102" sldId="269"/>
            <ac:spMk id="20" creationId="{AC4FBC91-2E24-43F9-820F-FFD6731CF388}"/>
          </ac:spMkLst>
        </pc:spChg>
        <pc:spChg chg="del">
          <ac:chgData name="Cynthia Enciso" userId="S::cynthia.enciso@revature.com::7915927f-c5cf-4e1f-876d-e79882ad52fa" providerId="AD" clId="Web-{8DF6D9C5-CD38-2F50-99FE-91BD66F3745F}" dt="2022-07-26T20:52:43.767" v="0"/>
          <ac:spMkLst>
            <pc:docMk/>
            <pc:sldMk cId="2824102102" sldId="269"/>
            <ac:spMk id="29" creationId="{A2E4EF01-45C3-FA98-3D7D-9567D7482FAB}"/>
          </ac:spMkLst>
        </pc:spChg>
        <pc:spChg chg="mod">
          <ac:chgData name="Cynthia Enciso" userId="S::cynthia.enciso@revature.com::7915927f-c5cf-4e1f-876d-e79882ad52fa" providerId="AD" clId="Web-{8DF6D9C5-CD38-2F50-99FE-91BD66F3745F}" dt="2022-07-26T20:52:49.111" v="5" actId="1076"/>
          <ac:spMkLst>
            <pc:docMk/>
            <pc:sldMk cId="2824102102" sldId="269"/>
            <ac:spMk id="31" creationId="{C67300DE-DBF9-1E32-64F0-2DF8E3AC7008}"/>
          </ac:spMkLst>
        </pc:spChg>
      </pc:sldChg>
    </pc:docChg>
  </pc:docChgLst>
  <pc:docChgLst>
    <pc:chgData name="Cynthia Enciso" userId="7915927f-c5cf-4e1f-876d-e79882ad52fa" providerId="ADAL" clId="{5E1AA79F-37FE-4713-9A6F-DB68F5084F0D}"/>
    <pc:docChg chg="undo custSel addSld delSld modSld sldOrd">
      <pc:chgData name="Cynthia Enciso" userId="7915927f-c5cf-4e1f-876d-e79882ad52fa" providerId="ADAL" clId="{5E1AA79F-37FE-4713-9A6F-DB68F5084F0D}" dt="2021-12-23T15:25:39.739" v="1258" actId="20577"/>
      <pc:docMkLst>
        <pc:docMk/>
      </pc:docMkLst>
      <pc:sldChg chg="modSp mod">
        <pc:chgData name="Cynthia Enciso" userId="7915927f-c5cf-4e1f-876d-e79882ad52fa" providerId="ADAL" clId="{5E1AA79F-37FE-4713-9A6F-DB68F5084F0D}" dt="2021-11-15T21:54:24.455" v="944" actId="20577"/>
        <pc:sldMkLst>
          <pc:docMk/>
          <pc:sldMk cId="0" sldId="256"/>
        </pc:sldMkLst>
        <pc:spChg chg="mod">
          <ac:chgData name="Cynthia Enciso" userId="7915927f-c5cf-4e1f-876d-e79882ad52fa" providerId="ADAL" clId="{5E1AA79F-37FE-4713-9A6F-DB68F5084F0D}" dt="2021-11-10T22:01:01.257" v="188" actId="20577"/>
          <ac:spMkLst>
            <pc:docMk/>
            <pc:sldMk cId="0" sldId="256"/>
            <ac:spMk id="212" creationId="{00000000-0000-0000-0000-000000000000}"/>
          </ac:spMkLst>
        </pc:spChg>
        <pc:spChg chg="mod">
          <ac:chgData name="Cynthia Enciso" userId="7915927f-c5cf-4e1f-876d-e79882ad52fa" providerId="ADAL" clId="{5E1AA79F-37FE-4713-9A6F-DB68F5084F0D}" dt="2021-11-15T21:54:24.455" v="944" actId="20577"/>
          <ac:spMkLst>
            <pc:docMk/>
            <pc:sldMk cId="0" sldId="256"/>
            <ac:spMk id="213" creationId="{00000000-0000-0000-0000-000000000000}"/>
          </ac:spMkLst>
        </pc:spChg>
      </pc:sldChg>
      <pc:sldChg chg="modSp mod">
        <pc:chgData name="Cynthia Enciso" userId="7915927f-c5cf-4e1f-876d-e79882ad52fa" providerId="ADAL" clId="{5E1AA79F-37FE-4713-9A6F-DB68F5084F0D}" dt="2021-11-15T19:05:45.838" v="873" actId="20577"/>
        <pc:sldMkLst>
          <pc:docMk/>
          <pc:sldMk cId="0" sldId="261"/>
        </pc:sldMkLst>
        <pc:spChg chg="mod">
          <ac:chgData name="Cynthia Enciso" userId="7915927f-c5cf-4e1f-876d-e79882ad52fa" providerId="ADAL" clId="{5E1AA79F-37FE-4713-9A6F-DB68F5084F0D}" dt="2021-11-15T19:05:45.838" v="873" actId="20577"/>
          <ac:spMkLst>
            <pc:docMk/>
            <pc:sldMk cId="0" sldId="261"/>
            <ac:spMk id="257" creationId="{00000000-0000-0000-0000-000000000000}"/>
          </ac:spMkLst>
        </pc:spChg>
      </pc:sldChg>
      <pc:sldChg chg="modSp mod">
        <pc:chgData name="Cynthia Enciso" userId="7915927f-c5cf-4e1f-876d-e79882ad52fa" providerId="ADAL" clId="{5E1AA79F-37FE-4713-9A6F-DB68F5084F0D}" dt="2021-11-15T19:03:56.201" v="869" actId="20577"/>
        <pc:sldMkLst>
          <pc:docMk/>
          <pc:sldMk cId="0" sldId="262"/>
        </pc:sldMkLst>
        <pc:spChg chg="mod">
          <ac:chgData name="Cynthia Enciso" userId="7915927f-c5cf-4e1f-876d-e79882ad52fa" providerId="ADAL" clId="{5E1AA79F-37FE-4713-9A6F-DB68F5084F0D}" dt="2021-11-15T19:03:56.201" v="869" actId="20577"/>
          <ac:spMkLst>
            <pc:docMk/>
            <pc:sldMk cId="0" sldId="262"/>
            <ac:spMk id="264" creationId="{00000000-0000-0000-0000-000000000000}"/>
          </ac:spMkLst>
        </pc:spChg>
      </pc:sldChg>
      <pc:sldChg chg="modSp mod ord">
        <pc:chgData name="Cynthia Enciso" userId="7915927f-c5cf-4e1f-876d-e79882ad52fa" providerId="ADAL" clId="{5E1AA79F-37FE-4713-9A6F-DB68F5084F0D}" dt="2021-11-15T22:00:13.430" v="948"/>
        <pc:sldMkLst>
          <pc:docMk/>
          <pc:sldMk cId="2719945430" sldId="264"/>
        </pc:sldMkLst>
        <pc:spChg chg="mod">
          <ac:chgData name="Cynthia Enciso" userId="7915927f-c5cf-4e1f-876d-e79882ad52fa" providerId="ADAL" clId="{5E1AA79F-37FE-4713-9A6F-DB68F5084F0D}" dt="2021-11-10T21:58:59.377" v="139" actId="20577"/>
          <ac:spMkLst>
            <pc:docMk/>
            <pc:sldMk cId="2719945430" sldId="264"/>
            <ac:spMk id="3" creationId="{6C313A93-CFB7-4788-A0BB-7B765A259EB0}"/>
          </ac:spMkLst>
        </pc:spChg>
      </pc:sldChg>
      <pc:sldChg chg="addSp delSp modSp mod">
        <pc:chgData name="Cynthia Enciso" userId="7915927f-c5cf-4e1f-876d-e79882ad52fa" providerId="ADAL" clId="{5E1AA79F-37FE-4713-9A6F-DB68F5084F0D}" dt="2021-11-15T19:03:21.395" v="800" actId="20577"/>
        <pc:sldMkLst>
          <pc:docMk/>
          <pc:sldMk cId="523301278" sldId="265"/>
        </pc:sldMkLst>
        <pc:spChg chg="del mod">
          <ac:chgData name="Cynthia Enciso" userId="7915927f-c5cf-4e1f-876d-e79882ad52fa" providerId="ADAL" clId="{5E1AA79F-37FE-4713-9A6F-DB68F5084F0D}" dt="2021-11-10T22:01:42.705" v="204" actId="478"/>
          <ac:spMkLst>
            <pc:docMk/>
            <pc:sldMk cId="523301278" sldId="265"/>
            <ac:spMk id="3" creationId="{878917B3-A9DD-4722-A06D-64740E589128}"/>
          </ac:spMkLst>
        </pc:spChg>
        <pc:spChg chg="add mod">
          <ac:chgData name="Cynthia Enciso" userId="7915927f-c5cf-4e1f-876d-e79882ad52fa" providerId="ADAL" clId="{5E1AA79F-37FE-4713-9A6F-DB68F5084F0D}" dt="2021-11-15T19:03:21.395" v="800" actId="20577"/>
          <ac:spMkLst>
            <pc:docMk/>
            <pc:sldMk cId="523301278" sldId="265"/>
            <ac:spMk id="6" creationId="{FC02C409-FDD8-47B6-A0BF-426CEDE0B20B}"/>
          </ac:spMkLst>
        </pc:spChg>
        <pc:spChg chg="add del mod">
          <ac:chgData name="Cynthia Enciso" userId="7915927f-c5cf-4e1f-876d-e79882ad52fa" providerId="ADAL" clId="{5E1AA79F-37FE-4713-9A6F-DB68F5084F0D}" dt="2021-11-10T22:01:44.076" v="206"/>
          <ac:spMkLst>
            <pc:docMk/>
            <pc:sldMk cId="523301278" sldId="265"/>
            <ac:spMk id="7" creationId="{3AA54811-321C-45B9-B34F-388C441FE204}"/>
          </ac:spMkLst>
        </pc:spChg>
      </pc:sldChg>
      <pc:sldChg chg="modSp mod">
        <pc:chgData name="Cynthia Enciso" userId="7915927f-c5cf-4e1f-876d-e79882ad52fa" providerId="ADAL" clId="{5E1AA79F-37FE-4713-9A6F-DB68F5084F0D}" dt="2021-11-10T22:00:01.771" v="183" actId="20577"/>
        <pc:sldMkLst>
          <pc:docMk/>
          <pc:sldMk cId="2449591176" sldId="266"/>
        </pc:sldMkLst>
        <pc:spChg chg="mod">
          <ac:chgData name="Cynthia Enciso" userId="7915927f-c5cf-4e1f-876d-e79882ad52fa" providerId="ADAL" clId="{5E1AA79F-37FE-4713-9A6F-DB68F5084F0D}" dt="2021-11-10T22:00:01.771" v="183" actId="20577"/>
          <ac:spMkLst>
            <pc:docMk/>
            <pc:sldMk cId="2449591176" sldId="266"/>
            <ac:spMk id="3" creationId="{F6E71142-997E-4858-960A-EEC62EE97A80}"/>
          </ac:spMkLst>
        </pc:spChg>
      </pc:sldChg>
      <pc:sldChg chg="add del">
        <pc:chgData name="Cynthia Enciso" userId="7915927f-c5cf-4e1f-876d-e79882ad52fa" providerId="ADAL" clId="{5E1AA79F-37FE-4713-9A6F-DB68F5084F0D}" dt="2021-11-15T23:17:00.570" v="950"/>
        <pc:sldMkLst>
          <pc:docMk/>
          <pc:sldMk cId="2824102102" sldId="269"/>
        </pc:sldMkLst>
      </pc:sldChg>
      <pc:sldChg chg="addSp delSp modSp mod modNotesTx">
        <pc:chgData name="Cynthia Enciso" userId="7915927f-c5cf-4e1f-876d-e79882ad52fa" providerId="ADAL" clId="{5E1AA79F-37FE-4713-9A6F-DB68F5084F0D}" dt="2021-12-23T15:25:39.739" v="1258" actId="20577"/>
        <pc:sldMkLst>
          <pc:docMk/>
          <pc:sldMk cId="900572570" sldId="271"/>
        </pc:sldMkLst>
        <pc:spChg chg="mod">
          <ac:chgData name="Cynthia Enciso" userId="7915927f-c5cf-4e1f-876d-e79882ad52fa" providerId="ADAL" clId="{5E1AA79F-37FE-4713-9A6F-DB68F5084F0D}" dt="2021-11-15T15:12:35.355" v="728" actId="1076"/>
          <ac:spMkLst>
            <pc:docMk/>
            <pc:sldMk cId="900572570" sldId="271"/>
            <ac:spMk id="3" creationId="{4C3D6EED-2A5C-4702-B0B9-1D40D4D0107F}"/>
          </ac:spMkLst>
        </pc:spChg>
        <pc:spChg chg="mod">
          <ac:chgData name="Cynthia Enciso" userId="7915927f-c5cf-4e1f-876d-e79882ad52fa" providerId="ADAL" clId="{5E1AA79F-37FE-4713-9A6F-DB68F5084F0D}" dt="2021-12-17T17:41:17.003" v="1098" actId="1076"/>
          <ac:spMkLst>
            <pc:docMk/>
            <pc:sldMk cId="900572570" sldId="271"/>
            <ac:spMk id="5" creationId="{D04D03E1-ECED-4659-9A9C-711292EDB12C}"/>
          </ac:spMkLst>
        </pc:spChg>
        <pc:spChg chg="mod">
          <ac:chgData name="Cynthia Enciso" userId="7915927f-c5cf-4e1f-876d-e79882ad52fa" providerId="ADAL" clId="{5E1AA79F-37FE-4713-9A6F-DB68F5084F0D}" dt="2021-12-17T17:41:19.949" v="1099" actId="1076"/>
          <ac:spMkLst>
            <pc:docMk/>
            <pc:sldMk cId="900572570" sldId="271"/>
            <ac:spMk id="9" creationId="{F3402810-ED71-4916-AE5A-940B30C3ADCD}"/>
          </ac:spMkLst>
        </pc:spChg>
        <pc:spChg chg="mod">
          <ac:chgData name="Cynthia Enciso" userId="7915927f-c5cf-4e1f-876d-e79882ad52fa" providerId="ADAL" clId="{5E1AA79F-37FE-4713-9A6F-DB68F5084F0D}" dt="2021-12-17T17:41:27.663" v="1101" actId="21"/>
          <ac:spMkLst>
            <pc:docMk/>
            <pc:sldMk cId="900572570" sldId="271"/>
            <ac:spMk id="13" creationId="{BCAD5234-5CC3-4A87-8A41-260BAB94EF82}"/>
          </ac:spMkLst>
        </pc:spChg>
        <pc:spChg chg="mod">
          <ac:chgData name="Cynthia Enciso" userId="7915927f-c5cf-4e1f-876d-e79882ad52fa" providerId="ADAL" clId="{5E1AA79F-37FE-4713-9A6F-DB68F5084F0D}" dt="2021-12-17T17:41:33.740" v="1106" actId="1076"/>
          <ac:spMkLst>
            <pc:docMk/>
            <pc:sldMk cId="900572570" sldId="271"/>
            <ac:spMk id="14" creationId="{3A5A9FA3-6C88-404F-9E93-5D0EEFDCD04E}"/>
          </ac:spMkLst>
        </pc:spChg>
        <pc:spChg chg="mod">
          <ac:chgData name="Cynthia Enciso" userId="7915927f-c5cf-4e1f-876d-e79882ad52fa" providerId="ADAL" clId="{5E1AA79F-37FE-4713-9A6F-DB68F5084F0D}" dt="2021-12-23T15:24:30.502" v="1244" actId="1076"/>
          <ac:spMkLst>
            <pc:docMk/>
            <pc:sldMk cId="900572570" sldId="271"/>
            <ac:spMk id="15" creationId="{352A9DDD-D2ED-475B-B962-460F9A428177}"/>
          </ac:spMkLst>
        </pc:spChg>
        <pc:spChg chg="mod">
          <ac:chgData name="Cynthia Enciso" userId="7915927f-c5cf-4e1f-876d-e79882ad52fa" providerId="ADAL" clId="{5E1AA79F-37FE-4713-9A6F-DB68F5084F0D}" dt="2021-12-23T15:24:35.224" v="1250" actId="1076"/>
          <ac:spMkLst>
            <pc:docMk/>
            <pc:sldMk cId="900572570" sldId="271"/>
            <ac:spMk id="16" creationId="{981C7CF0-B6CB-45A2-9BD6-7B7A2CF8CE82}"/>
          </ac:spMkLst>
        </pc:spChg>
        <pc:spChg chg="mod">
          <ac:chgData name="Cynthia Enciso" userId="7915927f-c5cf-4e1f-876d-e79882ad52fa" providerId="ADAL" clId="{5E1AA79F-37FE-4713-9A6F-DB68F5084F0D}" dt="2021-12-17T17:42:19.120" v="1124" actId="1076"/>
          <ac:spMkLst>
            <pc:docMk/>
            <pc:sldMk cId="900572570" sldId="271"/>
            <ac:spMk id="17" creationId="{626A9189-CB0D-4FB6-999F-CE6639366BEF}"/>
          </ac:spMkLst>
        </pc:spChg>
        <pc:spChg chg="mod">
          <ac:chgData name="Cynthia Enciso" userId="7915927f-c5cf-4e1f-876d-e79882ad52fa" providerId="ADAL" clId="{5E1AA79F-37FE-4713-9A6F-DB68F5084F0D}" dt="2021-12-17T17:42:19.120" v="1124" actId="1076"/>
          <ac:spMkLst>
            <pc:docMk/>
            <pc:sldMk cId="900572570" sldId="271"/>
            <ac:spMk id="18" creationId="{5DD3849A-AC1A-4B9C-9C88-5ED9B8CB6C1F}"/>
          </ac:spMkLst>
        </pc:spChg>
        <pc:spChg chg="mod">
          <ac:chgData name="Cynthia Enciso" userId="7915927f-c5cf-4e1f-876d-e79882ad52fa" providerId="ADAL" clId="{5E1AA79F-37FE-4713-9A6F-DB68F5084F0D}" dt="2021-12-17T17:42:19.120" v="1124" actId="1076"/>
          <ac:spMkLst>
            <pc:docMk/>
            <pc:sldMk cId="900572570" sldId="271"/>
            <ac:spMk id="19" creationId="{02359819-CCCD-43F4-A747-648A462866DF}"/>
          </ac:spMkLst>
        </pc:spChg>
        <pc:spChg chg="mod">
          <ac:chgData name="Cynthia Enciso" userId="7915927f-c5cf-4e1f-876d-e79882ad52fa" providerId="ADAL" clId="{5E1AA79F-37FE-4713-9A6F-DB68F5084F0D}" dt="2021-11-15T15:11:23.541" v="714" actId="14100"/>
          <ac:spMkLst>
            <pc:docMk/>
            <pc:sldMk cId="900572570" sldId="271"/>
            <ac:spMk id="20" creationId="{EB577B27-C53F-4045-A72A-D0ED74D34228}"/>
          </ac:spMkLst>
        </pc:spChg>
        <pc:spChg chg="mod ord">
          <ac:chgData name="Cynthia Enciso" userId="7915927f-c5cf-4e1f-876d-e79882ad52fa" providerId="ADAL" clId="{5E1AA79F-37FE-4713-9A6F-DB68F5084F0D}" dt="2021-12-17T17:42:19.120" v="1124" actId="1076"/>
          <ac:spMkLst>
            <pc:docMk/>
            <pc:sldMk cId="900572570" sldId="271"/>
            <ac:spMk id="21" creationId="{4EF21859-A13E-446F-86CC-94B20C6BD103}"/>
          </ac:spMkLst>
        </pc:spChg>
        <pc:spChg chg="add del mod">
          <ac:chgData name="Cynthia Enciso" userId="7915927f-c5cf-4e1f-876d-e79882ad52fa" providerId="ADAL" clId="{5E1AA79F-37FE-4713-9A6F-DB68F5084F0D}" dt="2021-12-23T15:24:43.088" v="1251" actId="1076"/>
          <ac:spMkLst>
            <pc:docMk/>
            <pc:sldMk cId="900572570" sldId="271"/>
            <ac:spMk id="22" creationId="{F51CEF39-48CB-499F-9E4E-16423FB7DC6E}"/>
          </ac:spMkLst>
        </pc:spChg>
        <pc:spChg chg="mod ord">
          <ac:chgData name="Cynthia Enciso" userId="7915927f-c5cf-4e1f-876d-e79882ad52fa" providerId="ADAL" clId="{5E1AA79F-37FE-4713-9A6F-DB68F5084F0D}" dt="2021-12-23T15:23:45.021" v="1225" actId="1076"/>
          <ac:spMkLst>
            <pc:docMk/>
            <pc:sldMk cId="900572570" sldId="271"/>
            <ac:spMk id="23" creationId="{777A1500-1E8A-4B8B-8970-B275384D4829}"/>
          </ac:spMkLst>
        </pc:spChg>
        <pc:spChg chg="mod ord">
          <ac:chgData name="Cynthia Enciso" userId="7915927f-c5cf-4e1f-876d-e79882ad52fa" providerId="ADAL" clId="{5E1AA79F-37FE-4713-9A6F-DB68F5084F0D}" dt="2021-12-23T15:23:55.906" v="1229" actId="20577"/>
          <ac:spMkLst>
            <pc:docMk/>
            <pc:sldMk cId="900572570" sldId="271"/>
            <ac:spMk id="24" creationId="{59CA050C-B5E1-4C7A-8CEF-A36C702D84CA}"/>
          </ac:spMkLst>
        </pc:spChg>
        <pc:spChg chg="mod ord">
          <ac:chgData name="Cynthia Enciso" userId="7915927f-c5cf-4e1f-876d-e79882ad52fa" providerId="ADAL" clId="{5E1AA79F-37FE-4713-9A6F-DB68F5084F0D}" dt="2021-12-23T15:24:00.009" v="1235" actId="20577"/>
          <ac:spMkLst>
            <pc:docMk/>
            <pc:sldMk cId="900572570" sldId="271"/>
            <ac:spMk id="25" creationId="{7EC713A3-3CBE-4EA8-B1E5-B72A4F1DAEA6}"/>
          </ac:spMkLst>
        </pc:spChg>
        <pc:spChg chg="del">
          <ac:chgData name="Cynthia Enciso" userId="7915927f-c5cf-4e1f-876d-e79882ad52fa" providerId="ADAL" clId="{5E1AA79F-37FE-4713-9A6F-DB68F5084F0D}" dt="2021-11-15T15:10:59.370" v="708" actId="478"/>
          <ac:spMkLst>
            <pc:docMk/>
            <pc:sldMk cId="900572570" sldId="271"/>
            <ac:spMk id="29" creationId="{FF11B899-21CC-4D21-AE9C-FF17FA3C4E7B}"/>
          </ac:spMkLst>
        </pc:spChg>
        <pc:spChg chg="del">
          <ac:chgData name="Cynthia Enciso" userId="7915927f-c5cf-4e1f-876d-e79882ad52fa" providerId="ADAL" clId="{5E1AA79F-37FE-4713-9A6F-DB68F5084F0D}" dt="2021-11-15T15:11:00.978" v="709" actId="478"/>
          <ac:spMkLst>
            <pc:docMk/>
            <pc:sldMk cId="900572570" sldId="271"/>
            <ac:spMk id="30" creationId="{3D4B13C0-1AC4-4696-87C6-68F13D4BE2F1}"/>
          </ac:spMkLst>
        </pc:spChg>
        <pc:spChg chg="del">
          <ac:chgData name="Cynthia Enciso" userId="7915927f-c5cf-4e1f-876d-e79882ad52fa" providerId="ADAL" clId="{5E1AA79F-37FE-4713-9A6F-DB68F5084F0D}" dt="2021-11-15T15:11:49.433" v="720" actId="478"/>
          <ac:spMkLst>
            <pc:docMk/>
            <pc:sldMk cId="900572570" sldId="271"/>
            <ac:spMk id="31" creationId="{9403CEBC-75A1-4042-AA87-2F1610A9E51D}"/>
          </ac:spMkLst>
        </pc:spChg>
        <pc:spChg chg="add mod ord">
          <ac:chgData name="Cynthia Enciso" userId="7915927f-c5cf-4e1f-876d-e79882ad52fa" providerId="ADAL" clId="{5E1AA79F-37FE-4713-9A6F-DB68F5084F0D}" dt="2021-12-23T15:25:37.530" v="1257" actId="20577"/>
          <ac:spMkLst>
            <pc:docMk/>
            <pc:sldMk cId="900572570" sldId="271"/>
            <ac:spMk id="36" creationId="{0521FBB7-5082-4A9A-9EBF-0E49FE0A01C3}"/>
          </ac:spMkLst>
        </pc:spChg>
        <pc:spChg chg="add mod">
          <ac:chgData name="Cynthia Enciso" userId="7915927f-c5cf-4e1f-876d-e79882ad52fa" providerId="ADAL" clId="{5E1AA79F-37FE-4713-9A6F-DB68F5084F0D}" dt="2021-12-17T17:41:43.894" v="1109" actId="1076"/>
          <ac:spMkLst>
            <pc:docMk/>
            <pc:sldMk cId="900572570" sldId="271"/>
            <ac:spMk id="37" creationId="{5744317C-5D8D-480F-8906-35505C3FC551}"/>
          </ac:spMkLst>
        </pc:spChg>
        <pc:spChg chg="del mod">
          <ac:chgData name="Cynthia Enciso" userId="7915927f-c5cf-4e1f-876d-e79882ad52fa" providerId="ADAL" clId="{5E1AA79F-37FE-4713-9A6F-DB68F5084F0D}" dt="2021-11-15T15:11:51.470" v="721" actId="478"/>
          <ac:spMkLst>
            <pc:docMk/>
            <pc:sldMk cId="900572570" sldId="271"/>
            <ac:spMk id="37" creationId="{6CF3525B-1D1C-47D8-931E-326B305C25C9}"/>
          </ac:spMkLst>
        </pc:spChg>
        <pc:spChg chg="add del mod ord">
          <ac:chgData name="Cynthia Enciso" userId="7915927f-c5cf-4e1f-876d-e79882ad52fa" providerId="ADAL" clId="{5E1AA79F-37FE-4713-9A6F-DB68F5084F0D}" dt="2021-12-23T15:25:39.739" v="1258" actId="20577"/>
          <ac:spMkLst>
            <pc:docMk/>
            <pc:sldMk cId="900572570" sldId="271"/>
            <ac:spMk id="38" creationId="{A6791148-A4C0-4A64-9884-767F68CFA379}"/>
          </ac:spMkLst>
        </pc:spChg>
        <pc:spChg chg="add mod ord">
          <ac:chgData name="Cynthia Enciso" userId="7915927f-c5cf-4e1f-876d-e79882ad52fa" providerId="ADAL" clId="{5E1AA79F-37FE-4713-9A6F-DB68F5084F0D}" dt="2021-12-23T15:24:55.673" v="1254" actId="20577"/>
          <ac:spMkLst>
            <pc:docMk/>
            <pc:sldMk cId="900572570" sldId="271"/>
            <ac:spMk id="39" creationId="{7AB87271-BE35-41E6-BD2C-5D9077A3DF7D}"/>
          </ac:spMkLst>
        </pc:spChg>
        <pc:spChg chg="add del mod ord">
          <ac:chgData name="Cynthia Enciso" userId="7915927f-c5cf-4e1f-876d-e79882ad52fa" providerId="ADAL" clId="{5E1AA79F-37FE-4713-9A6F-DB68F5084F0D}" dt="2021-12-23T15:24:58.248" v="1255" actId="478"/>
          <ac:spMkLst>
            <pc:docMk/>
            <pc:sldMk cId="900572570" sldId="271"/>
            <ac:spMk id="40" creationId="{5CB47CBC-A7B7-4133-A9D2-ADCCD30F0058}"/>
          </ac:spMkLst>
        </pc:spChg>
        <pc:spChg chg="add mod">
          <ac:chgData name="Cynthia Enciso" userId="7915927f-c5cf-4e1f-876d-e79882ad52fa" providerId="ADAL" clId="{5E1AA79F-37FE-4713-9A6F-DB68F5084F0D}" dt="2021-12-17T17:41:10.487" v="1097" actId="1076"/>
          <ac:spMkLst>
            <pc:docMk/>
            <pc:sldMk cId="900572570" sldId="271"/>
            <ac:spMk id="41" creationId="{9E0FF4AD-6235-49D9-AADF-58F697E1A9A4}"/>
          </ac:spMkLst>
        </pc:spChg>
        <pc:spChg chg="add del mod">
          <ac:chgData name="Cynthia Enciso" userId="7915927f-c5cf-4e1f-876d-e79882ad52fa" providerId="ADAL" clId="{5E1AA79F-37FE-4713-9A6F-DB68F5084F0D}" dt="2021-11-10T21:36:09.709" v="26" actId="478"/>
          <ac:spMkLst>
            <pc:docMk/>
            <pc:sldMk cId="900572570" sldId="271"/>
            <ac:spMk id="41" creationId="{B8023DB9-755B-4D03-9235-3688D90A2B5E}"/>
          </ac:spMkLst>
        </pc:spChg>
        <pc:spChg chg="add del mod">
          <ac:chgData name="Cynthia Enciso" userId="7915927f-c5cf-4e1f-876d-e79882ad52fa" providerId="ADAL" clId="{5E1AA79F-37FE-4713-9A6F-DB68F5084F0D}" dt="2021-12-17T17:45:21.090" v="1157" actId="478"/>
          <ac:spMkLst>
            <pc:docMk/>
            <pc:sldMk cId="900572570" sldId="271"/>
            <ac:spMk id="42" creationId="{4B5E8A8C-E3CA-4CCF-9715-6847F09A161B}"/>
          </ac:spMkLst>
        </pc:spChg>
        <pc:spChg chg="add mod">
          <ac:chgData name="Cynthia Enciso" userId="7915927f-c5cf-4e1f-876d-e79882ad52fa" providerId="ADAL" clId="{5E1AA79F-37FE-4713-9A6F-DB68F5084F0D}" dt="2021-12-17T17:45:17.877" v="1156"/>
          <ac:spMkLst>
            <pc:docMk/>
            <pc:sldMk cId="900572570" sldId="271"/>
            <ac:spMk id="43" creationId="{D510B35D-574B-4579-8D35-454A36C6284D}"/>
          </ac:spMkLst>
        </pc:spChg>
        <pc:grpChg chg="mod">
          <ac:chgData name="Cynthia Enciso" userId="7915927f-c5cf-4e1f-876d-e79882ad52fa" providerId="ADAL" clId="{5E1AA79F-37FE-4713-9A6F-DB68F5084F0D}" dt="2021-12-17T17:41:17.003" v="1098" actId="1076"/>
          <ac:grpSpMkLst>
            <pc:docMk/>
            <pc:sldMk cId="900572570" sldId="271"/>
            <ac:grpSpMk id="32" creationId="{EF984604-74E5-4223-8369-1CB0FCA445EB}"/>
          </ac:grpSpMkLst>
        </pc:grpChg>
        <pc:grpChg chg="mod">
          <ac:chgData name="Cynthia Enciso" userId="7915927f-c5cf-4e1f-876d-e79882ad52fa" providerId="ADAL" clId="{5E1AA79F-37FE-4713-9A6F-DB68F5084F0D}" dt="2021-12-17T17:41:17.003" v="1098" actId="1076"/>
          <ac:grpSpMkLst>
            <pc:docMk/>
            <pc:sldMk cId="900572570" sldId="271"/>
            <ac:grpSpMk id="33" creationId="{435D1F4F-8479-4DF4-B0BC-B381099E7632}"/>
          </ac:grpSpMkLst>
        </pc:grpChg>
        <pc:grpChg chg="mod">
          <ac:chgData name="Cynthia Enciso" userId="7915927f-c5cf-4e1f-876d-e79882ad52fa" providerId="ADAL" clId="{5E1AA79F-37FE-4713-9A6F-DB68F5084F0D}" dt="2021-12-17T17:41:17.003" v="1098" actId="1076"/>
          <ac:grpSpMkLst>
            <pc:docMk/>
            <pc:sldMk cId="900572570" sldId="271"/>
            <ac:grpSpMk id="34" creationId="{4BCEACCC-D071-4039-8A59-A8777170B69D}"/>
          </ac:grpSpMkLst>
        </pc:grpChg>
        <pc:grpChg chg="mod">
          <ac:chgData name="Cynthia Enciso" userId="7915927f-c5cf-4e1f-876d-e79882ad52fa" providerId="ADAL" clId="{5E1AA79F-37FE-4713-9A6F-DB68F5084F0D}" dt="2021-12-17T17:41:17.003" v="1098" actId="1076"/>
          <ac:grpSpMkLst>
            <pc:docMk/>
            <pc:sldMk cId="900572570" sldId="271"/>
            <ac:grpSpMk id="35" creationId="{D4A58E0A-B775-406B-9868-B90846A69C2C}"/>
          </ac:grpSpMkLst>
        </pc:grpChg>
        <pc:picChg chg="add mod">
          <ac:chgData name="Cynthia Enciso" userId="7915927f-c5cf-4e1f-876d-e79882ad52fa" providerId="ADAL" clId="{5E1AA79F-37FE-4713-9A6F-DB68F5084F0D}" dt="2021-12-17T17:45:01.325" v="1155" actId="1582"/>
          <ac:picMkLst>
            <pc:docMk/>
            <pc:sldMk cId="900572570" sldId="271"/>
            <ac:picMk id="26" creationId="{ABFF6EBC-3891-4412-8FF2-3622467D1ACF}"/>
          </ac:picMkLst>
        </pc:picChg>
        <pc:picChg chg="del mod">
          <ac:chgData name="Cynthia Enciso" userId="7915927f-c5cf-4e1f-876d-e79882ad52fa" providerId="ADAL" clId="{5E1AA79F-37FE-4713-9A6F-DB68F5084F0D}" dt="2021-12-17T17:43:41.104" v="1141" actId="478"/>
          <ac:picMkLst>
            <pc:docMk/>
            <pc:sldMk cId="900572570" sldId="271"/>
            <ac:picMk id="27" creationId="{092B88EC-DE75-431F-95D6-DB75B6C2132C}"/>
          </ac:picMkLst>
        </pc:picChg>
        <pc:picChg chg="add mod">
          <ac:chgData name="Cynthia Enciso" userId="7915927f-c5cf-4e1f-876d-e79882ad52fa" providerId="ADAL" clId="{5E1AA79F-37FE-4713-9A6F-DB68F5084F0D}" dt="2021-12-17T17:46:51.380" v="1224" actId="1582"/>
          <ac:picMkLst>
            <pc:docMk/>
            <pc:sldMk cId="900572570" sldId="271"/>
            <ac:picMk id="30" creationId="{885BE8F9-D2F9-4754-83D7-614E60AAD668}"/>
          </ac:picMkLst>
        </pc:picChg>
      </pc:sldChg>
      <pc:sldChg chg="modSp new mod">
        <pc:chgData name="Cynthia Enciso" userId="7915927f-c5cf-4e1f-876d-e79882ad52fa" providerId="ADAL" clId="{5E1AA79F-37FE-4713-9A6F-DB68F5084F0D}" dt="2021-11-16T19:14:47.303" v="1079" actId="20577"/>
        <pc:sldMkLst>
          <pc:docMk/>
          <pc:sldMk cId="4254918877" sldId="272"/>
        </pc:sldMkLst>
        <pc:spChg chg="mod">
          <ac:chgData name="Cynthia Enciso" userId="7915927f-c5cf-4e1f-876d-e79882ad52fa" providerId="ADAL" clId="{5E1AA79F-37FE-4713-9A6F-DB68F5084F0D}" dt="2021-11-11T16:41:33.341" v="597" actId="20577"/>
          <ac:spMkLst>
            <pc:docMk/>
            <pc:sldMk cId="4254918877" sldId="272"/>
            <ac:spMk id="2" creationId="{6C8DC398-A182-4459-AD56-479F1A3CD5D6}"/>
          </ac:spMkLst>
        </pc:spChg>
        <pc:spChg chg="mod">
          <ac:chgData name="Cynthia Enciso" userId="7915927f-c5cf-4e1f-876d-e79882ad52fa" providerId="ADAL" clId="{5E1AA79F-37FE-4713-9A6F-DB68F5084F0D}" dt="2021-11-16T19:14:47.303" v="1079" actId="20577"/>
          <ac:spMkLst>
            <pc:docMk/>
            <pc:sldMk cId="4254918877" sldId="272"/>
            <ac:spMk id="3" creationId="{8072C9E3-02D5-43D3-B3D7-28BAABF491F5}"/>
          </ac:spMkLst>
        </pc:spChg>
      </pc:sldChg>
      <pc:sldMasterChg chg="delSldLayout">
        <pc:chgData name="Cynthia Enciso" userId="7915927f-c5cf-4e1f-876d-e79882ad52fa" providerId="ADAL" clId="{5E1AA79F-37FE-4713-9A6F-DB68F5084F0D}" dt="2021-11-15T23:16:44.305" v="949" actId="2696"/>
        <pc:sldMasterMkLst>
          <pc:docMk/>
          <pc:sldMasterMk cId="0" sldId="2147483648"/>
        </pc:sldMasterMkLst>
        <pc:sldLayoutChg chg="del">
          <pc:chgData name="Cynthia Enciso" userId="7915927f-c5cf-4e1f-876d-e79882ad52fa" providerId="ADAL" clId="{5E1AA79F-37FE-4713-9A6F-DB68F5084F0D}" dt="2021-11-15T23:16:44.305" v="949" actId="269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Cynthia Enciso" userId="S::cynthia.enciso@revature.com::7915927f-c5cf-4e1f-876d-e79882ad52fa" providerId="AD" clId="Web-{C0AD1920-E1D0-C3D8-46DF-08DFAB872961}"/>
    <pc:docChg chg="modSld">
      <pc:chgData name="Cynthia Enciso" userId="S::cynthia.enciso@revature.com::7915927f-c5cf-4e1f-876d-e79882ad52fa" providerId="AD" clId="Web-{C0AD1920-E1D0-C3D8-46DF-08DFAB872961}" dt="2022-05-31T14:31:15.411" v="1" actId="20577"/>
      <pc:docMkLst>
        <pc:docMk/>
      </pc:docMkLst>
      <pc:sldChg chg="modSp">
        <pc:chgData name="Cynthia Enciso" userId="S::cynthia.enciso@revature.com::7915927f-c5cf-4e1f-876d-e79882ad52fa" providerId="AD" clId="Web-{C0AD1920-E1D0-C3D8-46DF-08DFAB872961}" dt="2022-05-31T14:31:15.411" v="1" actId="20577"/>
        <pc:sldMkLst>
          <pc:docMk/>
          <pc:sldMk cId="2824102102" sldId="269"/>
        </pc:sldMkLst>
        <pc:spChg chg="mod">
          <ac:chgData name="Cynthia Enciso" userId="S::cynthia.enciso@revature.com::7915927f-c5cf-4e1f-876d-e79882ad52fa" providerId="AD" clId="Web-{C0AD1920-E1D0-C3D8-46DF-08DFAB872961}" dt="2022-05-31T14:31:13.208" v="0" actId="20577"/>
          <ac:spMkLst>
            <pc:docMk/>
            <pc:sldMk cId="2824102102" sldId="269"/>
            <ac:spMk id="26" creationId="{18CFDE0C-DBAA-4175-A471-7537D9D9F844}"/>
          </ac:spMkLst>
        </pc:spChg>
        <pc:spChg chg="mod">
          <ac:chgData name="Cynthia Enciso" userId="S::cynthia.enciso@revature.com::7915927f-c5cf-4e1f-876d-e79882ad52fa" providerId="AD" clId="Web-{C0AD1920-E1D0-C3D8-46DF-08DFAB872961}" dt="2022-05-31T14:31:15.411" v="1" actId="20577"/>
          <ac:spMkLst>
            <pc:docMk/>
            <pc:sldMk cId="2824102102" sldId="269"/>
            <ac:spMk id="27" creationId="{7725DA48-282A-4EAC-B042-22565A59897C}"/>
          </ac:spMkLst>
        </pc:spChg>
      </pc:sldChg>
    </pc:docChg>
  </pc:docChgLst>
  <pc:docChgLst>
    <pc:chgData name="Cynthia Enciso" userId="S::cynthia.enciso@revature.com::7915927f-c5cf-4e1f-876d-e79882ad52fa" providerId="AD" clId="Web-{3FEDCFCB-DB60-B65A-44AC-2A356F30D2C2}"/>
    <pc:docChg chg="modSld">
      <pc:chgData name="Cynthia Enciso" userId="S::cynthia.enciso@revature.com::7915927f-c5cf-4e1f-876d-e79882ad52fa" providerId="AD" clId="Web-{3FEDCFCB-DB60-B65A-44AC-2A356F30D2C2}" dt="2022-05-25T14:21:31.902" v="3" actId="20577"/>
      <pc:docMkLst>
        <pc:docMk/>
      </pc:docMkLst>
      <pc:sldChg chg="modSp">
        <pc:chgData name="Cynthia Enciso" userId="S::cynthia.enciso@revature.com::7915927f-c5cf-4e1f-876d-e79882ad52fa" providerId="AD" clId="Web-{3FEDCFCB-DB60-B65A-44AC-2A356F30D2C2}" dt="2022-05-25T14:17:44.954" v="0" actId="20577"/>
        <pc:sldMkLst>
          <pc:docMk/>
          <pc:sldMk cId="0" sldId="256"/>
        </pc:sldMkLst>
        <pc:spChg chg="mod">
          <ac:chgData name="Cynthia Enciso" userId="S::cynthia.enciso@revature.com::7915927f-c5cf-4e1f-876d-e79882ad52fa" providerId="AD" clId="Web-{3FEDCFCB-DB60-B65A-44AC-2A356F30D2C2}" dt="2022-05-25T14:17:44.954" v="0" actId="20577"/>
          <ac:spMkLst>
            <pc:docMk/>
            <pc:sldMk cId="0" sldId="256"/>
            <ac:spMk id="213" creationId="{00000000-0000-0000-0000-000000000000}"/>
          </ac:spMkLst>
        </pc:spChg>
      </pc:sldChg>
      <pc:sldChg chg="modSp">
        <pc:chgData name="Cynthia Enciso" userId="S::cynthia.enciso@revature.com::7915927f-c5cf-4e1f-876d-e79882ad52fa" providerId="AD" clId="Web-{3FEDCFCB-DB60-B65A-44AC-2A356F30D2C2}" dt="2022-05-25T14:21:31.902" v="3" actId="20577"/>
        <pc:sldMkLst>
          <pc:docMk/>
          <pc:sldMk cId="2824102102" sldId="269"/>
        </pc:sldMkLst>
        <pc:spChg chg="mod">
          <ac:chgData name="Cynthia Enciso" userId="S::cynthia.enciso@revature.com::7915927f-c5cf-4e1f-876d-e79882ad52fa" providerId="AD" clId="Web-{3FEDCFCB-DB60-B65A-44AC-2A356F30D2C2}" dt="2022-05-25T14:21:13.980" v="1" actId="20577"/>
          <ac:spMkLst>
            <pc:docMk/>
            <pc:sldMk cId="2824102102" sldId="269"/>
            <ac:spMk id="26" creationId="{18CFDE0C-DBAA-4175-A471-7537D9D9F844}"/>
          </ac:spMkLst>
        </pc:spChg>
        <pc:spChg chg="mod">
          <ac:chgData name="Cynthia Enciso" userId="S::cynthia.enciso@revature.com::7915927f-c5cf-4e1f-876d-e79882ad52fa" providerId="AD" clId="Web-{3FEDCFCB-DB60-B65A-44AC-2A356F30D2C2}" dt="2022-05-25T14:21:18.074" v="2" actId="20577"/>
          <ac:spMkLst>
            <pc:docMk/>
            <pc:sldMk cId="2824102102" sldId="269"/>
            <ac:spMk id="27" creationId="{7725DA48-282A-4EAC-B042-22565A59897C}"/>
          </ac:spMkLst>
        </pc:spChg>
        <pc:spChg chg="mod">
          <ac:chgData name="Cynthia Enciso" userId="S::cynthia.enciso@revature.com::7915927f-c5cf-4e1f-876d-e79882ad52fa" providerId="AD" clId="Web-{3FEDCFCB-DB60-B65A-44AC-2A356F30D2C2}" dt="2022-05-25T14:21:31.902" v="3" actId="20577"/>
          <ac:spMkLst>
            <pc:docMk/>
            <pc:sldMk cId="2824102102" sldId="269"/>
            <ac:spMk id="28" creationId="{02CC3338-20FC-4767-8CAE-DE8A74926A28}"/>
          </ac:spMkLst>
        </pc:spChg>
      </pc:sldChg>
    </pc:docChg>
  </pc:docChgLst>
  <pc:docChgLst>
    <pc:chgData name="Cynthia Enciso" userId="S::cynthia.enciso@revature.com::7915927f-c5cf-4e1f-876d-e79882ad52fa" providerId="AD" clId="Web-{418F23B2-446B-5F95-E17D-B16FE4CB4697}"/>
    <pc:docChg chg="modSld">
      <pc:chgData name="Cynthia Enciso" userId="S::cynthia.enciso@revature.com::7915927f-c5cf-4e1f-876d-e79882ad52fa" providerId="AD" clId="Web-{418F23B2-446B-5F95-E17D-B16FE4CB4697}" dt="2022-05-26T20:30:13.167" v="1" actId="20577"/>
      <pc:docMkLst>
        <pc:docMk/>
      </pc:docMkLst>
      <pc:sldChg chg="modSp">
        <pc:chgData name="Cynthia Enciso" userId="S::cynthia.enciso@revature.com::7915927f-c5cf-4e1f-876d-e79882ad52fa" providerId="AD" clId="Web-{418F23B2-446B-5F95-E17D-B16FE4CB4697}" dt="2022-05-26T20:30:13.167" v="1" actId="20577"/>
        <pc:sldMkLst>
          <pc:docMk/>
          <pc:sldMk cId="2824102102" sldId="269"/>
        </pc:sldMkLst>
        <pc:spChg chg="mod">
          <ac:chgData name="Cynthia Enciso" userId="S::cynthia.enciso@revature.com::7915927f-c5cf-4e1f-876d-e79882ad52fa" providerId="AD" clId="Web-{418F23B2-446B-5F95-E17D-B16FE4CB4697}" dt="2022-05-26T20:30:09.339" v="0" actId="20577"/>
          <ac:spMkLst>
            <pc:docMk/>
            <pc:sldMk cId="2824102102" sldId="269"/>
            <ac:spMk id="26" creationId="{18CFDE0C-DBAA-4175-A471-7537D9D9F844}"/>
          </ac:spMkLst>
        </pc:spChg>
        <pc:spChg chg="mod">
          <ac:chgData name="Cynthia Enciso" userId="S::cynthia.enciso@revature.com::7915927f-c5cf-4e1f-876d-e79882ad52fa" providerId="AD" clId="Web-{418F23B2-446B-5F95-E17D-B16FE4CB4697}" dt="2022-05-26T20:30:13.167" v="1" actId="20577"/>
          <ac:spMkLst>
            <pc:docMk/>
            <pc:sldMk cId="2824102102" sldId="269"/>
            <ac:spMk id="27" creationId="{7725DA48-282A-4EAC-B042-22565A59897C}"/>
          </ac:spMkLst>
        </pc:spChg>
      </pc:sldChg>
    </pc:docChg>
  </pc:docChgLst>
  <pc:docChgLst>
    <pc:chgData name="Cynthia Enciso" userId="S::cynthia.enciso@revature.com::7915927f-c5cf-4e1f-876d-e79882ad52fa" providerId="AD" clId="Web-{F2B6EEC7-B1AB-C274-5B92-4DF78D9B4067}"/>
    <pc:docChg chg="modSld">
      <pc:chgData name="Cynthia Enciso" userId="S::cynthia.enciso@revature.com::7915927f-c5cf-4e1f-876d-e79882ad52fa" providerId="AD" clId="Web-{F2B6EEC7-B1AB-C274-5B92-4DF78D9B4067}" dt="2022-06-13T20:19:44.240" v="57" actId="20577"/>
      <pc:docMkLst>
        <pc:docMk/>
      </pc:docMkLst>
      <pc:sldChg chg="modSp">
        <pc:chgData name="Cynthia Enciso" userId="S::cynthia.enciso@revature.com::7915927f-c5cf-4e1f-876d-e79882ad52fa" providerId="AD" clId="Web-{F2B6EEC7-B1AB-C274-5B92-4DF78D9B4067}" dt="2022-06-13T20:19:44.240" v="57" actId="20577"/>
        <pc:sldMkLst>
          <pc:docMk/>
          <pc:sldMk cId="0" sldId="262"/>
        </pc:sldMkLst>
        <pc:spChg chg="mod">
          <ac:chgData name="Cynthia Enciso" userId="S::cynthia.enciso@revature.com::7915927f-c5cf-4e1f-876d-e79882ad52fa" providerId="AD" clId="Web-{F2B6EEC7-B1AB-C274-5B92-4DF78D9B4067}" dt="2022-06-13T20:19:44.240" v="57" actId="20577"/>
          <ac:spMkLst>
            <pc:docMk/>
            <pc:sldMk cId="0" sldId="262"/>
            <ac:spMk id="5" creationId="{18117A1E-259B-6365-6ECE-807930E83B39}"/>
          </ac:spMkLst>
        </pc:spChg>
      </pc:sldChg>
    </pc:docChg>
  </pc:docChgLst>
  <pc:docChgLst>
    <pc:chgData name="Cynthia Enciso" userId="7915927f-c5cf-4e1f-876d-e79882ad52fa" providerId="ADAL" clId="{E77CC399-8C75-40A8-9248-F9112D517833}"/>
    <pc:docChg chg="undo custSel delSld modSld">
      <pc:chgData name="Cynthia Enciso" userId="7915927f-c5cf-4e1f-876d-e79882ad52fa" providerId="ADAL" clId="{E77CC399-8C75-40A8-9248-F9112D517833}" dt="2022-01-10T22:12:39.357" v="560" actId="20577"/>
      <pc:docMkLst>
        <pc:docMk/>
      </pc:docMkLst>
      <pc:sldChg chg="modSp mod">
        <pc:chgData name="Cynthia Enciso" userId="7915927f-c5cf-4e1f-876d-e79882ad52fa" providerId="ADAL" clId="{E77CC399-8C75-40A8-9248-F9112D517833}" dt="2022-01-10T22:12:39.357" v="560" actId="20577"/>
        <pc:sldMkLst>
          <pc:docMk/>
          <pc:sldMk cId="0" sldId="258"/>
        </pc:sldMkLst>
        <pc:spChg chg="mod">
          <ac:chgData name="Cynthia Enciso" userId="7915927f-c5cf-4e1f-876d-e79882ad52fa" providerId="ADAL" clId="{E77CC399-8C75-40A8-9248-F9112D517833}" dt="2022-01-10T22:12:39.357" v="560" actId="20577"/>
          <ac:spMkLst>
            <pc:docMk/>
            <pc:sldMk cId="0" sldId="258"/>
            <ac:spMk id="227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E77CC399-8C75-40A8-9248-F9112D517833}" dt="2022-01-10T21:27:22.200" v="177"/>
        <pc:sldMkLst>
          <pc:docMk/>
          <pc:sldMk cId="0" sldId="259"/>
        </pc:sldMkLst>
        <pc:spChg chg="add del mod">
          <ac:chgData name="Cynthia Enciso" userId="7915927f-c5cf-4e1f-876d-e79882ad52fa" providerId="ADAL" clId="{E77CC399-8C75-40A8-9248-F9112D517833}" dt="2022-01-10T21:22:43.964" v="89" actId="478"/>
          <ac:spMkLst>
            <pc:docMk/>
            <pc:sldMk cId="0" sldId="259"/>
            <ac:spMk id="3" creationId="{B5AAA74A-9FD3-4D5C-9E45-55DF2F34EB01}"/>
          </ac:spMkLst>
        </pc:spChg>
        <pc:spChg chg="add del mod">
          <ac:chgData name="Cynthia Enciso" userId="7915927f-c5cf-4e1f-876d-e79882ad52fa" providerId="ADAL" clId="{E77CC399-8C75-40A8-9248-F9112D517833}" dt="2022-01-10T21:25:03.136" v="160" actId="478"/>
          <ac:spMkLst>
            <pc:docMk/>
            <pc:sldMk cId="0" sldId="259"/>
            <ac:spMk id="7" creationId="{AFD22D4E-F711-4DCD-886C-E2704BF76BAF}"/>
          </ac:spMkLst>
        </pc:spChg>
        <pc:spChg chg="add del mod">
          <ac:chgData name="Cynthia Enciso" userId="7915927f-c5cf-4e1f-876d-e79882ad52fa" providerId="ADAL" clId="{E77CC399-8C75-40A8-9248-F9112D517833}" dt="2022-01-10T21:25:03.136" v="160" actId="478"/>
          <ac:spMkLst>
            <pc:docMk/>
            <pc:sldMk cId="0" sldId="259"/>
            <ac:spMk id="9" creationId="{309B16CB-BA86-43D5-A181-7BCB3D42B2C7}"/>
          </ac:spMkLst>
        </pc:spChg>
        <pc:spChg chg="add mod">
          <ac:chgData name="Cynthia Enciso" userId="7915927f-c5cf-4e1f-876d-e79882ad52fa" providerId="ADAL" clId="{E77CC399-8C75-40A8-9248-F9112D517833}" dt="2022-01-10T21:26:44.639" v="170" actId="164"/>
          <ac:spMkLst>
            <pc:docMk/>
            <pc:sldMk cId="0" sldId="259"/>
            <ac:spMk id="19" creationId="{A634F7C7-20FD-4A64-99B0-14A1346B137C}"/>
          </ac:spMkLst>
        </pc:spChg>
        <pc:spChg chg="add mod">
          <ac:chgData name="Cynthia Enciso" userId="7915927f-c5cf-4e1f-876d-e79882ad52fa" providerId="ADAL" clId="{E77CC399-8C75-40A8-9248-F9112D517833}" dt="2022-01-10T21:26:44.639" v="170" actId="164"/>
          <ac:spMkLst>
            <pc:docMk/>
            <pc:sldMk cId="0" sldId="259"/>
            <ac:spMk id="20" creationId="{DE8775FD-8271-415B-83AB-A75FFE974308}"/>
          </ac:spMkLst>
        </pc:spChg>
        <pc:spChg chg="del mod">
          <ac:chgData name="Cynthia Enciso" userId="7915927f-c5cf-4e1f-876d-e79882ad52fa" providerId="ADAL" clId="{E77CC399-8C75-40A8-9248-F9112D517833}" dt="2022-01-10T21:24:56.850" v="159" actId="478"/>
          <ac:spMkLst>
            <pc:docMk/>
            <pc:sldMk cId="0" sldId="259"/>
            <ac:spMk id="235" creationId="{00000000-0000-0000-0000-000000000000}"/>
          </ac:spMkLst>
        </pc:spChg>
        <pc:spChg chg="del mod">
          <ac:chgData name="Cynthia Enciso" userId="7915927f-c5cf-4e1f-876d-e79882ad52fa" providerId="ADAL" clId="{E77CC399-8C75-40A8-9248-F9112D517833}" dt="2022-01-10T21:24:54.113" v="158" actId="478"/>
          <ac:spMkLst>
            <pc:docMk/>
            <pc:sldMk cId="0" sldId="259"/>
            <ac:spMk id="236" creationId="{00000000-0000-0000-0000-000000000000}"/>
          </ac:spMkLst>
        </pc:spChg>
        <pc:spChg chg="mod">
          <ac:chgData name="Cynthia Enciso" userId="7915927f-c5cf-4e1f-876d-e79882ad52fa" providerId="ADAL" clId="{E77CC399-8C75-40A8-9248-F9112D517833}" dt="2022-01-10T21:26:19.849" v="162" actId="207"/>
          <ac:spMkLst>
            <pc:docMk/>
            <pc:sldMk cId="0" sldId="259"/>
            <ac:spMk id="237" creationId="{00000000-0000-0000-0000-000000000000}"/>
          </ac:spMkLst>
        </pc:spChg>
        <pc:spChg chg="mod">
          <ac:chgData name="Cynthia Enciso" userId="7915927f-c5cf-4e1f-876d-e79882ad52fa" providerId="ADAL" clId="{E77CC399-8C75-40A8-9248-F9112D517833}" dt="2022-01-10T21:26:19.849" v="162" actId="207"/>
          <ac:spMkLst>
            <pc:docMk/>
            <pc:sldMk cId="0" sldId="259"/>
            <ac:spMk id="238" creationId="{00000000-0000-0000-0000-000000000000}"/>
          </ac:spMkLst>
        </pc:spChg>
        <pc:spChg chg="mod">
          <ac:chgData name="Cynthia Enciso" userId="7915927f-c5cf-4e1f-876d-e79882ad52fa" providerId="ADAL" clId="{E77CC399-8C75-40A8-9248-F9112D517833}" dt="2022-01-10T21:26:42.572" v="169" actId="164"/>
          <ac:spMkLst>
            <pc:docMk/>
            <pc:sldMk cId="0" sldId="259"/>
            <ac:spMk id="239" creationId="{00000000-0000-0000-0000-000000000000}"/>
          </ac:spMkLst>
        </pc:spChg>
        <pc:spChg chg="mod">
          <ac:chgData name="Cynthia Enciso" userId="7915927f-c5cf-4e1f-876d-e79882ad52fa" providerId="ADAL" clId="{E77CC399-8C75-40A8-9248-F9112D517833}" dt="2022-01-10T21:26:42.572" v="169" actId="164"/>
          <ac:spMkLst>
            <pc:docMk/>
            <pc:sldMk cId="0" sldId="259"/>
            <ac:spMk id="240" creationId="{00000000-0000-0000-0000-000000000000}"/>
          </ac:spMkLst>
        </pc:spChg>
        <pc:spChg chg="mod">
          <ac:chgData name="Cynthia Enciso" userId="7915927f-c5cf-4e1f-876d-e79882ad52fa" providerId="ADAL" clId="{E77CC399-8C75-40A8-9248-F9112D517833}" dt="2022-01-10T21:26:33.997" v="167" actId="207"/>
          <ac:spMkLst>
            <pc:docMk/>
            <pc:sldMk cId="0" sldId="259"/>
            <ac:spMk id="241" creationId="{00000000-0000-0000-0000-000000000000}"/>
          </ac:spMkLst>
        </pc:spChg>
        <pc:spChg chg="mod">
          <ac:chgData name="Cynthia Enciso" userId="7915927f-c5cf-4e1f-876d-e79882ad52fa" providerId="ADAL" clId="{E77CC399-8C75-40A8-9248-F9112D517833}" dt="2022-01-10T21:26:33.997" v="167" actId="207"/>
          <ac:spMkLst>
            <pc:docMk/>
            <pc:sldMk cId="0" sldId="259"/>
            <ac:spMk id="242" creationId="{00000000-0000-0000-0000-000000000000}"/>
          </ac:spMkLst>
        </pc:spChg>
        <pc:spChg chg="mod">
          <ac:chgData name="Cynthia Enciso" userId="7915927f-c5cf-4e1f-876d-e79882ad52fa" providerId="ADAL" clId="{E77CC399-8C75-40A8-9248-F9112D517833}" dt="2022-01-10T21:26:39.273" v="168" actId="164"/>
          <ac:spMkLst>
            <pc:docMk/>
            <pc:sldMk cId="0" sldId="259"/>
            <ac:spMk id="243" creationId="{00000000-0000-0000-0000-000000000000}"/>
          </ac:spMkLst>
        </pc:spChg>
        <pc:spChg chg="mod">
          <ac:chgData name="Cynthia Enciso" userId="7915927f-c5cf-4e1f-876d-e79882ad52fa" providerId="ADAL" clId="{E77CC399-8C75-40A8-9248-F9112D517833}" dt="2022-01-10T21:26:39.273" v="168" actId="164"/>
          <ac:spMkLst>
            <pc:docMk/>
            <pc:sldMk cId="0" sldId="259"/>
            <ac:spMk id="244" creationId="{00000000-0000-0000-0000-000000000000}"/>
          </ac:spMkLst>
        </pc:spChg>
        <pc:grpChg chg="add mod">
          <ac:chgData name="Cynthia Enciso" userId="7915927f-c5cf-4e1f-876d-e79882ad52fa" providerId="ADAL" clId="{E77CC399-8C75-40A8-9248-F9112D517833}" dt="2022-01-10T21:26:19.849" v="162" actId="207"/>
          <ac:grpSpMkLst>
            <pc:docMk/>
            <pc:sldMk cId="0" sldId="259"/>
            <ac:grpSpMk id="10" creationId="{DDEEC5CC-5B8E-43D6-B9A8-5AD653993D64}"/>
          </ac:grpSpMkLst>
        </pc:grpChg>
        <pc:grpChg chg="add mod">
          <ac:chgData name="Cynthia Enciso" userId="7915927f-c5cf-4e1f-876d-e79882ad52fa" providerId="ADAL" clId="{E77CC399-8C75-40A8-9248-F9112D517833}" dt="2022-01-10T21:26:33.997" v="167" actId="207"/>
          <ac:grpSpMkLst>
            <pc:docMk/>
            <pc:sldMk cId="0" sldId="259"/>
            <ac:grpSpMk id="11" creationId="{C652CFC4-E474-42C4-BF84-05B036D5F4D6}"/>
          </ac:grpSpMkLst>
        </pc:grpChg>
        <pc:grpChg chg="add mod">
          <ac:chgData name="Cynthia Enciso" userId="7915927f-c5cf-4e1f-876d-e79882ad52fa" providerId="ADAL" clId="{E77CC399-8C75-40A8-9248-F9112D517833}" dt="2022-01-10T21:26:39.273" v="168" actId="164"/>
          <ac:grpSpMkLst>
            <pc:docMk/>
            <pc:sldMk cId="0" sldId="259"/>
            <ac:grpSpMk id="12" creationId="{605193CC-5DFA-4527-B1D3-7E0A856C614A}"/>
          </ac:grpSpMkLst>
        </pc:grpChg>
        <pc:grpChg chg="add mod">
          <ac:chgData name="Cynthia Enciso" userId="7915927f-c5cf-4e1f-876d-e79882ad52fa" providerId="ADAL" clId="{E77CC399-8C75-40A8-9248-F9112D517833}" dt="2022-01-10T21:26:42.572" v="169" actId="164"/>
          <ac:grpSpMkLst>
            <pc:docMk/>
            <pc:sldMk cId="0" sldId="259"/>
            <ac:grpSpMk id="13" creationId="{19B3FE94-A381-4C3B-AB88-ED31635DDF58}"/>
          </ac:grpSpMkLst>
        </pc:grpChg>
        <pc:grpChg chg="add mod">
          <ac:chgData name="Cynthia Enciso" userId="7915927f-c5cf-4e1f-876d-e79882ad52fa" providerId="ADAL" clId="{E77CC399-8C75-40A8-9248-F9112D517833}" dt="2022-01-10T21:26:44.639" v="170" actId="164"/>
          <ac:grpSpMkLst>
            <pc:docMk/>
            <pc:sldMk cId="0" sldId="259"/>
            <ac:grpSpMk id="14" creationId="{C6BCF1A0-9AD4-43C4-B2D4-C37AA8C16CD7}"/>
          </ac:grpSpMkLst>
        </pc:grpChg>
        <pc:picChg chg="add mod ord">
          <ac:chgData name="Cynthia Enciso" userId="7915927f-c5cf-4e1f-876d-e79882ad52fa" providerId="ADAL" clId="{E77CC399-8C75-40A8-9248-F9112D517833}" dt="2022-01-10T21:26:26.831" v="164" actId="14100"/>
          <ac:picMkLst>
            <pc:docMk/>
            <pc:sldMk cId="0" sldId="259"/>
            <ac:picMk id="5" creationId="{F223C0A4-E4D7-4CB5-81E0-CD2067B5802E}"/>
          </ac:picMkLst>
        </pc:picChg>
        <pc:picChg chg="del">
          <ac:chgData name="Cynthia Enciso" userId="7915927f-c5cf-4e1f-876d-e79882ad52fa" providerId="ADAL" clId="{E77CC399-8C75-40A8-9248-F9112D517833}" dt="2022-01-10T21:22:40.499" v="88" actId="478"/>
          <ac:picMkLst>
            <pc:docMk/>
            <pc:sldMk cId="0" sldId="259"/>
            <ac:picMk id="234" creationId="{00000000-0000-0000-0000-000000000000}"/>
          </ac:picMkLst>
        </pc:picChg>
      </pc:sldChg>
      <pc:sldChg chg="modSp mod">
        <pc:chgData name="Cynthia Enciso" userId="7915927f-c5cf-4e1f-876d-e79882ad52fa" providerId="ADAL" clId="{E77CC399-8C75-40A8-9248-F9112D517833}" dt="2022-01-10T21:43:39.600" v="552" actId="20577"/>
        <pc:sldMkLst>
          <pc:docMk/>
          <pc:sldMk cId="0" sldId="261"/>
        </pc:sldMkLst>
        <pc:spChg chg="mod">
          <ac:chgData name="Cynthia Enciso" userId="7915927f-c5cf-4e1f-876d-e79882ad52fa" providerId="ADAL" clId="{E77CC399-8C75-40A8-9248-F9112D517833}" dt="2022-01-10T21:43:39.600" v="552" actId="20577"/>
          <ac:spMkLst>
            <pc:docMk/>
            <pc:sldMk cId="0" sldId="261"/>
            <ac:spMk id="257" creationId="{00000000-0000-0000-0000-000000000000}"/>
          </ac:spMkLst>
        </pc:spChg>
      </pc:sldChg>
      <pc:sldChg chg="modSp mod">
        <pc:chgData name="Cynthia Enciso" userId="7915927f-c5cf-4e1f-876d-e79882ad52fa" providerId="ADAL" clId="{E77CC399-8C75-40A8-9248-F9112D517833}" dt="2022-01-10T21:29:41.792" v="282" actId="20577"/>
        <pc:sldMkLst>
          <pc:docMk/>
          <pc:sldMk cId="0" sldId="262"/>
        </pc:sldMkLst>
        <pc:spChg chg="mod">
          <ac:chgData name="Cynthia Enciso" userId="7915927f-c5cf-4e1f-876d-e79882ad52fa" providerId="ADAL" clId="{E77CC399-8C75-40A8-9248-F9112D517833}" dt="2022-01-10T21:29:41.792" v="282" actId="20577"/>
          <ac:spMkLst>
            <pc:docMk/>
            <pc:sldMk cId="0" sldId="262"/>
            <ac:spMk id="264" creationId="{00000000-0000-0000-0000-000000000000}"/>
          </ac:spMkLst>
        </pc:spChg>
      </pc:sldChg>
      <pc:sldChg chg="modSp mod">
        <pc:chgData name="Cynthia Enciso" userId="7915927f-c5cf-4e1f-876d-e79882ad52fa" providerId="ADAL" clId="{E77CC399-8C75-40A8-9248-F9112D517833}" dt="2022-01-10T21:29:04" v="198" actId="20577"/>
        <pc:sldMkLst>
          <pc:docMk/>
          <pc:sldMk cId="523301278" sldId="265"/>
        </pc:sldMkLst>
        <pc:spChg chg="mod">
          <ac:chgData name="Cynthia Enciso" userId="7915927f-c5cf-4e1f-876d-e79882ad52fa" providerId="ADAL" clId="{E77CC399-8C75-40A8-9248-F9112D517833}" dt="2022-01-10T21:29:04" v="198" actId="20577"/>
          <ac:spMkLst>
            <pc:docMk/>
            <pc:sldMk cId="523301278" sldId="265"/>
            <ac:spMk id="6" creationId="{FC02C409-FDD8-47B6-A0BF-426CEDE0B20B}"/>
          </ac:spMkLst>
        </pc:spChg>
      </pc:sldChg>
      <pc:sldChg chg="del">
        <pc:chgData name="Cynthia Enciso" userId="7915927f-c5cf-4e1f-876d-e79882ad52fa" providerId="ADAL" clId="{E77CC399-8C75-40A8-9248-F9112D517833}" dt="2022-01-10T21:19:23.891" v="0" actId="47"/>
        <pc:sldMkLst>
          <pc:docMk/>
          <pc:sldMk cId="900572570" sldId="271"/>
        </pc:sldMkLst>
      </pc:sldChg>
      <pc:sldChg chg="modSp mod">
        <pc:chgData name="Cynthia Enciso" userId="7915927f-c5cf-4e1f-876d-e79882ad52fa" providerId="ADAL" clId="{E77CC399-8C75-40A8-9248-F9112D517833}" dt="2022-01-10T21:32:16.193" v="508" actId="20577"/>
        <pc:sldMkLst>
          <pc:docMk/>
          <pc:sldMk cId="4254918877" sldId="272"/>
        </pc:sldMkLst>
        <pc:spChg chg="mod">
          <ac:chgData name="Cynthia Enciso" userId="7915927f-c5cf-4e1f-876d-e79882ad52fa" providerId="ADAL" clId="{E77CC399-8C75-40A8-9248-F9112D517833}" dt="2022-01-10T21:31:14.455" v="306" actId="20577"/>
          <ac:spMkLst>
            <pc:docMk/>
            <pc:sldMk cId="4254918877" sldId="272"/>
            <ac:spMk id="2" creationId="{6C8DC398-A182-4459-AD56-479F1A3CD5D6}"/>
          </ac:spMkLst>
        </pc:spChg>
        <pc:spChg chg="mod">
          <ac:chgData name="Cynthia Enciso" userId="7915927f-c5cf-4e1f-876d-e79882ad52fa" providerId="ADAL" clId="{E77CC399-8C75-40A8-9248-F9112D517833}" dt="2022-01-10T21:32:16.193" v="508" actId="20577"/>
          <ac:spMkLst>
            <pc:docMk/>
            <pc:sldMk cId="4254918877" sldId="272"/>
            <ac:spMk id="3" creationId="{8072C9E3-02D5-43D3-B3D7-28BAABF491F5}"/>
          </ac:spMkLst>
        </pc:spChg>
      </pc:sldChg>
      <pc:sldMasterChg chg="delSldLayout">
        <pc:chgData name="Cynthia Enciso" userId="7915927f-c5cf-4e1f-876d-e79882ad52fa" providerId="ADAL" clId="{E77CC399-8C75-40A8-9248-F9112D517833}" dt="2022-01-10T21:19:23.891" v="0" actId="47"/>
        <pc:sldMasterMkLst>
          <pc:docMk/>
          <pc:sldMasterMk cId="0" sldId="2147483648"/>
        </pc:sldMasterMkLst>
        <pc:sldLayoutChg chg="del">
          <pc:chgData name="Cynthia Enciso" userId="7915927f-c5cf-4e1f-876d-e79882ad52fa" providerId="ADAL" clId="{E77CC399-8C75-40A8-9248-F9112D517833}" dt="2022-01-10T21:19:23.891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Cynthia Enciso" userId="7915927f-c5cf-4e1f-876d-e79882ad52fa" providerId="ADAL" clId="{4307B9CB-2C90-4898-ADAC-88AA9EDEE46C}"/>
    <pc:docChg chg="undo custSel addSld modSld">
      <pc:chgData name="Cynthia Enciso" userId="7915927f-c5cf-4e1f-876d-e79882ad52fa" providerId="ADAL" clId="{4307B9CB-2C90-4898-ADAC-88AA9EDEE46C}" dt="2021-04-30T18:40:54.334" v="348" actId="20577"/>
      <pc:docMkLst>
        <pc:docMk/>
      </pc:docMkLst>
      <pc:sldChg chg="modSp mod">
        <pc:chgData name="Cynthia Enciso" userId="7915927f-c5cf-4e1f-876d-e79882ad52fa" providerId="ADAL" clId="{4307B9CB-2C90-4898-ADAC-88AA9EDEE46C}" dt="2021-04-16T18:39:04.026" v="13" actId="20577"/>
        <pc:sldMkLst>
          <pc:docMk/>
          <pc:sldMk cId="0" sldId="256"/>
        </pc:sldMkLst>
        <pc:spChg chg="mod">
          <ac:chgData name="Cynthia Enciso" userId="7915927f-c5cf-4e1f-876d-e79882ad52fa" providerId="ADAL" clId="{4307B9CB-2C90-4898-ADAC-88AA9EDEE46C}" dt="2021-04-16T18:39:04.026" v="13" actId="20577"/>
          <ac:spMkLst>
            <pc:docMk/>
            <pc:sldMk cId="0" sldId="256"/>
            <ac:spMk id="213" creationId="{00000000-0000-0000-0000-000000000000}"/>
          </ac:spMkLst>
        </pc:spChg>
      </pc:sldChg>
      <pc:sldChg chg="modSp mod">
        <pc:chgData name="Cynthia Enciso" userId="7915927f-c5cf-4e1f-876d-e79882ad52fa" providerId="ADAL" clId="{4307B9CB-2C90-4898-ADAC-88AA9EDEE46C}" dt="2021-04-30T18:40:54.334" v="348" actId="20577"/>
        <pc:sldMkLst>
          <pc:docMk/>
          <pc:sldMk cId="0" sldId="261"/>
        </pc:sldMkLst>
        <pc:spChg chg="mod">
          <ac:chgData name="Cynthia Enciso" userId="7915927f-c5cf-4e1f-876d-e79882ad52fa" providerId="ADAL" clId="{4307B9CB-2C90-4898-ADAC-88AA9EDEE46C}" dt="2021-04-30T18:40:54.334" v="348" actId="20577"/>
          <ac:spMkLst>
            <pc:docMk/>
            <pc:sldMk cId="0" sldId="261"/>
            <ac:spMk id="257" creationId="{00000000-0000-0000-0000-000000000000}"/>
          </ac:spMkLst>
        </pc:spChg>
      </pc:sldChg>
      <pc:sldChg chg="modSp mod">
        <pc:chgData name="Cynthia Enciso" userId="7915927f-c5cf-4e1f-876d-e79882ad52fa" providerId="ADAL" clId="{4307B9CB-2C90-4898-ADAC-88AA9EDEE46C}" dt="2021-04-30T18:40:38.110" v="299" actId="20577"/>
        <pc:sldMkLst>
          <pc:docMk/>
          <pc:sldMk cId="0" sldId="262"/>
        </pc:sldMkLst>
        <pc:spChg chg="mod">
          <ac:chgData name="Cynthia Enciso" userId="7915927f-c5cf-4e1f-876d-e79882ad52fa" providerId="ADAL" clId="{4307B9CB-2C90-4898-ADAC-88AA9EDEE46C}" dt="2021-04-30T18:40:38.110" v="299" actId="20577"/>
          <ac:spMkLst>
            <pc:docMk/>
            <pc:sldMk cId="0" sldId="262"/>
            <ac:spMk id="264" creationId="{00000000-0000-0000-0000-000000000000}"/>
          </ac:spMkLst>
        </pc:spChg>
      </pc:sldChg>
      <pc:sldChg chg="delSp modSp new mod">
        <pc:chgData name="Cynthia Enciso" userId="7915927f-c5cf-4e1f-876d-e79882ad52fa" providerId="ADAL" clId="{4307B9CB-2C90-4898-ADAC-88AA9EDEE46C}" dt="2021-04-16T19:39:46.405" v="266" actId="20577"/>
        <pc:sldMkLst>
          <pc:docMk/>
          <pc:sldMk cId="2719945430" sldId="264"/>
        </pc:sldMkLst>
        <pc:spChg chg="mod">
          <ac:chgData name="Cynthia Enciso" userId="7915927f-c5cf-4e1f-876d-e79882ad52fa" providerId="ADAL" clId="{4307B9CB-2C90-4898-ADAC-88AA9EDEE46C}" dt="2021-04-16T19:33:22.352" v="89" actId="20577"/>
          <ac:spMkLst>
            <pc:docMk/>
            <pc:sldMk cId="2719945430" sldId="264"/>
            <ac:spMk id="2" creationId="{340070F9-0EAB-495E-A9B2-882D553B25BC}"/>
          </ac:spMkLst>
        </pc:spChg>
        <pc:spChg chg="mod">
          <ac:chgData name="Cynthia Enciso" userId="7915927f-c5cf-4e1f-876d-e79882ad52fa" providerId="ADAL" clId="{4307B9CB-2C90-4898-ADAC-88AA9EDEE46C}" dt="2021-04-16T19:39:46.405" v="266" actId="20577"/>
          <ac:spMkLst>
            <pc:docMk/>
            <pc:sldMk cId="2719945430" sldId="264"/>
            <ac:spMk id="3" creationId="{6C313A93-CFB7-4788-A0BB-7B765A259EB0}"/>
          </ac:spMkLst>
        </pc:spChg>
        <pc:spChg chg="del">
          <ac:chgData name="Cynthia Enciso" userId="7915927f-c5cf-4e1f-876d-e79882ad52fa" providerId="ADAL" clId="{4307B9CB-2C90-4898-ADAC-88AA9EDEE46C}" dt="2021-04-16T19:33:13.087" v="66" actId="478"/>
          <ac:spMkLst>
            <pc:docMk/>
            <pc:sldMk cId="2719945430" sldId="264"/>
            <ac:spMk id="5" creationId="{78EFA1E8-EC69-4D7E-9BE3-BD7F8558B59F}"/>
          </ac:spMkLst>
        </pc:spChg>
      </pc:sldChg>
    </pc:docChg>
  </pc:docChgLst>
  <pc:docChgLst>
    <pc:chgData name="Cynthia Enciso" userId="7915927f-c5cf-4e1f-876d-e79882ad52fa" providerId="ADAL" clId="{1909E4D6-C145-4DB1-BF7C-4B0B4C0DA4CE}"/>
    <pc:docChg chg="undo custSel addSld delSld modSld sldOrd">
      <pc:chgData name="Cynthia Enciso" userId="7915927f-c5cf-4e1f-876d-e79882ad52fa" providerId="ADAL" clId="{1909E4D6-C145-4DB1-BF7C-4B0B4C0DA4CE}" dt="2021-10-04T21:27:43.611" v="2331"/>
      <pc:docMkLst>
        <pc:docMk/>
      </pc:docMkLst>
      <pc:sldChg chg="modSp mod">
        <pc:chgData name="Cynthia Enciso" userId="7915927f-c5cf-4e1f-876d-e79882ad52fa" providerId="ADAL" clId="{1909E4D6-C145-4DB1-BF7C-4B0B4C0DA4CE}" dt="2021-07-19T20:57:29.683" v="1089" actId="20577"/>
        <pc:sldMkLst>
          <pc:docMk/>
          <pc:sldMk cId="0" sldId="257"/>
        </pc:sldMkLst>
        <pc:spChg chg="mod">
          <ac:chgData name="Cynthia Enciso" userId="7915927f-c5cf-4e1f-876d-e79882ad52fa" providerId="ADAL" clId="{1909E4D6-C145-4DB1-BF7C-4B0B4C0DA4CE}" dt="2021-07-19T20:57:29.683" v="1089" actId="20577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1909E4D6-C145-4DB1-BF7C-4B0B4C0DA4CE}" dt="2021-10-01T17:52:01.841" v="1690" actId="20577"/>
        <pc:sldMkLst>
          <pc:docMk/>
          <pc:sldMk cId="0" sldId="258"/>
        </pc:sldMkLst>
        <pc:spChg chg="mod">
          <ac:chgData name="Cynthia Enciso" userId="7915927f-c5cf-4e1f-876d-e79882ad52fa" providerId="ADAL" clId="{1909E4D6-C145-4DB1-BF7C-4B0B4C0DA4CE}" dt="2021-10-01T17:52:01.841" v="1690" actId="20577"/>
          <ac:spMkLst>
            <pc:docMk/>
            <pc:sldMk cId="0" sldId="258"/>
            <ac:spMk id="226" creationId="{00000000-0000-0000-0000-000000000000}"/>
          </ac:spMkLst>
        </pc:spChg>
      </pc:sldChg>
      <pc:sldChg chg="modSp del mod">
        <pc:chgData name="Cynthia Enciso" userId="7915927f-c5cf-4e1f-876d-e79882ad52fa" providerId="ADAL" clId="{1909E4D6-C145-4DB1-BF7C-4B0B4C0DA4CE}" dt="2021-10-04T17:20:38.876" v="2199" actId="47"/>
        <pc:sldMkLst>
          <pc:docMk/>
          <pc:sldMk cId="0" sldId="260"/>
        </pc:sldMkLst>
        <pc:spChg chg="mod">
          <ac:chgData name="Cynthia Enciso" userId="7915927f-c5cf-4e1f-876d-e79882ad52fa" providerId="ADAL" clId="{1909E4D6-C145-4DB1-BF7C-4B0B4C0DA4CE}" dt="2021-10-01T17:55:44.152" v="1769" actId="113"/>
          <ac:spMkLst>
            <pc:docMk/>
            <pc:sldMk cId="0" sldId="260"/>
            <ac:spMk id="251" creationId="{00000000-0000-0000-0000-000000000000}"/>
          </ac:spMkLst>
        </pc:spChg>
      </pc:sldChg>
      <pc:sldChg chg="modSp mod ord">
        <pc:chgData name="Cynthia Enciso" userId="7915927f-c5cf-4e1f-876d-e79882ad52fa" providerId="ADAL" clId="{1909E4D6-C145-4DB1-BF7C-4B0B4C0DA4CE}" dt="2021-10-01T18:00:13.303" v="1790" actId="12"/>
        <pc:sldMkLst>
          <pc:docMk/>
          <pc:sldMk cId="0" sldId="261"/>
        </pc:sldMkLst>
        <pc:spChg chg="mod">
          <ac:chgData name="Cynthia Enciso" userId="7915927f-c5cf-4e1f-876d-e79882ad52fa" providerId="ADAL" clId="{1909E4D6-C145-4DB1-BF7C-4B0B4C0DA4CE}" dt="2021-10-01T18:00:13.303" v="1790" actId="12"/>
          <ac:spMkLst>
            <pc:docMk/>
            <pc:sldMk cId="0" sldId="261"/>
            <ac:spMk id="257" creationId="{00000000-0000-0000-0000-000000000000}"/>
          </ac:spMkLst>
        </pc:spChg>
      </pc:sldChg>
      <pc:sldChg chg="modSp mod">
        <pc:chgData name="Cynthia Enciso" userId="7915927f-c5cf-4e1f-876d-e79882ad52fa" providerId="ADAL" clId="{1909E4D6-C145-4DB1-BF7C-4B0B4C0DA4CE}" dt="2021-08-30T21:39:22.526" v="1680" actId="20577"/>
        <pc:sldMkLst>
          <pc:docMk/>
          <pc:sldMk cId="0" sldId="262"/>
        </pc:sldMkLst>
        <pc:spChg chg="mod">
          <ac:chgData name="Cynthia Enciso" userId="7915927f-c5cf-4e1f-876d-e79882ad52fa" providerId="ADAL" clId="{1909E4D6-C145-4DB1-BF7C-4B0B4C0DA4CE}" dt="2021-08-30T21:39:22.526" v="1680" actId="20577"/>
          <ac:spMkLst>
            <pc:docMk/>
            <pc:sldMk cId="0" sldId="262"/>
            <ac:spMk id="264" creationId="{00000000-0000-0000-0000-000000000000}"/>
          </ac:spMkLst>
        </pc:spChg>
      </pc:sldChg>
      <pc:sldChg chg="modSp mod">
        <pc:chgData name="Cynthia Enciso" userId="7915927f-c5cf-4e1f-876d-e79882ad52fa" providerId="ADAL" clId="{1909E4D6-C145-4DB1-BF7C-4B0B4C0DA4CE}" dt="2021-10-01T17:57:39.307" v="1770" actId="113"/>
        <pc:sldMkLst>
          <pc:docMk/>
          <pc:sldMk cId="2719945430" sldId="264"/>
        </pc:sldMkLst>
        <pc:spChg chg="mod">
          <ac:chgData name="Cynthia Enciso" userId="7915927f-c5cf-4e1f-876d-e79882ad52fa" providerId="ADAL" clId="{1909E4D6-C145-4DB1-BF7C-4B0B4C0DA4CE}" dt="2021-10-01T17:57:39.307" v="1770" actId="113"/>
          <ac:spMkLst>
            <pc:docMk/>
            <pc:sldMk cId="2719945430" sldId="264"/>
            <ac:spMk id="3" creationId="{6C313A93-CFB7-4788-A0BB-7B765A259EB0}"/>
          </ac:spMkLst>
        </pc:spChg>
      </pc:sldChg>
      <pc:sldChg chg="modSp mod ord">
        <pc:chgData name="Cynthia Enciso" userId="7915927f-c5cf-4e1f-876d-e79882ad52fa" providerId="ADAL" clId="{1909E4D6-C145-4DB1-BF7C-4B0B4C0DA4CE}" dt="2021-10-04T21:27:43.611" v="2331"/>
        <pc:sldMkLst>
          <pc:docMk/>
          <pc:sldMk cId="523301278" sldId="265"/>
        </pc:sldMkLst>
        <pc:spChg chg="mod">
          <ac:chgData name="Cynthia Enciso" userId="7915927f-c5cf-4e1f-876d-e79882ad52fa" providerId="ADAL" clId="{1909E4D6-C145-4DB1-BF7C-4B0B4C0DA4CE}" dt="2021-10-04T17:20:42.683" v="2207" actId="20577"/>
          <ac:spMkLst>
            <pc:docMk/>
            <pc:sldMk cId="523301278" sldId="265"/>
            <ac:spMk id="2" creationId="{62E04F0A-F4A9-47F1-A72B-03D03344F7A3}"/>
          </ac:spMkLst>
        </pc:spChg>
        <pc:spChg chg="mod">
          <ac:chgData name="Cynthia Enciso" userId="7915927f-c5cf-4e1f-876d-e79882ad52fa" providerId="ADAL" clId="{1909E4D6-C145-4DB1-BF7C-4B0B4C0DA4CE}" dt="2021-10-04T17:23:34.165" v="2327" actId="20577"/>
          <ac:spMkLst>
            <pc:docMk/>
            <pc:sldMk cId="523301278" sldId="265"/>
            <ac:spMk id="3" creationId="{878917B3-A9DD-4722-A06D-64740E589128}"/>
          </ac:spMkLst>
        </pc:spChg>
      </pc:sldChg>
      <pc:sldChg chg="modSp new mod">
        <pc:chgData name="Cynthia Enciso" userId="7915927f-c5cf-4e1f-876d-e79882ad52fa" providerId="ADAL" clId="{1909E4D6-C145-4DB1-BF7C-4B0B4C0DA4CE}" dt="2021-10-01T19:05:22.711" v="2074" actId="114"/>
        <pc:sldMkLst>
          <pc:docMk/>
          <pc:sldMk cId="2449591176" sldId="266"/>
        </pc:sldMkLst>
        <pc:spChg chg="mod">
          <ac:chgData name="Cynthia Enciso" userId="7915927f-c5cf-4e1f-876d-e79882ad52fa" providerId="ADAL" clId="{1909E4D6-C145-4DB1-BF7C-4B0B4C0DA4CE}" dt="2021-08-11T18:09:57.686" v="1213" actId="20577"/>
          <ac:spMkLst>
            <pc:docMk/>
            <pc:sldMk cId="2449591176" sldId="266"/>
            <ac:spMk id="2" creationId="{E0155A5F-9634-49A7-A86F-B39EBC121B9E}"/>
          </ac:spMkLst>
        </pc:spChg>
        <pc:spChg chg="mod">
          <ac:chgData name="Cynthia Enciso" userId="7915927f-c5cf-4e1f-876d-e79882ad52fa" providerId="ADAL" clId="{1909E4D6-C145-4DB1-BF7C-4B0B4C0DA4CE}" dt="2021-10-01T19:05:22.711" v="2074" actId="114"/>
          <ac:spMkLst>
            <pc:docMk/>
            <pc:sldMk cId="2449591176" sldId="266"/>
            <ac:spMk id="3" creationId="{F6E71142-997E-4858-960A-EEC62EE97A80}"/>
          </ac:spMkLst>
        </pc:spChg>
      </pc:sldChg>
    </pc:docChg>
  </pc:docChgLst>
  <pc:docChgLst>
    <pc:chgData name="Cynthia Enciso" userId="S::cynthia.enciso@revature.com::7915927f-c5cf-4e1f-876d-e79882ad52fa" providerId="AD" clId="Web-{AA8E60F3-04A7-36DC-5875-DB5AF6CB9F94}"/>
    <pc:docChg chg="modSld">
      <pc:chgData name="Cynthia Enciso" userId="S::cynthia.enciso@revature.com::7915927f-c5cf-4e1f-876d-e79882ad52fa" providerId="AD" clId="Web-{AA8E60F3-04A7-36DC-5875-DB5AF6CB9F94}" dt="2022-06-22T14:59:09.869" v="3" actId="20577"/>
      <pc:docMkLst>
        <pc:docMk/>
      </pc:docMkLst>
      <pc:sldChg chg="modSp">
        <pc:chgData name="Cynthia Enciso" userId="S::cynthia.enciso@revature.com::7915927f-c5cf-4e1f-876d-e79882ad52fa" providerId="AD" clId="Web-{AA8E60F3-04A7-36DC-5875-DB5AF6CB9F94}" dt="2022-06-22T14:59:09.869" v="3" actId="20577"/>
        <pc:sldMkLst>
          <pc:docMk/>
          <pc:sldMk cId="0" sldId="262"/>
        </pc:sldMkLst>
        <pc:spChg chg="mod">
          <ac:chgData name="Cynthia Enciso" userId="S::cynthia.enciso@revature.com::7915927f-c5cf-4e1f-876d-e79882ad52fa" providerId="AD" clId="Web-{AA8E60F3-04A7-36DC-5875-DB5AF6CB9F94}" dt="2022-06-22T14:59:09.869" v="3" actId="20577"/>
          <ac:spMkLst>
            <pc:docMk/>
            <pc:sldMk cId="0" sldId="262"/>
            <ac:spMk id="5" creationId="{18117A1E-259B-6365-6ECE-807930E83B39}"/>
          </ac:spMkLst>
        </pc:spChg>
      </pc:sldChg>
      <pc:sldChg chg="modSp">
        <pc:chgData name="Cynthia Enciso" userId="S::cynthia.enciso@revature.com::7915927f-c5cf-4e1f-876d-e79882ad52fa" providerId="AD" clId="Web-{AA8E60F3-04A7-36DC-5875-DB5AF6CB9F94}" dt="2022-06-22T14:58:34.743" v="2" actId="20577"/>
        <pc:sldMkLst>
          <pc:docMk/>
          <pc:sldMk cId="2824102102" sldId="269"/>
        </pc:sldMkLst>
        <pc:spChg chg="mod">
          <ac:chgData name="Cynthia Enciso" userId="S::cynthia.enciso@revature.com::7915927f-c5cf-4e1f-876d-e79882ad52fa" providerId="AD" clId="Web-{AA8E60F3-04A7-36DC-5875-DB5AF6CB9F94}" dt="2022-06-22T14:58:25.696" v="0" actId="20577"/>
          <ac:spMkLst>
            <pc:docMk/>
            <pc:sldMk cId="2824102102" sldId="269"/>
            <ac:spMk id="26" creationId="{18CFDE0C-DBAA-4175-A471-7537D9D9F844}"/>
          </ac:spMkLst>
        </pc:spChg>
        <pc:spChg chg="mod">
          <ac:chgData name="Cynthia Enciso" userId="S::cynthia.enciso@revature.com::7915927f-c5cf-4e1f-876d-e79882ad52fa" providerId="AD" clId="Web-{AA8E60F3-04A7-36DC-5875-DB5AF6CB9F94}" dt="2022-06-22T14:58:34.743" v="2" actId="20577"/>
          <ac:spMkLst>
            <pc:docMk/>
            <pc:sldMk cId="2824102102" sldId="269"/>
            <ac:spMk id="28" creationId="{02CC3338-20FC-4767-8CAE-DE8A74926A28}"/>
          </ac:spMkLst>
        </pc:spChg>
      </pc:sldChg>
    </pc:docChg>
  </pc:docChgLst>
  <pc:docChgLst>
    <pc:chgData name="Cynthia Enciso" userId="S::cynthia.enciso@revature.com::7915927f-c5cf-4e1f-876d-e79882ad52fa" providerId="AD" clId="Web-{95C16E6F-6112-7AC6-DF38-22223C37B1A5}"/>
    <pc:docChg chg="addSld modSld sldOrd">
      <pc:chgData name="Cynthia Enciso" userId="S::cynthia.enciso@revature.com::7915927f-c5cf-4e1f-876d-e79882ad52fa" providerId="AD" clId="Web-{95C16E6F-6112-7AC6-DF38-22223C37B1A5}" dt="2022-05-25T19:55:13.680" v="136" actId="20577"/>
      <pc:docMkLst>
        <pc:docMk/>
      </pc:docMkLst>
      <pc:sldChg chg="delSp modSp new ord">
        <pc:chgData name="Cynthia Enciso" userId="S::cynthia.enciso@revature.com::7915927f-c5cf-4e1f-876d-e79882ad52fa" providerId="AD" clId="Web-{95C16E6F-6112-7AC6-DF38-22223C37B1A5}" dt="2022-05-25T19:55:13.680" v="136" actId="20577"/>
        <pc:sldMkLst>
          <pc:docMk/>
          <pc:sldMk cId="246301375" sldId="278"/>
        </pc:sldMkLst>
        <pc:spChg chg="mod">
          <ac:chgData name="Cynthia Enciso" userId="S::cynthia.enciso@revature.com::7915927f-c5cf-4e1f-876d-e79882ad52fa" providerId="AD" clId="Web-{95C16E6F-6112-7AC6-DF38-22223C37B1A5}" dt="2022-05-25T19:44:07.739" v="14" actId="20577"/>
          <ac:spMkLst>
            <pc:docMk/>
            <pc:sldMk cId="246301375" sldId="278"/>
            <ac:spMk id="2" creationId="{705C176D-E7B8-64BA-9539-73087A22A494}"/>
          </ac:spMkLst>
        </pc:spChg>
        <pc:spChg chg="mod">
          <ac:chgData name="Cynthia Enciso" userId="S::cynthia.enciso@revature.com::7915927f-c5cf-4e1f-876d-e79882ad52fa" providerId="AD" clId="Web-{95C16E6F-6112-7AC6-DF38-22223C37B1A5}" dt="2022-05-25T19:55:13.680" v="136" actId="20577"/>
          <ac:spMkLst>
            <pc:docMk/>
            <pc:sldMk cId="246301375" sldId="278"/>
            <ac:spMk id="3" creationId="{C8C385A3-66EA-AD01-1296-4B1C9DF740E8}"/>
          </ac:spMkLst>
        </pc:spChg>
        <pc:spChg chg="del">
          <ac:chgData name="Cynthia Enciso" userId="S::cynthia.enciso@revature.com::7915927f-c5cf-4e1f-876d-e79882ad52fa" providerId="AD" clId="Web-{95C16E6F-6112-7AC6-DF38-22223C37B1A5}" dt="2022-05-25T19:39:17.662" v="2"/>
          <ac:spMkLst>
            <pc:docMk/>
            <pc:sldMk cId="246301375" sldId="278"/>
            <ac:spMk id="5" creationId="{577BD6F0-C38C-C5AE-214A-76BD58EB0372}"/>
          </ac:spMkLst>
        </pc:spChg>
      </pc:sldChg>
    </pc:docChg>
  </pc:docChgLst>
  <pc:docChgLst>
    <pc:chgData name="Cynthia Enciso" userId="7915927f-c5cf-4e1f-876d-e79882ad52fa" providerId="ADAL" clId="{DD95C64C-DF6A-4CC2-839B-E94C74E2FE2F}"/>
    <pc:docChg chg="undo custSel addSld delSld modSld sldOrd">
      <pc:chgData name="Cynthia Enciso" userId="7915927f-c5cf-4e1f-876d-e79882ad52fa" providerId="ADAL" clId="{DD95C64C-DF6A-4CC2-839B-E94C74E2FE2F}" dt="2021-11-10T21:25:55.056" v="677" actId="14100"/>
      <pc:docMkLst>
        <pc:docMk/>
      </pc:docMkLst>
      <pc:sldChg chg="modSp mod">
        <pc:chgData name="Cynthia Enciso" userId="7915927f-c5cf-4e1f-876d-e79882ad52fa" providerId="ADAL" clId="{DD95C64C-DF6A-4CC2-839B-E94C74E2FE2F}" dt="2021-11-10T20:36:43.994" v="61" actId="20577"/>
        <pc:sldMkLst>
          <pc:docMk/>
          <pc:sldMk cId="0" sldId="257"/>
        </pc:sldMkLst>
        <pc:spChg chg="mod">
          <ac:chgData name="Cynthia Enciso" userId="7915927f-c5cf-4e1f-876d-e79882ad52fa" providerId="ADAL" clId="{DD95C64C-DF6A-4CC2-839B-E94C74E2FE2F}" dt="2021-11-10T20:31:48.338" v="19" actId="20577"/>
          <ac:spMkLst>
            <pc:docMk/>
            <pc:sldMk cId="0" sldId="257"/>
            <ac:spMk id="218" creationId="{00000000-0000-0000-0000-000000000000}"/>
          </ac:spMkLst>
        </pc:spChg>
        <pc:spChg chg="mod">
          <ac:chgData name="Cynthia Enciso" userId="7915927f-c5cf-4e1f-876d-e79882ad52fa" providerId="ADAL" clId="{DD95C64C-DF6A-4CC2-839B-E94C74E2FE2F}" dt="2021-11-10T20:36:43.994" v="61" actId="20577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DD95C64C-DF6A-4CC2-839B-E94C74E2FE2F}" dt="2021-11-10T21:24:44.393" v="675" actId="20577"/>
        <pc:sldMkLst>
          <pc:docMk/>
          <pc:sldMk cId="0" sldId="258"/>
        </pc:sldMkLst>
        <pc:spChg chg="mod">
          <ac:chgData name="Cynthia Enciso" userId="7915927f-c5cf-4e1f-876d-e79882ad52fa" providerId="ADAL" clId="{DD95C64C-DF6A-4CC2-839B-E94C74E2FE2F}" dt="2021-11-10T21:24:44.393" v="675" actId="20577"/>
          <ac:spMkLst>
            <pc:docMk/>
            <pc:sldMk cId="0" sldId="258"/>
            <ac:spMk id="227" creationId="{00000000-0000-0000-0000-000000000000}"/>
          </ac:spMkLst>
        </pc:spChg>
      </pc:sldChg>
      <pc:sldChg chg="modSp mod">
        <pc:chgData name="Cynthia Enciso" userId="7915927f-c5cf-4e1f-876d-e79882ad52fa" providerId="ADAL" clId="{DD95C64C-DF6A-4CC2-839B-E94C74E2FE2F}" dt="2021-11-10T21:25:55.056" v="677" actId="14100"/>
        <pc:sldMkLst>
          <pc:docMk/>
          <pc:sldMk cId="523301278" sldId="265"/>
        </pc:sldMkLst>
        <pc:spChg chg="mod">
          <ac:chgData name="Cynthia Enciso" userId="7915927f-c5cf-4e1f-876d-e79882ad52fa" providerId="ADAL" clId="{DD95C64C-DF6A-4CC2-839B-E94C74E2FE2F}" dt="2021-11-10T21:25:55.056" v="677" actId="14100"/>
          <ac:spMkLst>
            <pc:docMk/>
            <pc:sldMk cId="523301278" sldId="265"/>
            <ac:spMk id="3" creationId="{878917B3-A9DD-4722-A06D-64740E589128}"/>
          </ac:spMkLst>
        </pc:spChg>
      </pc:sldChg>
      <pc:sldChg chg="new del">
        <pc:chgData name="Cynthia Enciso" userId="7915927f-c5cf-4e1f-876d-e79882ad52fa" providerId="ADAL" clId="{DD95C64C-DF6A-4CC2-839B-E94C74E2FE2F}" dt="2021-11-10T20:37:04.158" v="66" actId="47"/>
        <pc:sldMkLst>
          <pc:docMk/>
          <pc:sldMk cId="1275267749" sldId="267"/>
        </pc:sldMkLst>
      </pc:sldChg>
      <pc:sldChg chg="addSp delSp modSp new del mod ord">
        <pc:chgData name="Cynthia Enciso" userId="7915927f-c5cf-4e1f-876d-e79882ad52fa" providerId="ADAL" clId="{DD95C64C-DF6A-4CC2-839B-E94C74E2FE2F}" dt="2021-11-10T20:49:40.320" v="325" actId="47"/>
        <pc:sldMkLst>
          <pc:docMk/>
          <pc:sldMk cId="1888755470" sldId="268"/>
        </pc:sldMkLst>
        <pc:spChg chg="del">
          <ac:chgData name="Cynthia Enciso" userId="7915927f-c5cf-4e1f-876d-e79882ad52fa" providerId="ADAL" clId="{DD95C64C-DF6A-4CC2-839B-E94C74E2FE2F}" dt="2021-11-10T20:49:08.978" v="314" actId="478"/>
          <ac:spMkLst>
            <pc:docMk/>
            <pc:sldMk cId="1888755470" sldId="268"/>
            <ac:spMk id="2" creationId="{DB1F2B98-250A-4C6E-A253-E55FFC7714DE}"/>
          </ac:spMkLst>
        </pc:spChg>
        <pc:spChg chg="mod">
          <ac:chgData name="Cynthia Enciso" userId="7915927f-c5cf-4e1f-876d-e79882ad52fa" providerId="ADAL" clId="{DD95C64C-DF6A-4CC2-839B-E94C74E2FE2F}" dt="2021-11-10T20:43:33.749" v="214" actId="20577"/>
          <ac:spMkLst>
            <pc:docMk/>
            <pc:sldMk cId="1888755470" sldId="268"/>
            <ac:spMk id="3" creationId="{4408AF7E-95E9-49D1-A502-EBF6C3149B74}"/>
          </ac:spMkLst>
        </pc:spChg>
        <pc:spChg chg="del">
          <ac:chgData name="Cynthia Enciso" userId="7915927f-c5cf-4e1f-876d-e79882ad52fa" providerId="ADAL" clId="{DD95C64C-DF6A-4CC2-839B-E94C74E2FE2F}" dt="2021-11-10T20:37:10.431" v="67" actId="478"/>
          <ac:spMkLst>
            <pc:docMk/>
            <pc:sldMk cId="1888755470" sldId="268"/>
            <ac:spMk id="4" creationId="{B33A21D8-1771-49C0-857E-47059C246D88}"/>
          </ac:spMkLst>
        </pc:spChg>
        <pc:spChg chg="add del mod">
          <ac:chgData name="Cynthia Enciso" userId="7915927f-c5cf-4e1f-876d-e79882ad52fa" providerId="ADAL" clId="{DD95C64C-DF6A-4CC2-839B-E94C74E2FE2F}" dt="2021-11-10T20:49:08.978" v="314" actId="478"/>
          <ac:spMkLst>
            <pc:docMk/>
            <pc:sldMk cId="1888755470" sldId="268"/>
            <ac:spMk id="6" creationId="{B5317F13-D4C3-4322-9622-60C560E6943F}"/>
          </ac:spMkLst>
        </pc:spChg>
        <pc:spChg chg="add del mod">
          <ac:chgData name="Cynthia Enciso" userId="7915927f-c5cf-4e1f-876d-e79882ad52fa" providerId="ADAL" clId="{DD95C64C-DF6A-4CC2-839B-E94C74E2FE2F}" dt="2021-11-10T20:49:08.978" v="314" actId="478"/>
          <ac:spMkLst>
            <pc:docMk/>
            <pc:sldMk cId="1888755470" sldId="268"/>
            <ac:spMk id="7" creationId="{51508483-77E4-4742-A127-E0A6BA67B3CD}"/>
          </ac:spMkLst>
        </pc:spChg>
        <pc:spChg chg="add del mod">
          <ac:chgData name="Cynthia Enciso" userId="7915927f-c5cf-4e1f-876d-e79882ad52fa" providerId="ADAL" clId="{DD95C64C-DF6A-4CC2-839B-E94C74E2FE2F}" dt="2021-11-10T20:49:08.978" v="314" actId="478"/>
          <ac:spMkLst>
            <pc:docMk/>
            <pc:sldMk cId="1888755470" sldId="268"/>
            <ac:spMk id="8" creationId="{6EF898C8-B50B-4701-B9B6-39D2EA53EA1D}"/>
          </ac:spMkLst>
        </pc:spChg>
        <pc:spChg chg="add del mod">
          <ac:chgData name="Cynthia Enciso" userId="7915927f-c5cf-4e1f-876d-e79882ad52fa" providerId="ADAL" clId="{DD95C64C-DF6A-4CC2-839B-E94C74E2FE2F}" dt="2021-11-10T20:49:08.978" v="314" actId="478"/>
          <ac:spMkLst>
            <pc:docMk/>
            <pc:sldMk cId="1888755470" sldId="268"/>
            <ac:spMk id="9" creationId="{38FC8DD6-C26A-4220-80A4-9C1A44084FD6}"/>
          </ac:spMkLst>
        </pc:spChg>
        <pc:spChg chg="add mod">
          <ac:chgData name="Cynthia Enciso" userId="7915927f-c5cf-4e1f-876d-e79882ad52fa" providerId="ADAL" clId="{DD95C64C-DF6A-4CC2-839B-E94C74E2FE2F}" dt="2021-11-10T20:38:45.166" v="83" actId="571"/>
          <ac:spMkLst>
            <pc:docMk/>
            <pc:sldMk cId="1888755470" sldId="268"/>
            <ac:spMk id="10" creationId="{60C54F28-04EB-4978-BE9F-EB7BEC760F84}"/>
          </ac:spMkLst>
        </pc:spChg>
        <pc:spChg chg="add mod">
          <ac:chgData name="Cynthia Enciso" userId="7915927f-c5cf-4e1f-876d-e79882ad52fa" providerId="ADAL" clId="{DD95C64C-DF6A-4CC2-839B-E94C74E2FE2F}" dt="2021-11-10T20:38:45.166" v="83" actId="571"/>
          <ac:spMkLst>
            <pc:docMk/>
            <pc:sldMk cId="1888755470" sldId="268"/>
            <ac:spMk id="11" creationId="{419E7B83-615C-46C4-BB21-79777B8360C0}"/>
          </ac:spMkLst>
        </pc:spChg>
        <pc:spChg chg="add del mod">
          <ac:chgData name="Cynthia Enciso" userId="7915927f-c5cf-4e1f-876d-e79882ad52fa" providerId="ADAL" clId="{DD95C64C-DF6A-4CC2-839B-E94C74E2FE2F}" dt="2021-11-10T20:49:08.978" v="314" actId="478"/>
          <ac:spMkLst>
            <pc:docMk/>
            <pc:sldMk cId="1888755470" sldId="268"/>
            <ac:spMk id="12" creationId="{B637E018-7E95-4889-8AE7-F029F55D8BEE}"/>
          </ac:spMkLst>
        </pc:spChg>
        <pc:spChg chg="add del mod">
          <ac:chgData name="Cynthia Enciso" userId="7915927f-c5cf-4e1f-876d-e79882ad52fa" providerId="ADAL" clId="{DD95C64C-DF6A-4CC2-839B-E94C74E2FE2F}" dt="2021-11-10T20:49:08.978" v="314" actId="478"/>
          <ac:spMkLst>
            <pc:docMk/>
            <pc:sldMk cId="1888755470" sldId="268"/>
            <ac:spMk id="13" creationId="{DC33247A-91A6-4E67-9848-8B76A4396054}"/>
          </ac:spMkLst>
        </pc:spChg>
        <pc:spChg chg="add del mod">
          <ac:chgData name="Cynthia Enciso" userId="7915927f-c5cf-4e1f-876d-e79882ad52fa" providerId="ADAL" clId="{DD95C64C-DF6A-4CC2-839B-E94C74E2FE2F}" dt="2021-11-10T20:49:08.978" v="314" actId="478"/>
          <ac:spMkLst>
            <pc:docMk/>
            <pc:sldMk cId="1888755470" sldId="268"/>
            <ac:spMk id="14" creationId="{3DB1C438-42A2-4DD6-814A-3F516F77B4F6}"/>
          </ac:spMkLst>
        </pc:spChg>
        <pc:spChg chg="add del mod">
          <ac:chgData name="Cynthia Enciso" userId="7915927f-c5cf-4e1f-876d-e79882ad52fa" providerId="ADAL" clId="{DD95C64C-DF6A-4CC2-839B-E94C74E2FE2F}" dt="2021-11-10T20:49:08.978" v="314" actId="478"/>
          <ac:spMkLst>
            <pc:docMk/>
            <pc:sldMk cId="1888755470" sldId="268"/>
            <ac:spMk id="15" creationId="{2F04C87D-41DC-43C1-985B-13341D1664F6}"/>
          </ac:spMkLst>
        </pc:spChg>
        <pc:spChg chg="add del mod">
          <ac:chgData name="Cynthia Enciso" userId="7915927f-c5cf-4e1f-876d-e79882ad52fa" providerId="ADAL" clId="{DD95C64C-DF6A-4CC2-839B-E94C74E2FE2F}" dt="2021-11-10T20:49:08.978" v="314" actId="478"/>
          <ac:spMkLst>
            <pc:docMk/>
            <pc:sldMk cId="1888755470" sldId="268"/>
            <ac:spMk id="16" creationId="{E67522DA-4CB5-49F9-A840-23F1CCE8E52E}"/>
          </ac:spMkLst>
        </pc:spChg>
        <pc:spChg chg="add del mod">
          <ac:chgData name="Cynthia Enciso" userId="7915927f-c5cf-4e1f-876d-e79882ad52fa" providerId="ADAL" clId="{DD95C64C-DF6A-4CC2-839B-E94C74E2FE2F}" dt="2021-11-10T20:49:08.978" v="314" actId="478"/>
          <ac:spMkLst>
            <pc:docMk/>
            <pc:sldMk cId="1888755470" sldId="268"/>
            <ac:spMk id="17" creationId="{817160B5-055E-4553-8826-FB59F04EF25C}"/>
          </ac:spMkLst>
        </pc:spChg>
        <pc:spChg chg="add del mod">
          <ac:chgData name="Cynthia Enciso" userId="7915927f-c5cf-4e1f-876d-e79882ad52fa" providerId="ADAL" clId="{DD95C64C-DF6A-4CC2-839B-E94C74E2FE2F}" dt="2021-11-10T20:49:08.978" v="314" actId="478"/>
          <ac:spMkLst>
            <pc:docMk/>
            <pc:sldMk cId="1888755470" sldId="268"/>
            <ac:spMk id="18" creationId="{C5F4C1AE-C6D0-4B11-8772-E096AFD143B4}"/>
          </ac:spMkLst>
        </pc:spChg>
        <pc:spChg chg="add del mod">
          <ac:chgData name="Cynthia Enciso" userId="7915927f-c5cf-4e1f-876d-e79882ad52fa" providerId="ADAL" clId="{DD95C64C-DF6A-4CC2-839B-E94C74E2FE2F}" dt="2021-11-10T20:49:08.978" v="314" actId="478"/>
          <ac:spMkLst>
            <pc:docMk/>
            <pc:sldMk cId="1888755470" sldId="268"/>
            <ac:spMk id="19" creationId="{24AEB90F-41AB-439B-8004-ED17DD5F2BA4}"/>
          </ac:spMkLst>
        </pc:spChg>
        <pc:spChg chg="add del mod">
          <ac:chgData name="Cynthia Enciso" userId="7915927f-c5cf-4e1f-876d-e79882ad52fa" providerId="ADAL" clId="{DD95C64C-DF6A-4CC2-839B-E94C74E2FE2F}" dt="2021-11-10T20:49:08.978" v="314" actId="478"/>
          <ac:spMkLst>
            <pc:docMk/>
            <pc:sldMk cId="1888755470" sldId="268"/>
            <ac:spMk id="20" creationId="{A02AEB39-930B-48EC-8E6B-1CBE86FB2651}"/>
          </ac:spMkLst>
        </pc:spChg>
        <pc:spChg chg="add del mod">
          <ac:chgData name="Cynthia Enciso" userId="7915927f-c5cf-4e1f-876d-e79882ad52fa" providerId="ADAL" clId="{DD95C64C-DF6A-4CC2-839B-E94C74E2FE2F}" dt="2021-11-10T20:49:08.978" v="314" actId="478"/>
          <ac:spMkLst>
            <pc:docMk/>
            <pc:sldMk cId="1888755470" sldId="268"/>
            <ac:spMk id="21" creationId="{E888D1A5-CDC2-47E4-969C-4D275C9D9572}"/>
          </ac:spMkLst>
        </pc:spChg>
        <pc:spChg chg="add del mod">
          <ac:chgData name="Cynthia Enciso" userId="7915927f-c5cf-4e1f-876d-e79882ad52fa" providerId="ADAL" clId="{DD95C64C-DF6A-4CC2-839B-E94C74E2FE2F}" dt="2021-11-10T20:49:08.978" v="314" actId="478"/>
          <ac:spMkLst>
            <pc:docMk/>
            <pc:sldMk cId="1888755470" sldId="268"/>
            <ac:spMk id="22" creationId="{40D2EDCB-1C7A-4D2E-AC19-C65229EB7532}"/>
          </ac:spMkLst>
        </pc:spChg>
        <pc:spChg chg="add del mod">
          <ac:chgData name="Cynthia Enciso" userId="7915927f-c5cf-4e1f-876d-e79882ad52fa" providerId="ADAL" clId="{DD95C64C-DF6A-4CC2-839B-E94C74E2FE2F}" dt="2021-11-10T20:49:08.978" v="314" actId="478"/>
          <ac:spMkLst>
            <pc:docMk/>
            <pc:sldMk cId="1888755470" sldId="268"/>
            <ac:spMk id="23" creationId="{3E3C0C4F-5449-48EE-9AF2-7EE9403B6E8F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24" creationId="{16EA1254-69A2-4B12-A6BB-C7AACCB29C56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25" creationId="{5845595F-737F-4510-9FC6-961FFE68D502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26" creationId="{F3EABB82-9C16-471F-9C0D-7847E01CE2D3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27" creationId="{31C14DB6-F021-4A55-A583-DFF01ED86751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28" creationId="{C717604F-C711-4953-AFE1-7528E8952443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29" creationId="{0F2EC96E-10E8-4B15-AEE5-C56A27B51DAE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30" creationId="{0B4143FD-1DC3-407F-B149-7142252DA590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31" creationId="{C5B8630E-F8AE-4F4E-8B77-8DCF7B5BD8B5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32" creationId="{17C5B853-3A7E-4767-B99B-5EF27C86D71B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33" creationId="{5A90B6E1-6F4D-4867-A0AC-DA22C9110B03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34" creationId="{45A7F80B-1491-46BD-85A7-B4880AEC9AD1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35" creationId="{66FB7A87-643B-4DE6-A666-528701322478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36" creationId="{EAF423C7-6605-408E-9D5E-E4146C329427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37" creationId="{7DEAC20F-555C-4111-9B16-5ADAF4B73891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38" creationId="{450EF65A-26B3-47BE-8B32-21716AC04D89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39" creationId="{ACD67884-966A-4F19-840F-66614EF9FFA9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40" creationId="{162F9A8A-C8BF-4E08-B7CF-9B6D34BE4456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41" creationId="{9D98E658-9789-45F9-87D9-B9C2BDEC2A5A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42" creationId="{8D6B01D8-E4C4-4B54-B820-B1D7ACF2F30A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43" creationId="{F55AF049-75C6-426A-A3C7-D567145F51CB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44" creationId="{DDDC241B-711D-4574-807D-518C3F83E8F1}"/>
          </ac:spMkLst>
        </pc:spChg>
        <pc:spChg chg="add del mod">
          <ac:chgData name="Cynthia Enciso" userId="7915927f-c5cf-4e1f-876d-e79882ad52fa" providerId="ADAL" clId="{DD95C64C-DF6A-4CC2-839B-E94C74E2FE2F}" dt="2021-11-10T20:49:14.183" v="317" actId="21"/>
          <ac:spMkLst>
            <pc:docMk/>
            <pc:sldMk cId="1888755470" sldId="268"/>
            <ac:spMk id="45" creationId="{4980060E-EA65-43B8-939A-533DAF03C3C2}"/>
          </ac:spMkLst>
        </pc:spChg>
        <pc:graphicFrameChg chg="add del mod">
          <ac:chgData name="Cynthia Enciso" userId="7915927f-c5cf-4e1f-876d-e79882ad52fa" providerId="ADAL" clId="{DD95C64C-DF6A-4CC2-839B-E94C74E2FE2F}" dt="2021-11-10T20:38:23.735" v="77" actId="3680"/>
          <ac:graphicFrameMkLst>
            <pc:docMk/>
            <pc:sldMk cId="1888755470" sldId="268"/>
            <ac:graphicFrameMk id="5" creationId="{D1AAB96F-84C2-4BCA-A3A2-2CFCA57ABEC9}"/>
          </ac:graphicFrameMkLst>
        </pc:graphicFrameChg>
      </pc:sldChg>
      <pc:sldChg chg="addSp modSp new mod">
        <pc:chgData name="Cynthia Enciso" userId="7915927f-c5cf-4e1f-876d-e79882ad52fa" providerId="ADAL" clId="{DD95C64C-DF6A-4CC2-839B-E94C74E2FE2F}" dt="2021-11-10T21:11:15.848" v="571" actId="208"/>
        <pc:sldMkLst>
          <pc:docMk/>
          <pc:sldMk cId="2824102102" sldId="269"/>
        </pc:sldMkLst>
        <pc:spChg chg="mod">
          <ac:chgData name="Cynthia Enciso" userId="7915927f-c5cf-4e1f-876d-e79882ad52fa" providerId="ADAL" clId="{DD95C64C-DF6A-4CC2-839B-E94C74E2FE2F}" dt="2021-11-10T20:44:43.125" v="247" actId="20577"/>
          <ac:spMkLst>
            <pc:docMk/>
            <pc:sldMk cId="2824102102" sldId="269"/>
            <ac:spMk id="2" creationId="{C46DAEC5-44B2-4D4F-884D-792B154CD8F8}"/>
          </ac:spMkLst>
        </pc:spChg>
        <pc:spChg chg="mod">
          <ac:chgData name="Cynthia Enciso" userId="7915927f-c5cf-4e1f-876d-e79882ad52fa" providerId="ADAL" clId="{DD95C64C-DF6A-4CC2-839B-E94C74E2FE2F}" dt="2021-11-10T20:47:43.966" v="268" actId="1076"/>
          <ac:spMkLst>
            <pc:docMk/>
            <pc:sldMk cId="2824102102" sldId="269"/>
            <ac:spMk id="3" creationId="{52DA91AD-7CCE-44CA-B7D7-C931E2917FC0}"/>
          </ac:spMkLst>
        </pc:spChg>
        <pc:spChg chg="add mod">
          <ac:chgData name="Cynthia Enciso" userId="7915927f-c5cf-4e1f-876d-e79882ad52fa" providerId="ADAL" clId="{DD95C64C-DF6A-4CC2-839B-E94C74E2FE2F}" dt="2021-11-10T20:47:43.966" v="268" actId="1076"/>
          <ac:spMkLst>
            <pc:docMk/>
            <pc:sldMk cId="2824102102" sldId="269"/>
            <ac:spMk id="4" creationId="{E2117E19-C57B-46C5-AC1C-C1514E47EFB4}"/>
          </ac:spMkLst>
        </pc:spChg>
        <pc:spChg chg="add mod">
          <ac:chgData name="Cynthia Enciso" userId="7915927f-c5cf-4e1f-876d-e79882ad52fa" providerId="ADAL" clId="{DD95C64C-DF6A-4CC2-839B-E94C74E2FE2F}" dt="2021-11-10T20:47:43.966" v="268" actId="1076"/>
          <ac:spMkLst>
            <pc:docMk/>
            <pc:sldMk cId="2824102102" sldId="269"/>
            <ac:spMk id="5" creationId="{6C2D01CD-F35B-4438-A810-A59C9E88C60A}"/>
          </ac:spMkLst>
        </pc:spChg>
        <pc:spChg chg="add mod">
          <ac:chgData name="Cynthia Enciso" userId="7915927f-c5cf-4e1f-876d-e79882ad52fa" providerId="ADAL" clId="{DD95C64C-DF6A-4CC2-839B-E94C74E2FE2F}" dt="2021-11-10T20:47:43.966" v="268" actId="1076"/>
          <ac:spMkLst>
            <pc:docMk/>
            <pc:sldMk cId="2824102102" sldId="269"/>
            <ac:spMk id="6" creationId="{38AB4B45-2F40-48C2-86F6-3F59BB50CFF6}"/>
          </ac:spMkLst>
        </pc:spChg>
        <pc:spChg chg="add mod">
          <ac:chgData name="Cynthia Enciso" userId="7915927f-c5cf-4e1f-876d-e79882ad52fa" providerId="ADAL" clId="{DD95C64C-DF6A-4CC2-839B-E94C74E2FE2F}" dt="2021-11-10T20:47:43.966" v="268" actId="1076"/>
          <ac:spMkLst>
            <pc:docMk/>
            <pc:sldMk cId="2824102102" sldId="269"/>
            <ac:spMk id="7" creationId="{504B9CA6-3050-43DF-A483-18F8CC4B159F}"/>
          </ac:spMkLst>
        </pc:spChg>
        <pc:spChg chg="add mod">
          <ac:chgData name="Cynthia Enciso" userId="7915927f-c5cf-4e1f-876d-e79882ad52fa" providerId="ADAL" clId="{DD95C64C-DF6A-4CC2-839B-E94C74E2FE2F}" dt="2021-11-10T21:04:19.455" v="530" actId="1076"/>
          <ac:spMkLst>
            <pc:docMk/>
            <pc:sldMk cId="2824102102" sldId="269"/>
            <ac:spMk id="8" creationId="{DDC7BA20-C31E-4F93-A1EA-09C65CF6DC3B}"/>
          </ac:spMkLst>
        </pc:spChg>
        <pc:spChg chg="add mod">
          <ac:chgData name="Cynthia Enciso" userId="7915927f-c5cf-4e1f-876d-e79882ad52fa" providerId="ADAL" clId="{DD95C64C-DF6A-4CC2-839B-E94C74E2FE2F}" dt="2021-11-10T21:04:15.946" v="529" actId="1076"/>
          <ac:spMkLst>
            <pc:docMk/>
            <pc:sldMk cId="2824102102" sldId="269"/>
            <ac:spMk id="9" creationId="{C622C21D-1862-4AC9-9293-C0488B50E0E0}"/>
          </ac:spMkLst>
        </pc:spChg>
        <pc:spChg chg="add mod">
          <ac:chgData name="Cynthia Enciso" userId="7915927f-c5cf-4e1f-876d-e79882ad52fa" providerId="ADAL" clId="{DD95C64C-DF6A-4CC2-839B-E94C74E2FE2F}" dt="2021-11-10T21:04:15.946" v="529" actId="1076"/>
          <ac:spMkLst>
            <pc:docMk/>
            <pc:sldMk cId="2824102102" sldId="269"/>
            <ac:spMk id="10" creationId="{8C26C68C-74FD-4E8E-9D55-DA6EE1DB9C84}"/>
          </ac:spMkLst>
        </pc:spChg>
        <pc:spChg chg="add mod">
          <ac:chgData name="Cynthia Enciso" userId="7915927f-c5cf-4e1f-876d-e79882ad52fa" providerId="ADAL" clId="{DD95C64C-DF6A-4CC2-839B-E94C74E2FE2F}" dt="2021-11-10T21:04:15.946" v="529" actId="1076"/>
          <ac:spMkLst>
            <pc:docMk/>
            <pc:sldMk cId="2824102102" sldId="269"/>
            <ac:spMk id="11" creationId="{1483C454-BC6D-44B2-AC1F-E317BD3376B8}"/>
          </ac:spMkLst>
        </pc:spChg>
        <pc:spChg chg="add mod">
          <ac:chgData name="Cynthia Enciso" userId="7915927f-c5cf-4e1f-876d-e79882ad52fa" providerId="ADAL" clId="{DD95C64C-DF6A-4CC2-839B-E94C74E2FE2F}" dt="2021-11-10T21:09:24.663" v="535" actId="1076"/>
          <ac:spMkLst>
            <pc:docMk/>
            <pc:sldMk cId="2824102102" sldId="269"/>
            <ac:spMk id="12" creationId="{E966711E-6E0F-498A-8FB2-C01B4E9EBEA6}"/>
          </ac:spMkLst>
        </pc:spChg>
        <pc:spChg chg="add mod">
          <ac:chgData name="Cynthia Enciso" userId="7915927f-c5cf-4e1f-876d-e79882ad52fa" providerId="ADAL" clId="{DD95C64C-DF6A-4CC2-839B-E94C74E2FE2F}" dt="2021-11-10T21:09:24.663" v="535" actId="1076"/>
          <ac:spMkLst>
            <pc:docMk/>
            <pc:sldMk cId="2824102102" sldId="269"/>
            <ac:spMk id="13" creationId="{2054FF4D-2607-4E21-B4A9-BC26990133DE}"/>
          </ac:spMkLst>
        </pc:spChg>
        <pc:spChg chg="add mod">
          <ac:chgData name="Cynthia Enciso" userId="7915927f-c5cf-4e1f-876d-e79882ad52fa" providerId="ADAL" clId="{DD95C64C-DF6A-4CC2-839B-E94C74E2FE2F}" dt="2021-11-10T21:09:24.663" v="535" actId="1076"/>
          <ac:spMkLst>
            <pc:docMk/>
            <pc:sldMk cId="2824102102" sldId="269"/>
            <ac:spMk id="14" creationId="{59DF8A19-E588-4DF4-B120-A0CC52D24BC7}"/>
          </ac:spMkLst>
        </pc:spChg>
        <pc:spChg chg="add mod">
          <ac:chgData name="Cynthia Enciso" userId="7915927f-c5cf-4e1f-876d-e79882ad52fa" providerId="ADAL" clId="{DD95C64C-DF6A-4CC2-839B-E94C74E2FE2F}" dt="2021-11-10T21:09:24.663" v="535" actId="1076"/>
          <ac:spMkLst>
            <pc:docMk/>
            <pc:sldMk cId="2824102102" sldId="269"/>
            <ac:spMk id="15" creationId="{BF150CD7-CF27-4EB1-8355-BEBB28F3BCF7}"/>
          </ac:spMkLst>
        </pc:spChg>
        <pc:spChg chg="add mod">
          <ac:chgData name="Cynthia Enciso" userId="7915927f-c5cf-4e1f-876d-e79882ad52fa" providerId="ADAL" clId="{DD95C64C-DF6A-4CC2-839B-E94C74E2FE2F}" dt="2021-11-10T20:47:43.966" v="268" actId="1076"/>
          <ac:spMkLst>
            <pc:docMk/>
            <pc:sldMk cId="2824102102" sldId="269"/>
            <ac:spMk id="16" creationId="{444B53FE-6269-4C08-8D97-191ACC564873}"/>
          </ac:spMkLst>
        </pc:spChg>
        <pc:spChg chg="add mod">
          <ac:chgData name="Cynthia Enciso" userId="7915927f-c5cf-4e1f-876d-e79882ad52fa" providerId="ADAL" clId="{DD95C64C-DF6A-4CC2-839B-E94C74E2FE2F}" dt="2021-11-10T20:47:43.966" v="268" actId="1076"/>
          <ac:spMkLst>
            <pc:docMk/>
            <pc:sldMk cId="2824102102" sldId="269"/>
            <ac:spMk id="17" creationId="{29CE90DF-9644-4BAA-93C5-E917B233D343}"/>
          </ac:spMkLst>
        </pc:spChg>
        <pc:spChg chg="add mod">
          <ac:chgData name="Cynthia Enciso" userId="7915927f-c5cf-4e1f-876d-e79882ad52fa" providerId="ADAL" clId="{DD95C64C-DF6A-4CC2-839B-E94C74E2FE2F}" dt="2021-11-10T20:47:43.966" v="268" actId="1076"/>
          <ac:spMkLst>
            <pc:docMk/>
            <pc:sldMk cId="2824102102" sldId="269"/>
            <ac:spMk id="18" creationId="{5733CB62-8DA2-4D0B-9802-7C4574218325}"/>
          </ac:spMkLst>
        </pc:spChg>
        <pc:spChg chg="add mod">
          <ac:chgData name="Cynthia Enciso" userId="7915927f-c5cf-4e1f-876d-e79882ad52fa" providerId="ADAL" clId="{DD95C64C-DF6A-4CC2-839B-E94C74E2FE2F}" dt="2021-11-10T20:47:43.966" v="268" actId="1076"/>
          <ac:spMkLst>
            <pc:docMk/>
            <pc:sldMk cId="2824102102" sldId="269"/>
            <ac:spMk id="19" creationId="{0FAA449D-D8C5-4CA4-8151-155EBC642B32}"/>
          </ac:spMkLst>
        </pc:spChg>
        <pc:spChg chg="add mod">
          <ac:chgData name="Cynthia Enciso" userId="7915927f-c5cf-4e1f-876d-e79882ad52fa" providerId="ADAL" clId="{DD95C64C-DF6A-4CC2-839B-E94C74E2FE2F}" dt="2021-11-10T20:47:43.966" v="268" actId="1076"/>
          <ac:spMkLst>
            <pc:docMk/>
            <pc:sldMk cId="2824102102" sldId="269"/>
            <ac:spMk id="20" creationId="{AC4FBC91-2E24-43F9-820F-FFD6731CF388}"/>
          </ac:spMkLst>
        </pc:spChg>
        <pc:spChg chg="add mod">
          <ac:chgData name="Cynthia Enciso" userId="7915927f-c5cf-4e1f-876d-e79882ad52fa" providerId="ADAL" clId="{DD95C64C-DF6A-4CC2-839B-E94C74E2FE2F}" dt="2021-11-10T21:09:24.663" v="535" actId="1076"/>
          <ac:spMkLst>
            <pc:docMk/>
            <pc:sldMk cId="2824102102" sldId="269"/>
            <ac:spMk id="21" creationId="{A6D106B3-87B6-4A15-B8A8-A59C2CE6E02A}"/>
          </ac:spMkLst>
        </pc:spChg>
        <pc:spChg chg="add mod">
          <ac:chgData name="Cynthia Enciso" userId="7915927f-c5cf-4e1f-876d-e79882ad52fa" providerId="ADAL" clId="{DD95C64C-DF6A-4CC2-839B-E94C74E2FE2F}" dt="2021-11-10T21:11:15.848" v="571" actId="208"/>
          <ac:spMkLst>
            <pc:docMk/>
            <pc:sldMk cId="2824102102" sldId="269"/>
            <ac:spMk id="22" creationId="{CC6E96AA-6140-4869-8725-A6FEA3DB288C}"/>
          </ac:spMkLst>
        </pc:spChg>
        <pc:spChg chg="add mod">
          <ac:chgData name="Cynthia Enciso" userId="7915927f-c5cf-4e1f-876d-e79882ad52fa" providerId="ADAL" clId="{DD95C64C-DF6A-4CC2-839B-E94C74E2FE2F}" dt="2021-11-10T21:11:15.848" v="571" actId="208"/>
          <ac:spMkLst>
            <pc:docMk/>
            <pc:sldMk cId="2824102102" sldId="269"/>
            <ac:spMk id="23" creationId="{DB9C573B-05EE-4C0F-A003-062C3D10812E}"/>
          </ac:spMkLst>
        </pc:spChg>
        <pc:spChg chg="add mod">
          <ac:chgData name="Cynthia Enciso" userId="7915927f-c5cf-4e1f-876d-e79882ad52fa" providerId="ADAL" clId="{DD95C64C-DF6A-4CC2-839B-E94C74E2FE2F}" dt="2021-11-10T21:11:15.848" v="571" actId="208"/>
          <ac:spMkLst>
            <pc:docMk/>
            <pc:sldMk cId="2824102102" sldId="269"/>
            <ac:spMk id="24" creationId="{7AB786A2-78C2-4449-86F7-0B8485D132CD}"/>
          </ac:spMkLst>
        </pc:spChg>
        <pc:spChg chg="add mod">
          <ac:chgData name="Cynthia Enciso" userId="7915927f-c5cf-4e1f-876d-e79882ad52fa" providerId="ADAL" clId="{DD95C64C-DF6A-4CC2-839B-E94C74E2FE2F}" dt="2021-11-10T21:10:41.214" v="569" actId="208"/>
          <ac:spMkLst>
            <pc:docMk/>
            <pc:sldMk cId="2824102102" sldId="269"/>
            <ac:spMk id="25" creationId="{7219AA2B-1575-464E-87A0-E443B11B656F}"/>
          </ac:spMkLst>
        </pc:spChg>
        <pc:spChg chg="add mod">
          <ac:chgData name="Cynthia Enciso" userId="7915927f-c5cf-4e1f-876d-e79882ad52fa" providerId="ADAL" clId="{DD95C64C-DF6A-4CC2-839B-E94C74E2FE2F}" dt="2021-11-10T21:10:41.214" v="569" actId="208"/>
          <ac:spMkLst>
            <pc:docMk/>
            <pc:sldMk cId="2824102102" sldId="269"/>
            <ac:spMk id="26" creationId="{18CFDE0C-DBAA-4175-A471-7537D9D9F844}"/>
          </ac:spMkLst>
        </pc:spChg>
        <pc:spChg chg="add mod">
          <ac:chgData name="Cynthia Enciso" userId="7915927f-c5cf-4e1f-876d-e79882ad52fa" providerId="ADAL" clId="{DD95C64C-DF6A-4CC2-839B-E94C74E2FE2F}" dt="2021-11-10T21:10:41.214" v="569" actId="208"/>
          <ac:spMkLst>
            <pc:docMk/>
            <pc:sldMk cId="2824102102" sldId="269"/>
            <ac:spMk id="27" creationId="{7725DA48-282A-4EAC-B042-22565A59897C}"/>
          </ac:spMkLst>
        </pc:spChg>
        <pc:spChg chg="add mod">
          <ac:chgData name="Cynthia Enciso" userId="7915927f-c5cf-4e1f-876d-e79882ad52fa" providerId="ADAL" clId="{DD95C64C-DF6A-4CC2-839B-E94C74E2FE2F}" dt="2021-11-10T21:10:41.214" v="569" actId="208"/>
          <ac:spMkLst>
            <pc:docMk/>
            <pc:sldMk cId="2824102102" sldId="269"/>
            <ac:spMk id="28" creationId="{02CC3338-20FC-4767-8CAE-DE8A74926A28}"/>
          </ac:spMkLst>
        </pc:spChg>
      </pc:sldChg>
      <pc:sldChg chg="addSp delSp modSp new del mod">
        <pc:chgData name="Cynthia Enciso" userId="7915927f-c5cf-4e1f-876d-e79882ad52fa" providerId="ADAL" clId="{DD95C64C-DF6A-4CC2-839B-E94C74E2FE2F}" dt="2021-11-10T20:49:35.431" v="324" actId="47"/>
        <pc:sldMkLst>
          <pc:docMk/>
          <pc:sldMk cId="3041179555" sldId="270"/>
        </pc:sldMkLst>
        <pc:spChg chg="del">
          <ac:chgData name="Cynthia Enciso" userId="7915927f-c5cf-4e1f-876d-e79882ad52fa" providerId="ADAL" clId="{DD95C64C-DF6A-4CC2-839B-E94C74E2FE2F}" dt="2021-11-10T20:49:23.880" v="319" actId="478"/>
          <ac:spMkLst>
            <pc:docMk/>
            <pc:sldMk cId="3041179555" sldId="270"/>
            <ac:spMk id="3" creationId="{F5137029-F4BD-48B4-84D9-70BC4C66FFB0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4" creationId="{60F027BB-AA94-4BA4-B13A-5760502BB16E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5" creationId="{3E037240-C51B-4E54-99B7-7B25F2796226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6" creationId="{B51F2DD4-3AFA-423B-A67E-9FC98CB15D39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7" creationId="{B3869D92-F310-47A9-B422-5E19507294F7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8" creationId="{B6B9589C-5C01-4CAC-BC34-84F6056497AD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9" creationId="{75589013-639B-4CD4-ADAA-21B7FC8CF5C1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10" creationId="{44B34AC0-5553-4E1E-92B3-B1990E4EDC78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11" creationId="{9DEF1ECC-CAD3-4687-B67E-45AAED4DBC78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12" creationId="{F7F26D32-D8C1-4A79-B2CF-7BF6D7123464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13" creationId="{90ECF816-95E8-4573-8AF8-E44650B2D16F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14" creationId="{357D8147-22AC-4AD5-AF77-069895545DD3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15" creationId="{5BAD832B-87A1-4207-892F-6EBACF49BD28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16" creationId="{FE6ACDE3-83DF-48D0-9B78-478D21A5F142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17" creationId="{9A2FD85E-D6B2-4862-B58B-ECAD63097A86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18" creationId="{B20CCE11-8B25-4A92-8F81-7B3DB699F7E3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19" creationId="{FE82784E-E3F6-437D-A99D-881ABDC1499B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20" creationId="{1C7085F4-01E8-4AB5-9D01-E852C8F696A6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21" creationId="{D776D156-62E8-44AC-81BC-FA57D4A809C0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22" creationId="{6F59D939-73F8-4320-B8BA-259E4840AC88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23" creationId="{3F985507-577B-456E-B3ED-4160AB366D0E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24" creationId="{C3BED175-7A9D-4E2F-9324-AD502A8B6E0D}"/>
          </ac:spMkLst>
        </pc:spChg>
        <pc:spChg chg="add del mod">
          <ac:chgData name="Cynthia Enciso" userId="7915927f-c5cf-4e1f-876d-e79882ad52fa" providerId="ADAL" clId="{DD95C64C-DF6A-4CC2-839B-E94C74E2FE2F}" dt="2021-11-10T20:49:33.484" v="323"/>
          <ac:spMkLst>
            <pc:docMk/>
            <pc:sldMk cId="3041179555" sldId="270"/>
            <ac:spMk id="25" creationId="{4EC31975-B3AF-4982-9C14-09598849371B}"/>
          </ac:spMkLst>
        </pc:spChg>
      </pc:sldChg>
      <pc:sldChg chg="addSp modSp new del mod">
        <pc:chgData name="Cynthia Enciso" userId="7915927f-c5cf-4e1f-876d-e79882ad52fa" providerId="ADAL" clId="{DD95C64C-DF6A-4CC2-839B-E94C74E2FE2F}" dt="2021-11-10T20:57:09.549" v="434" actId="47"/>
        <pc:sldMkLst>
          <pc:docMk/>
          <pc:sldMk cId="4183584151" sldId="270"/>
        </pc:sldMkLst>
        <pc:spChg chg="mod">
          <ac:chgData name="Cynthia Enciso" userId="7915927f-c5cf-4e1f-876d-e79882ad52fa" providerId="ADAL" clId="{DD95C64C-DF6A-4CC2-839B-E94C74E2FE2F}" dt="2021-11-10T20:49:57.813" v="347" actId="20577"/>
          <ac:spMkLst>
            <pc:docMk/>
            <pc:sldMk cId="4183584151" sldId="270"/>
            <ac:spMk id="2" creationId="{6D6C1CE8-3298-4830-8389-8FD9C29F78F9}"/>
          </ac:spMkLst>
        </pc:spChg>
        <pc:spChg chg="add mod">
          <ac:chgData name="Cynthia Enciso" userId="7915927f-c5cf-4e1f-876d-e79882ad52fa" providerId="ADAL" clId="{DD95C64C-DF6A-4CC2-839B-E94C74E2FE2F}" dt="2021-11-10T20:49:52.518" v="328" actId="1076"/>
          <ac:spMkLst>
            <pc:docMk/>
            <pc:sldMk cId="4183584151" sldId="270"/>
            <ac:spMk id="4" creationId="{615B9BCA-84FB-4572-9398-137C67FF9C19}"/>
          </ac:spMkLst>
        </pc:spChg>
        <pc:spChg chg="add mod">
          <ac:chgData name="Cynthia Enciso" userId="7915927f-c5cf-4e1f-876d-e79882ad52fa" providerId="ADAL" clId="{DD95C64C-DF6A-4CC2-839B-E94C74E2FE2F}" dt="2021-11-10T20:49:52.518" v="328" actId="1076"/>
          <ac:spMkLst>
            <pc:docMk/>
            <pc:sldMk cId="4183584151" sldId="270"/>
            <ac:spMk id="5" creationId="{4E75745E-8DA3-43E7-80BC-FFDFD7CAC32E}"/>
          </ac:spMkLst>
        </pc:spChg>
        <pc:spChg chg="add mod">
          <ac:chgData name="Cynthia Enciso" userId="7915927f-c5cf-4e1f-876d-e79882ad52fa" providerId="ADAL" clId="{DD95C64C-DF6A-4CC2-839B-E94C74E2FE2F}" dt="2021-11-10T20:50:30.518" v="364" actId="14100"/>
          <ac:spMkLst>
            <pc:docMk/>
            <pc:sldMk cId="4183584151" sldId="270"/>
            <ac:spMk id="6" creationId="{41474C23-325A-4F76-AB7D-58BB4B1B7929}"/>
          </ac:spMkLst>
        </pc:spChg>
        <pc:spChg chg="add mod">
          <ac:chgData name="Cynthia Enciso" userId="7915927f-c5cf-4e1f-876d-e79882ad52fa" providerId="ADAL" clId="{DD95C64C-DF6A-4CC2-839B-E94C74E2FE2F}" dt="2021-11-10T20:49:52.518" v="328" actId="1076"/>
          <ac:spMkLst>
            <pc:docMk/>
            <pc:sldMk cId="4183584151" sldId="270"/>
            <ac:spMk id="7" creationId="{9AD76BB1-4FD9-470B-97ED-E7C3090E79E3}"/>
          </ac:spMkLst>
        </pc:spChg>
        <pc:spChg chg="add mod">
          <ac:chgData name="Cynthia Enciso" userId="7915927f-c5cf-4e1f-876d-e79882ad52fa" providerId="ADAL" clId="{DD95C64C-DF6A-4CC2-839B-E94C74E2FE2F}" dt="2021-11-10T20:49:52.518" v="328" actId="1076"/>
          <ac:spMkLst>
            <pc:docMk/>
            <pc:sldMk cId="4183584151" sldId="270"/>
            <ac:spMk id="8" creationId="{0BC6B08E-6245-441C-B322-CE5EA1C1AFF6}"/>
          </ac:spMkLst>
        </pc:spChg>
        <pc:spChg chg="add mod">
          <ac:chgData name="Cynthia Enciso" userId="7915927f-c5cf-4e1f-876d-e79882ad52fa" providerId="ADAL" clId="{DD95C64C-DF6A-4CC2-839B-E94C74E2FE2F}" dt="2021-11-10T20:49:52.518" v="328" actId="1076"/>
          <ac:spMkLst>
            <pc:docMk/>
            <pc:sldMk cId="4183584151" sldId="270"/>
            <ac:spMk id="9" creationId="{87959B2C-C35B-4AD3-A211-20E82583D5CE}"/>
          </ac:spMkLst>
        </pc:spChg>
        <pc:spChg chg="add mod">
          <ac:chgData name="Cynthia Enciso" userId="7915927f-c5cf-4e1f-876d-e79882ad52fa" providerId="ADAL" clId="{DD95C64C-DF6A-4CC2-839B-E94C74E2FE2F}" dt="2021-11-10T20:49:52.518" v="328" actId="1076"/>
          <ac:spMkLst>
            <pc:docMk/>
            <pc:sldMk cId="4183584151" sldId="270"/>
            <ac:spMk id="10" creationId="{5A390C5B-D007-4CA3-AD32-2086672A6EC3}"/>
          </ac:spMkLst>
        </pc:spChg>
        <pc:spChg chg="add mod">
          <ac:chgData name="Cynthia Enciso" userId="7915927f-c5cf-4e1f-876d-e79882ad52fa" providerId="ADAL" clId="{DD95C64C-DF6A-4CC2-839B-E94C74E2FE2F}" dt="2021-11-10T20:49:52.518" v="328" actId="1076"/>
          <ac:spMkLst>
            <pc:docMk/>
            <pc:sldMk cId="4183584151" sldId="270"/>
            <ac:spMk id="11" creationId="{721E6EBA-2FF9-4291-8DAD-479BE408AE3D}"/>
          </ac:spMkLst>
        </pc:spChg>
        <pc:spChg chg="add mod">
          <ac:chgData name="Cynthia Enciso" userId="7915927f-c5cf-4e1f-876d-e79882ad52fa" providerId="ADAL" clId="{DD95C64C-DF6A-4CC2-839B-E94C74E2FE2F}" dt="2021-11-10T20:49:52.518" v="328" actId="1076"/>
          <ac:spMkLst>
            <pc:docMk/>
            <pc:sldMk cId="4183584151" sldId="270"/>
            <ac:spMk id="12" creationId="{BADDAE22-1D34-48B4-9058-D85BE1B984BB}"/>
          </ac:spMkLst>
        </pc:spChg>
        <pc:spChg chg="add mod">
          <ac:chgData name="Cynthia Enciso" userId="7915927f-c5cf-4e1f-876d-e79882ad52fa" providerId="ADAL" clId="{DD95C64C-DF6A-4CC2-839B-E94C74E2FE2F}" dt="2021-11-10T20:49:52.518" v="328" actId="1076"/>
          <ac:spMkLst>
            <pc:docMk/>
            <pc:sldMk cId="4183584151" sldId="270"/>
            <ac:spMk id="13" creationId="{1D4EC0B5-31CE-4849-89CE-00086C16B48D}"/>
          </ac:spMkLst>
        </pc:spChg>
        <pc:spChg chg="add mod">
          <ac:chgData name="Cynthia Enciso" userId="7915927f-c5cf-4e1f-876d-e79882ad52fa" providerId="ADAL" clId="{DD95C64C-DF6A-4CC2-839B-E94C74E2FE2F}" dt="2021-11-10T20:50:18.169" v="351" actId="1076"/>
          <ac:spMkLst>
            <pc:docMk/>
            <pc:sldMk cId="4183584151" sldId="270"/>
            <ac:spMk id="14" creationId="{16DF8CA4-A837-471E-9D80-F3755CD73E9F}"/>
          </ac:spMkLst>
        </pc:spChg>
        <pc:spChg chg="add mod">
          <ac:chgData name="Cynthia Enciso" userId="7915927f-c5cf-4e1f-876d-e79882ad52fa" providerId="ADAL" clId="{DD95C64C-DF6A-4CC2-839B-E94C74E2FE2F}" dt="2021-11-10T20:50:27.931" v="363" actId="1076"/>
          <ac:spMkLst>
            <pc:docMk/>
            <pc:sldMk cId="4183584151" sldId="270"/>
            <ac:spMk id="15" creationId="{4A8BC10D-A928-48AD-88F6-6F945A8B9846}"/>
          </ac:spMkLst>
        </pc:spChg>
        <pc:spChg chg="add mod">
          <ac:chgData name="Cynthia Enciso" userId="7915927f-c5cf-4e1f-876d-e79882ad52fa" providerId="ADAL" clId="{DD95C64C-DF6A-4CC2-839B-E94C74E2FE2F}" dt="2021-11-10T20:49:52.518" v="328" actId="1076"/>
          <ac:spMkLst>
            <pc:docMk/>
            <pc:sldMk cId="4183584151" sldId="270"/>
            <ac:spMk id="16" creationId="{34C9EA6B-3B80-48FD-AC8B-EAFA0D574BDE}"/>
          </ac:spMkLst>
        </pc:spChg>
        <pc:spChg chg="add mod">
          <ac:chgData name="Cynthia Enciso" userId="7915927f-c5cf-4e1f-876d-e79882ad52fa" providerId="ADAL" clId="{DD95C64C-DF6A-4CC2-839B-E94C74E2FE2F}" dt="2021-11-10T20:49:52.518" v="328" actId="1076"/>
          <ac:spMkLst>
            <pc:docMk/>
            <pc:sldMk cId="4183584151" sldId="270"/>
            <ac:spMk id="17" creationId="{815745ED-B276-42AC-BD39-E937F275E084}"/>
          </ac:spMkLst>
        </pc:spChg>
        <pc:spChg chg="add mod">
          <ac:chgData name="Cynthia Enciso" userId="7915927f-c5cf-4e1f-876d-e79882ad52fa" providerId="ADAL" clId="{DD95C64C-DF6A-4CC2-839B-E94C74E2FE2F}" dt="2021-11-10T20:50:40.564" v="365" actId="1076"/>
          <ac:spMkLst>
            <pc:docMk/>
            <pc:sldMk cId="4183584151" sldId="270"/>
            <ac:spMk id="18" creationId="{34898A75-B9E7-482A-B5E1-68EE1A85B29F}"/>
          </ac:spMkLst>
        </pc:spChg>
        <pc:spChg chg="add mod">
          <ac:chgData name="Cynthia Enciso" userId="7915927f-c5cf-4e1f-876d-e79882ad52fa" providerId="ADAL" clId="{DD95C64C-DF6A-4CC2-839B-E94C74E2FE2F}" dt="2021-11-10T20:50:40.564" v="365" actId="1076"/>
          <ac:spMkLst>
            <pc:docMk/>
            <pc:sldMk cId="4183584151" sldId="270"/>
            <ac:spMk id="19" creationId="{10D22CE9-A1CB-401F-9FA0-EE11BCCB389A}"/>
          </ac:spMkLst>
        </pc:spChg>
        <pc:spChg chg="add mod">
          <ac:chgData name="Cynthia Enciso" userId="7915927f-c5cf-4e1f-876d-e79882ad52fa" providerId="ADAL" clId="{DD95C64C-DF6A-4CC2-839B-E94C74E2FE2F}" dt="2021-11-10T20:49:52.518" v="328" actId="1076"/>
          <ac:spMkLst>
            <pc:docMk/>
            <pc:sldMk cId="4183584151" sldId="270"/>
            <ac:spMk id="20" creationId="{C5D2A3CC-9D9E-4841-8EA8-0666E791A75E}"/>
          </ac:spMkLst>
        </pc:spChg>
        <pc:spChg chg="add mod">
          <ac:chgData name="Cynthia Enciso" userId="7915927f-c5cf-4e1f-876d-e79882ad52fa" providerId="ADAL" clId="{DD95C64C-DF6A-4CC2-839B-E94C74E2FE2F}" dt="2021-11-10T20:50:40.564" v="365" actId="1076"/>
          <ac:spMkLst>
            <pc:docMk/>
            <pc:sldMk cId="4183584151" sldId="270"/>
            <ac:spMk id="21" creationId="{B6F8DE5F-164A-4456-915C-914153F39E87}"/>
          </ac:spMkLst>
        </pc:spChg>
        <pc:spChg chg="add mod">
          <ac:chgData name="Cynthia Enciso" userId="7915927f-c5cf-4e1f-876d-e79882ad52fa" providerId="ADAL" clId="{DD95C64C-DF6A-4CC2-839B-E94C74E2FE2F}" dt="2021-11-10T20:49:52.518" v="328" actId="1076"/>
          <ac:spMkLst>
            <pc:docMk/>
            <pc:sldMk cId="4183584151" sldId="270"/>
            <ac:spMk id="22" creationId="{3DFAD73C-2757-42D6-86CD-6742D92B1C46}"/>
          </ac:spMkLst>
        </pc:spChg>
        <pc:spChg chg="add mod">
          <ac:chgData name="Cynthia Enciso" userId="7915927f-c5cf-4e1f-876d-e79882ad52fa" providerId="ADAL" clId="{DD95C64C-DF6A-4CC2-839B-E94C74E2FE2F}" dt="2021-11-10T20:49:52.518" v="328" actId="1076"/>
          <ac:spMkLst>
            <pc:docMk/>
            <pc:sldMk cId="4183584151" sldId="270"/>
            <ac:spMk id="23" creationId="{FB8F0FF9-46CB-4601-AF54-61DE359205E4}"/>
          </ac:spMkLst>
        </pc:spChg>
        <pc:spChg chg="add mod">
          <ac:chgData name="Cynthia Enciso" userId="7915927f-c5cf-4e1f-876d-e79882ad52fa" providerId="ADAL" clId="{DD95C64C-DF6A-4CC2-839B-E94C74E2FE2F}" dt="2021-11-10T20:49:52.518" v="328" actId="1076"/>
          <ac:spMkLst>
            <pc:docMk/>
            <pc:sldMk cId="4183584151" sldId="270"/>
            <ac:spMk id="24" creationId="{90D96740-3992-46F5-A096-8FD8343B3564}"/>
          </ac:spMkLst>
        </pc:spChg>
        <pc:spChg chg="add mod">
          <ac:chgData name="Cynthia Enciso" userId="7915927f-c5cf-4e1f-876d-e79882ad52fa" providerId="ADAL" clId="{DD95C64C-DF6A-4CC2-839B-E94C74E2FE2F}" dt="2021-11-10T20:49:52.518" v="328" actId="1076"/>
          <ac:spMkLst>
            <pc:docMk/>
            <pc:sldMk cId="4183584151" sldId="270"/>
            <ac:spMk id="25" creationId="{9EE07A1B-3C66-46FA-B6AF-B9584A8F8B06}"/>
          </ac:spMkLst>
        </pc:spChg>
      </pc:sldChg>
      <pc:sldChg chg="addSp delSp modSp new mod modNotesTx">
        <pc:chgData name="Cynthia Enciso" userId="7915927f-c5cf-4e1f-876d-e79882ad52fa" providerId="ADAL" clId="{DD95C64C-DF6A-4CC2-839B-E94C74E2FE2F}" dt="2021-11-10T21:03:28.021" v="525" actId="1076"/>
        <pc:sldMkLst>
          <pc:docMk/>
          <pc:sldMk cId="900572570" sldId="271"/>
        </pc:sldMkLst>
        <pc:spChg chg="add mod">
          <ac:chgData name="Cynthia Enciso" userId="7915927f-c5cf-4e1f-876d-e79882ad52fa" providerId="ADAL" clId="{DD95C64C-DF6A-4CC2-839B-E94C74E2FE2F}" dt="2021-11-10T20:55:52.738" v="414" actId="1076"/>
          <ac:spMkLst>
            <pc:docMk/>
            <pc:sldMk cId="900572570" sldId="271"/>
            <ac:spMk id="3" creationId="{4C3D6EED-2A5C-4702-B0B9-1D40D4D0107F}"/>
          </ac:spMkLst>
        </pc:spChg>
        <pc:spChg chg="add del mod">
          <ac:chgData name="Cynthia Enciso" userId="7915927f-c5cf-4e1f-876d-e79882ad52fa" providerId="ADAL" clId="{DD95C64C-DF6A-4CC2-839B-E94C74E2FE2F}" dt="2021-11-10T20:50:57.908" v="369" actId="478"/>
          <ac:spMkLst>
            <pc:docMk/>
            <pc:sldMk cId="900572570" sldId="271"/>
            <ac:spMk id="4" creationId="{34374108-0F6C-43B6-B90A-925CAE342FAF}"/>
          </ac:spMkLst>
        </pc:spChg>
        <pc:spChg chg="add mod">
          <ac:chgData name="Cynthia Enciso" userId="7915927f-c5cf-4e1f-876d-e79882ad52fa" providerId="ADAL" clId="{DD95C64C-DF6A-4CC2-839B-E94C74E2FE2F}" dt="2021-11-10T20:55:52.738" v="414" actId="1076"/>
          <ac:spMkLst>
            <pc:docMk/>
            <pc:sldMk cId="900572570" sldId="271"/>
            <ac:spMk id="5" creationId="{D04D03E1-ECED-4659-9A9C-711292EDB12C}"/>
          </ac:spMkLst>
        </pc:spChg>
        <pc:spChg chg="add mod">
          <ac:chgData name="Cynthia Enciso" userId="7915927f-c5cf-4e1f-876d-e79882ad52fa" providerId="ADAL" clId="{DD95C64C-DF6A-4CC2-839B-E94C74E2FE2F}" dt="2021-11-10T20:56:08.668" v="419" actId="164"/>
          <ac:spMkLst>
            <pc:docMk/>
            <pc:sldMk cId="900572570" sldId="271"/>
            <ac:spMk id="6" creationId="{4C64537E-219F-4D76-8413-5A7D187973BB}"/>
          </ac:spMkLst>
        </pc:spChg>
        <pc:spChg chg="add mod">
          <ac:chgData name="Cynthia Enciso" userId="7915927f-c5cf-4e1f-876d-e79882ad52fa" providerId="ADAL" clId="{DD95C64C-DF6A-4CC2-839B-E94C74E2FE2F}" dt="2021-11-10T20:56:17.006" v="421" actId="164"/>
          <ac:spMkLst>
            <pc:docMk/>
            <pc:sldMk cId="900572570" sldId="271"/>
            <ac:spMk id="7" creationId="{93243E0B-719F-4701-A3B6-F74D6BEE830F}"/>
          </ac:spMkLst>
        </pc:spChg>
        <pc:spChg chg="add mod">
          <ac:chgData name="Cynthia Enciso" userId="7915927f-c5cf-4e1f-876d-e79882ad52fa" providerId="ADAL" clId="{DD95C64C-DF6A-4CC2-839B-E94C74E2FE2F}" dt="2021-11-10T20:56:23.251" v="423" actId="164"/>
          <ac:spMkLst>
            <pc:docMk/>
            <pc:sldMk cId="900572570" sldId="271"/>
            <ac:spMk id="8" creationId="{2F210BCB-D7D9-49B7-B4E1-C121486C7B16}"/>
          </ac:spMkLst>
        </pc:spChg>
        <pc:spChg chg="add mod">
          <ac:chgData name="Cynthia Enciso" userId="7915927f-c5cf-4e1f-876d-e79882ad52fa" providerId="ADAL" clId="{DD95C64C-DF6A-4CC2-839B-E94C74E2FE2F}" dt="2021-11-10T21:03:28.021" v="525" actId="1076"/>
          <ac:spMkLst>
            <pc:docMk/>
            <pc:sldMk cId="900572570" sldId="271"/>
            <ac:spMk id="9" creationId="{F3402810-ED71-4916-AE5A-940B30C3ADCD}"/>
          </ac:spMkLst>
        </pc:spChg>
        <pc:spChg chg="add mod">
          <ac:chgData name="Cynthia Enciso" userId="7915927f-c5cf-4e1f-876d-e79882ad52fa" providerId="ADAL" clId="{DD95C64C-DF6A-4CC2-839B-E94C74E2FE2F}" dt="2021-11-10T21:02:58.821" v="521" actId="1076"/>
          <ac:spMkLst>
            <pc:docMk/>
            <pc:sldMk cId="900572570" sldId="271"/>
            <ac:spMk id="10" creationId="{5F29959D-7C46-4814-BEE0-5DD1AFE05E45}"/>
          </ac:spMkLst>
        </pc:spChg>
        <pc:spChg chg="add mod">
          <ac:chgData name="Cynthia Enciso" userId="7915927f-c5cf-4e1f-876d-e79882ad52fa" providerId="ADAL" clId="{DD95C64C-DF6A-4CC2-839B-E94C74E2FE2F}" dt="2021-11-10T21:03:00.810" v="522" actId="1076"/>
          <ac:spMkLst>
            <pc:docMk/>
            <pc:sldMk cId="900572570" sldId="271"/>
            <ac:spMk id="11" creationId="{C6FD9DB8-C1B7-4CB7-B406-6B39910D6C78}"/>
          </ac:spMkLst>
        </pc:spChg>
        <pc:spChg chg="add mod">
          <ac:chgData name="Cynthia Enciso" userId="7915927f-c5cf-4e1f-876d-e79882ad52fa" providerId="ADAL" clId="{DD95C64C-DF6A-4CC2-839B-E94C74E2FE2F}" dt="2021-11-10T21:03:03.363" v="523" actId="1076"/>
          <ac:spMkLst>
            <pc:docMk/>
            <pc:sldMk cId="900572570" sldId="271"/>
            <ac:spMk id="12" creationId="{D1771706-4399-4306-B394-F7C0121DE1E6}"/>
          </ac:spMkLst>
        </pc:spChg>
        <pc:spChg chg="add mod">
          <ac:chgData name="Cynthia Enciso" userId="7915927f-c5cf-4e1f-876d-e79882ad52fa" providerId="ADAL" clId="{DD95C64C-DF6A-4CC2-839B-E94C74E2FE2F}" dt="2021-11-10T20:57:55.139" v="451" actId="1076"/>
          <ac:spMkLst>
            <pc:docMk/>
            <pc:sldMk cId="900572570" sldId="271"/>
            <ac:spMk id="13" creationId="{BCAD5234-5CC3-4A87-8A41-260BAB94EF82}"/>
          </ac:spMkLst>
        </pc:spChg>
        <pc:spChg chg="add mod">
          <ac:chgData name="Cynthia Enciso" userId="7915927f-c5cf-4e1f-876d-e79882ad52fa" providerId="ADAL" clId="{DD95C64C-DF6A-4CC2-839B-E94C74E2FE2F}" dt="2021-11-10T20:56:08.668" v="419" actId="164"/>
          <ac:spMkLst>
            <pc:docMk/>
            <pc:sldMk cId="900572570" sldId="271"/>
            <ac:spMk id="14" creationId="{3A5A9FA3-6C88-404F-9E93-5D0EEFDCD04E}"/>
          </ac:spMkLst>
        </pc:spChg>
        <pc:spChg chg="add mod">
          <ac:chgData name="Cynthia Enciso" userId="7915927f-c5cf-4e1f-876d-e79882ad52fa" providerId="ADAL" clId="{DD95C64C-DF6A-4CC2-839B-E94C74E2FE2F}" dt="2021-11-10T20:57:50.173" v="450" actId="1076"/>
          <ac:spMkLst>
            <pc:docMk/>
            <pc:sldMk cId="900572570" sldId="271"/>
            <ac:spMk id="15" creationId="{352A9DDD-D2ED-475B-B962-460F9A428177}"/>
          </ac:spMkLst>
        </pc:spChg>
        <pc:spChg chg="add mod">
          <ac:chgData name="Cynthia Enciso" userId="7915927f-c5cf-4e1f-876d-e79882ad52fa" providerId="ADAL" clId="{DD95C64C-DF6A-4CC2-839B-E94C74E2FE2F}" dt="2021-11-10T20:57:46.426" v="449" actId="1076"/>
          <ac:spMkLst>
            <pc:docMk/>
            <pc:sldMk cId="900572570" sldId="271"/>
            <ac:spMk id="16" creationId="{981C7CF0-B6CB-45A2-9BD6-7B7A2CF8CE82}"/>
          </ac:spMkLst>
        </pc:spChg>
        <pc:spChg chg="add mod">
          <ac:chgData name="Cynthia Enciso" userId="7915927f-c5cf-4e1f-876d-e79882ad52fa" providerId="ADAL" clId="{DD95C64C-DF6A-4CC2-839B-E94C74E2FE2F}" dt="2021-11-10T20:55:52.738" v="414" actId="1076"/>
          <ac:spMkLst>
            <pc:docMk/>
            <pc:sldMk cId="900572570" sldId="271"/>
            <ac:spMk id="17" creationId="{626A9189-CB0D-4FB6-999F-CE6639366BEF}"/>
          </ac:spMkLst>
        </pc:spChg>
        <pc:spChg chg="add mod">
          <ac:chgData name="Cynthia Enciso" userId="7915927f-c5cf-4e1f-876d-e79882ad52fa" providerId="ADAL" clId="{DD95C64C-DF6A-4CC2-839B-E94C74E2FE2F}" dt="2021-11-10T20:55:52.738" v="414" actId="1076"/>
          <ac:spMkLst>
            <pc:docMk/>
            <pc:sldMk cId="900572570" sldId="271"/>
            <ac:spMk id="18" creationId="{5DD3849A-AC1A-4B9C-9C88-5ED9B8CB6C1F}"/>
          </ac:spMkLst>
        </pc:spChg>
        <pc:spChg chg="add mod">
          <ac:chgData name="Cynthia Enciso" userId="7915927f-c5cf-4e1f-876d-e79882ad52fa" providerId="ADAL" clId="{DD95C64C-DF6A-4CC2-839B-E94C74E2FE2F}" dt="2021-11-10T20:55:52.738" v="414" actId="1076"/>
          <ac:spMkLst>
            <pc:docMk/>
            <pc:sldMk cId="900572570" sldId="271"/>
            <ac:spMk id="19" creationId="{02359819-CCCD-43F4-A747-648A462866DF}"/>
          </ac:spMkLst>
        </pc:spChg>
        <pc:spChg chg="add mod">
          <ac:chgData name="Cynthia Enciso" userId="7915927f-c5cf-4e1f-876d-e79882ad52fa" providerId="ADAL" clId="{DD95C64C-DF6A-4CC2-839B-E94C74E2FE2F}" dt="2021-11-10T20:56:27.183" v="425" actId="164"/>
          <ac:spMkLst>
            <pc:docMk/>
            <pc:sldMk cId="900572570" sldId="271"/>
            <ac:spMk id="20" creationId="{EB577B27-C53F-4045-A72A-D0ED74D34228}"/>
          </ac:spMkLst>
        </pc:spChg>
        <pc:spChg chg="add mod">
          <ac:chgData name="Cynthia Enciso" userId="7915927f-c5cf-4e1f-876d-e79882ad52fa" providerId="ADAL" clId="{DD95C64C-DF6A-4CC2-839B-E94C74E2FE2F}" dt="2021-11-10T20:55:52.738" v="414" actId="1076"/>
          <ac:spMkLst>
            <pc:docMk/>
            <pc:sldMk cId="900572570" sldId="271"/>
            <ac:spMk id="21" creationId="{4EF21859-A13E-446F-86CC-94B20C6BD103}"/>
          </ac:spMkLst>
        </pc:spChg>
        <pc:spChg chg="add mod">
          <ac:chgData name="Cynthia Enciso" userId="7915927f-c5cf-4e1f-876d-e79882ad52fa" providerId="ADAL" clId="{DD95C64C-DF6A-4CC2-839B-E94C74E2FE2F}" dt="2021-11-10T20:57:43.411" v="448" actId="1076"/>
          <ac:spMkLst>
            <pc:docMk/>
            <pc:sldMk cId="900572570" sldId="271"/>
            <ac:spMk id="22" creationId="{F51CEF39-48CB-499F-9E4E-16423FB7DC6E}"/>
          </ac:spMkLst>
        </pc:spChg>
        <pc:spChg chg="add mod">
          <ac:chgData name="Cynthia Enciso" userId="7915927f-c5cf-4e1f-876d-e79882ad52fa" providerId="ADAL" clId="{DD95C64C-DF6A-4CC2-839B-E94C74E2FE2F}" dt="2021-11-10T21:01:56.887" v="514" actId="1076"/>
          <ac:spMkLst>
            <pc:docMk/>
            <pc:sldMk cId="900572570" sldId="271"/>
            <ac:spMk id="23" creationId="{777A1500-1E8A-4B8B-8970-B275384D4829}"/>
          </ac:spMkLst>
        </pc:spChg>
        <pc:spChg chg="add mod">
          <ac:chgData name="Cynthia Enciso" userId="7915927f-c5cf-4e1f-876d-e79882ad52fa" providerId="ADAL" clId="{DD95C64C-DF6A-4CC2-839B-E94C74E2FE2F}" dt="2021-11-10T21:02:18.403" v="515" actId="1076"/>
          <ac:spMkLst>
            <pc:docMk/>
            <pc:sldMk cId="900572570" sldId="271"/>
            <ac:spMk id="24" creationId="{59CA050C-B5E1-4C7A-8CEF-A36C702D84CA}"/>
          </ac:spMkLst>
        </pc:spChg>
        <pc:spChg chg="add mod ord">
          <ac:chgData name="Cynthia Enciso" userId="7915927f-c5cf-4e1f-876d-e79882ad52fa" providerId="ADAL" clId="{DD95C64C-DF6A-4CC2-839B-E94C74E2FE2F}" dt="2021-11-10T21:02:48.141" v="519" actId="1076"/>
          <ac:spMkLst>
            <pc:docMk/>
            <pc:sldMk cId="900572570" sldId="271"/>
            <ac:spMk id="25" creationId="{7EC713A3-3CBE-4EA8-B1E5-B72A4F1DAEA6}"/>
          </ac:spMkLst>
        </pc:spChg>
        <pc:spChg chg="add mod">
          <ac:chgData name="Cynthia Enciso" userId="7915927f-c5cf-4e1f-876d-e79882ad52fa" providerId="ADAL" clId="{DD95C64C-DF6A-4CC2-839B-E94C74E2FE2F}" dt="2021-11-10T21:03:06.406" v="524" actId="1076"/>
          <ac:spMkLst>
            <pc:docMk/>
            <pc:sldMk cId="900572570" sldId="271"/>
            <ac:spMk id="28" creationId="{857B35E2-57C4-44D5-A9EB-436363F9D714}"/>
          </ac:spMkLst>
        </pc:spChg>
        <pc:spChg chg="add mod topLvl">
          <ac:chgData name="Cynthia Enciso" userId="7915927f-c5cf-4e1f-876d-e79882ad52fa" providerId="ADAL" clId="{DD95C64C-DF6A-4CC2-839B-E94C74E2FE2F}" dt="2021-11-10T20:59:39.337" v="453" actId="165"/>
          <ac:spMkLst>
            <pc:docMk/>
            <pc:sldMk cId="900572570" sldId="271"/>
            <ac:spMk id="29" creationId="{FF11B899-21CC-4D21-AE9C-FF17FA3C4E7B}"/>
          </ac:spMkLst>
        </pc:spChg>
        <pc:spChg chg="add mod topLvl">
          <ac:chgData name="Cynthia Enciso" userId="7915927f-c5cf-4e1f-876d-e79882ad52fa" providerId="ADAL" clId="{DD95C64C-DF6A-4CC2-839B-E94C74E2FE2F}" dt="2021-11-10T20:59:43.364" v="454" actId="1076"/>
          <ac:spMkLst>
            <pc:docMk/>
            <pc:sldMk cId="900572570" sldId="271"/>
            <ac:spMk id="30" creationId="{3D4B13C0-1AC4-4696-87C6-68F13D4BE2F1}"/>
          </ac:spMkLst>
        </pc:spChg>
        <pc:spChg chg="add mod">
          <ac:chgData name="Cynthia Enciso" userId="7915927f-c5cf-4e1f-876d-e79882ad52fa" providerId="ADAL" clId="{DD95C64C-DF6A-4CC2-839B-E94C74E2FE2F}" dt="2021-11-10T20:56:46.465" v="430" actId="1076"/>
          <ac:spMkLst>
            <pc:docMk/>
            <pc:sldMk cId="900572570" sldId="271"/>
            <ac:spMk id="31" creationId="{9403CEBC-75A1-4042-AA87-2F1610A9E51D}"/>
          </ac:spMkLst>
        </pc:spChg>
        <pc:spChg chg="add mod">
          <ac:chgData name="Cynthia Enciso" userId="7915927f-c5cf-4e1f-876d-e79882ad52fa" providerId="ADAL" clId="{DD95C64C-DF6A-4CC2-839B-E94C74E2FE2F}" dt="2021-11-10T20:57:40.453" v="447" actId="1076"/>
          <ac:spMkLst>
            <pc:docMk/>
            <pc:sldMk cId="900572570" sldId="271"/>
            <ac:spMk id="37" creationId="{6CF3525B-1D1C-47D8-931E-326B305C25C9}"/>
          </ac:spMkLst>
        </pc:spChg>
        <pc:spChg chg="add del mod">
          <ac:chgData name="Cynthia Enciso" userId="7915927f-c5cf-4e1f-876d-e79882ad52fa" providerId="ADAL" clId="{DD95C64C-DF6A-4CC2-839B-E94C74E2FE2F}" dt="2021-11-10T21:01:04.405" v="510" actId="21"/>
          <ac:spMkLst>
            <pc:docMk/>
            <pc:sldMk cId="900572570" sldId="271"/>
            <ac:spMk id="38" creationId="{69D1B78B-4EDA-4C73-A849-DA994E808335}"/>
          </ac:spMkLst>
        </pc:spChg>
        <pc:spChg chg="add del mod">
          <ac:chgData name="Cynthia Enciso" userId="7915927f-c5cf-4e1f-876d-e79882ad52fa" providerId="ADAL" clId="{DD95C64C-DF6A-4CC2-839B-E94C74E2FE2F}" dt="2021-11-10T21:01:10.992" v="513" actId="478"/>
          <ac:spMkLst>
            <pc:docMk/>
            <pc:sldMk cId="900572570" sldId="271"/>
            <ac:spMk id="39" creationId="{80BB6C3B-B804-4A84-A57B-E6E552BC1C5E}"/>
          </ac:spMkLst>
        </pc:spChg>
        <pc:grpChg chg="add mod">
          <ac:chgData name="Cynthia Enciso" userId="7915927f-c5cf-4e1f-876d-e79882ad52fa" providerId="ADAL" clId="{DD95C64C-DF6A-4CC2-839B-E94C74E2FE2F}" dt="2021-11-10T20:56:13.004" v="420" actId="1076"/>
          <ac:grpSpMkLst>
            <pc:docMk/>
            <pc:sldMk cId="900572570" sldId="271"/>
            <ac:grpSpMk id="32" creationId="{EF984604-74E5-4223-8369-1CB0FCA445EB}"/>
          </ac:grpSpMkLst>
        </pc:grpChg>
        <pc:grpChg chg="add mod">
          <ac:chgData name="Cynthia Enciso" userId="7915927f-c5cf-4e1f-876d-e79882ad52fa" providerId="ADAL" clId="{DD95C64C-DF6A-4CC2-839B-E94C74E2FE2F}" dt="2021-11-10T20:56:20.023" v="422" actId="1076"/>
          <ac:grpSpMkLst>
            <pc:docMk/>
            <pc:sldMk cId="900572570" sldId="271"/>
            <ac:grpSpMk id="33" creationId="{435D1F4F-8479-4DF4-B0BC-B381099E7632}"/>
          </ac:grpSpMkLst>
        </pc:grpChg>
        <pc:grpChg chg="add mod">
          <ac:chgData name="Cynthia Enciso" userId="7915927f-c5cf-4e1f-876d-e79882ad52fa" providerId="ADAL" clId="{DD95C64C-DF6A-4CC2-839B-E94C74E2FE2F}" dt="2021-11-10T20:56:25.108" v="424" actId="1076"/>
          <ac:grpSpMkLst>
            <pc:docMk/>
            <pc:sldMk cId="900572570" sldId="271"/>
            <ac:grpSpMk id="34" creationId="{4BCEACCC-D071-4039-8A59-A8777170B69D}"/>
          </ac:grpSpMkLst>
        </pc:grpChg>
        <pc:grpChg chg="add mod">
          <ac:chgData name="Cynthia Enciso" userId="7915927f-c5cf-4e1f-876d-e79882ad52fa" providerId="ADAL" clId="{DD95C64C-DF6A-4CC2-839B-E94C74E2FE2F}" dt="2021-11-10T20:56:30.182" v="426" actId="1076"/>
          <ac:grpSpMkLst>
            <pc:docMk/>
            <pc:sldMk cId="900572570" sldId="271"/>
            <ac:grpSpMk id="35" creationId="{D4A58E0A-B775-406B-9868-B90846A69C2C}"/>
          </ac:grpSpMkLst>
        </pc:grpChg>
        <pc:grpChg chg="add del mod">
          <ac:chgData name="Cynthia Enciso" userId="7915927f-c5cf-4e1f-876d-e79882ad52fa" providerId="ADAL" clId="{DD95C64C-DF6A-4CC2-839B-E94C74E2FE2F}" dt="2021-11-10T20:59:39.337" v="453" actId="165"/>
          <ac:grpSpMkLst>
            <pc:docMk/>
            <pc:sldMk cId="900572570" sldId="271"/>
            <ac:grpSpMk id="36" creationId="{3FEA7FCF-B09A-49DE-A44E-374B09B75439}"/>
          </ac:grpSpMkLst>
        </pc:grpChg>
        <pc:picChg chg="add mod">
          <ac:chgData name="Cynthia Enciso" userId="7915927f-c5cf-4e1f-876d-e79882ad52fa" providerId="ADAL" clId="{DD95C64C-DF6A-4CC2-839B-E94C74E2FE2F}" dt="2021-11-10T20:55:52.738" v="414" actId="1076"/>
          <ac:picMkLst>
            <pc:docMk/>
            <pc:sldMk cId="900572570" sldId="271"/>
            <ac:picMk id="27" creationId="{092B88EC-DE75-431F-95D6-DB75B6C2132C}"/>
          </ac:picMkLst>
        </pc:picChg>
      </pc:sldChg>
      <pc:sldMasterChg chg="delSldLayout">
        <pc:chgData name="Cynthia Enciso" userId="7915927f-c5cf-4e1f-876d-e79882ad52fa" providerId="ADAL" clId="{DD95C64C-DF6A-4CC2-839B-E94C74E2FE2F}" dt="2021-11-10T20:49:35.431" v="324" actId="47"/>
        <pc:sldMasterMkLst>
          <pc:docMk/>
          <pc:sldMasterMk cId="0" sldId="2147483648"/>
        </pc:sldMasterMkLst>
        <pc:sldLayoutChg chg="del">
          <pc:chgData name="Cynthia Enciso" userId="7915927f-c5cf-4e1f-876d-e79882ad52fa" providerId="ADAL" clId="{DD95C64C-DF6A-4CC2-839B-E94C74E2FE2F}" dt="2021-11-10T20:49:35.431" v="324" actId="47"/>
          <pc:sldLayoutMkLst>
            <pc:docMk/>
            <pc:sldMasterMk cId="0" sldId="2147483648"/>
            <pc:sldLayoutMk cId="0" sldId="2147483658"/>
          </pc:sldLayoutMkLst>
        </pc:sldLayoutChg>
      </pc:sldMasterChg>
    </pc:docChg>
  </pc:docChgLst>
  <pc:docChgLst>
    <pc:chgData name="Cynthia Enciso" userId="7915927f-c5cf-4e1f-876d-e79882ad52fa" providerId="ADAL" clId="{D837242A-A884-4216-ABE3-320791715BB8}"/>
    <pc:docChg chg="undo custSel addSld delSld modSld sldOrd">
      <pc:chgData name="Cynthia Enciso" userId="7915927f-c5cf-4e1f-876d-e79882ad52fa" providerId="ADAL" clId="{D837242A-A884-4216-ABE3-320791715BB8}" dt="2022-05-11T20:26:47.603" v="2169" actId="1076"/>
      <pc:docMkLst>
        <pc:docMk/>
      </pc:docMkLst>
      <pc:sldChg chg="modSp mod">
        <pc:chgData name="Cynthia Enciso" userId="7915927f-c5cf-4e1f-876d-e79882ad52fa" providerId="ADAL" clId="{D837242A-A884-4216-ABE3-320791715BB8}" dt="2022-05-11T20:22:51.285" v="2146" actId="20577"/>
        <pc:sldMkLst>
          <pc:docMk/>
          <pc:sldMk cId="0" sldId="257"/>
        </pc:sldMkLst>
        <pc:spChg chg="mod">
          <ac:chgData name="Cynthia Enciso" userId="7915927f-c5cf-4e1f-876d-e79882ad52fa" providerId="ADAL" clId="{D837242A-A884-4216-ABE3-320791715BB8}" dt="2022-05-11T20:22:51.285" v="2146" actId="20577"/>
          <ac:spMkLst>
            <pc:docMk/>
            <pc:sldMk cId="0" sldId="257"/>
            <ac:spMk id="219" creationId="{00000000-0000-0000-0000-000000000000}"/>
          </ac:spMkLst>
        </pc:spChg>
      </pc:sldChg>
      <pc:sldChg chg="modSp mod ord">
        <pc:chgData name="Cynthia Enciso" userId="7915927f-c5cf-4e1f-876d-e79882ad52fa" providerId="ADAL" clId="{D837242A-A884-4216-ABE3-320791715BB8}" dt="2022-05-11T20:11:54.387" v="1853"/>
        <pc:sldMkLst>
          <pc:docMk/>
          <pc:sldMk cId="0" sldId="258"/>
        </pc:sldMkLst>
        <pc:spChg chg="mod">
          <ac:chgData name="Cynthia Enciso" userId="7915927f-c5cf-4e1f-876d-e79882ad52fa" providerId="ADAL" clId="{D837242A-A884-4216-ABE3-320791715BB8}" dt="2022-05-09T18:30:12.067" v="431" actId="20577"/>
          <ac:spMkLst>
            <pc:docMk/>
            <pc:sldMk cId="0" sldId="258"/>
            <ac:spMk id="226" creationId="{00000000-0000-0000-0000-000000000000}"/>
          </ac:spMkLst>
        </pc:spChg>
        <pc:spChg chg="mod">
          <ac:chgData name="Cynthia Enciso" userId="7915927f-c5cf-4e1f-876d-e79882ad52fa" providerId="ADAL" clId="{D837242A-A884-4216-ABE3-320791715BB8}" dt="2022-05-11T20:11:43.042" v="1851" actId="20577"/>
          <ac:spMkLst>
            <pc:docMk/>
            <pc:sldMk cId="0" sldId="258"/>
            <ac:spMk id="227" creationId="{00000000-0000-0000-0000-000000000000}"/>
          </ac:spMkLst>
        </pc:spChg>
      </pc:sldChg>
      <pc:sldChg chg="modSp del mod">
        <pc:chgData name="Cynthia Enciso" userId="7915927f-c5cf-4e1f-876d-e79882ad52fa" providerId="ADAL" clId="{D837242A-A884-4216-ABE3-320791715BB8}" dt="2022-05-09T18:37:55.741" v="1131" actId="47"/>
        <pc:sldMkLst>
          <pc:docMk/>
          <pc:sldMk cId="0" sldId="259"/>
        </pc:sldMkLst>
        <pc:spChg chg="mod">
          <ac:chgData name="Cynthia Enciso" userId="7915927f-c5cf-4e1f-876d-e79882ad52fa" providerId="ADAL" clId="{D837242A-A884-4216-ABE3-320791715BB8}" dt="2022-05-09T18:37:34.423" v="1130" actId="20577"/>
          <ac:spMkLst>
            <pc:docMk/>
            <pc:sldMk cId="0" sldId="259"/>
            <ac:spMk id="232" creationId="{00000000-0000-0000-0000-000000000000}"/>
          </ac:spMkLst>
        </pc:spChg>
      </pc:sldChg>
      <pc:sldChg chg="addSp delSp modSp mod">
        <pc:chgData name="Cynthia Enciso" userId="7915927f-c5cf-4e1f-876d-e79882ad52fa" providerId="ADAL" clId="{D837242A-A884-4216-ABE3-320791715BB8}" dt="2022-05-09T18:36:02.768" v="982" actId="1076"/>
        <pc:sldMkLst>
          <pc:docMk/>
          <pc:sldMk cId="0" sldId="261"/>
        </pc:sldMkLst>
        <pc:spChg chg="add del mod">
          <ac:chgData name="Cynthia Enciso" userId="7915927f-c5cf-4e1f-876d-e79882ad52fa" providerId="ADAL" clId="{D837242A-A884-4216-ABE3-320791715BB8}" dt="2022-05-09T18:34:17.675" v="823" actId="478"/>
          <ac:spMkLst>
            <pc:docMk/>
            <pc:sldMk cId="0" sldId="261"/>
            <ac:spMk id="3" creationId="{9C96DBD5-AA7E-2F48-EC75-2AC1CF80EE5F}"/>
          </ac:spMkLst>
        </pc:spChg>
        <pc:spChg chg="add mod">
          <ac:chgData name="Cynthia Enciso" userId="7915927f-c5cf-4e1f-876d-e79882ad52fa" providerId="ADAL" clId="{D837242A-A884-4216-ABE3-320791715BB8}" dt="2022-05-09T18:36:02.768" v="982" actId="1076"/>
          <ac:spMkLst>
            <pc:docMk/>
            <pc:sldMk cId="0" sldId="261"/>
            <ac:spMk id="5" creationId="{45CDE915-28BA-AAC0-6789-F4839134F393}"/>
          </ac:spMkLst>
        </pc:spChg>
        <pc:spChg chg="del mod">
          <ac:chgData name="Cynthia Enciso" userId="7915927f-c5cf-4e1f-876d-e79882ad52fa" providerId="ADAL" clId="{D837242A-A884-4216-ABE3-320791715BB8}" dt="2022-05-09T18:34:15.433" v="822" actId="478"/>
          <ac:spMkLst>
            <pc:docMk/>
            <pc:sldMk cId="0" sldId="261"/>
            <ac:spMk id="257" creationId="{00000000-0000-0000-0000-000000000000}"/>
          </ac:spMkLst>
        </pc:spChg>
      </pc:sldChg>
      <pc:sldChg chg="addSp delSp modSp mod">
        <pc:chgData name="Cynthia Enciso" userId="7915927f-c5cf-4e1f-876d-e79882ad52fa" providerId="ADAL" clId="{D837242A-A884-4216-ABE3-320791715BB8}" dt="2022-05-11T20:23:21.282" v="2147" actId="20577"/>
        <pc:sldMkLst>
          <pc:docMk/>
          <pc:sldMk cId="0" sldId="262"/>
        </pc:sldMkLst>
        <pc:spChg chg="add del mod">
          <ac:chgData name="Cynthia Enciso" userId="7915927f-c5cf-4e1f-876d-e79882ad52fa" providerId="ADAL" clId="{D837242A-A884-4216-ABE3-320791715BB8}" dt="2022-05-09T18:39:34.195" v="1259" actId="478"/>
          <ac:spMkLst>
            <pc:docMk/>
            <pc:sldMk cId="0" sldId="262"/>
            <ac:spMk id="3" creationId="{96DAB681-B6F7-AF5F-3150-4549D2C2AAAD}"/>
          </ac:spMkLst>
        </pc:spChg>
        <pc:spChg chg="add mod">
          <ac:chgData name="Cynthia Enciso" userId="7915927f-c5cf-4e1f-876d-e79882ad52fa" providerId="ADAL" clId="{D837242A-A884-4216-ABE3-320791715BB8}" dt="2022-05-11T20:23:21.282" v="2147" actId="20577"/>
          <ac:spMkLst>
            <pc:docMk/>
            <pc:sldMk cId="0" sldId="262"/>
            <ac:spMk id="5" creationId="{18117A1E-259B-6365-6ECE-807930E83B39}"/>
          </ac:spMkLst>
        </pc:spChg>
        <pc:spChg chg="del mod">
          <ac:chgData name="Cynthia Enciso" userId="7915927f-c5cf-4e1f-876d-e79882ad52fa" providerId="ADAL" clId="{D837242A-A884-4216-ABE3-320791715BB8}" dt="2022-05-09T18:39:32.292" v="1258" actId="478"/>
          <ac:spMkLst>
            <pc:docMk/>
            <pc:sldMk cId="0" sldId="262"/>
            <ac:spMk id="264" creationId="{00000000-0000-0000-0000-000000000000}"/>
          </ac:spMkLst>
        </pc:spChg>
      </pc:sldChg>
      <pc:sldChg chg="modSp mod ord">
        <pc:chgData name="Cynthia Enciso" userId="7915927f-c5cf-4e1f-876d-e79882ad52fa" providerId="ADAL" clId="{D837242A-A884-4216-ABE3-320791715BB8}" dt="2022-05-09T18:38:25.272" v="1140"/>
        <pc:sldMkLst>
          <pc:docMk/>
          <pc:sldMk cId="523301278" sldId="265"/>
        </pc:sldMkLst>
        <pc:spChg chg="mod">
          <ac:chgData name="Cynthia Enciso" userId="7915927f-c5cf-4e1f-876d-e79882ad52fa" providerId="ADAL" clId="{D837242A-A884-4216-ABE3-320791715BB8}" dt="2022-05-09T18:29:32.681" v="377" actId="20577"/>
          <ac:spMkLst>
            <pc:docMk/>
            <pc:sldMk cId="523301278" sldId="265"/>
            <ac:spMk id="2" creationId="{62E04F0A-F4A9-47F1-A72B-03D03344F7A3}"/>
          </ac:spMkLst>
        </pc:spChg>
        <pc:spChg chg="mod">
          <ac:chgData name="Cynthia Enciso" userId="7915927f-c5cf-4e1f-876d-e79882ad52fa" providerId="ADAL" clId="{D837242A-A884-4216-ABE3-320791715BB8}" dt="2022-05-09T18:29:49.160" v="418" actId="20577"/>
          <ac:spMkLst>
            <pc:docMk/>
            <pc:sldMk cId="523301278" sldId="265"/>
            <ac:spMk id="6" creationId="{FC02C409-FDD8-47B6-A0BF-426CEDE0B20B}"/>
          </ac:spMkLst>
        </pc:spChg>
      </pc:sldChg>
      <pc:sldChg chg="modSp del mod">
        <pc:chgData name="Cynthia Enciso" userId="7915927f-c5cf-4e1f-876d-e79882ad52fa" providerId="ADAL" clId="{D837242A-A884-4216-ABE3-320791715BB8}" dt="2022-05-09T18:42:30.518" v="1391" actId="47"/>
        <pc:sldMkLst>
          <pc:docMk/>
          <pc:sldMk cId="2449591176" sldId="266"/>
        </pc:sldMkLst>
        <pc:spChg chg="mod">
          <ac:chgData name="Cynthia Enciso" userId="7915927f-c5cf-4e1f-876d-e79882ad52fa" providerId="ADAL" clId="{D837242A-A884-4216-ABE3-320791715BB8}" dt="2022-05-09T18:42:06.536" v="1390" actId="20577"/>
          <ac:spMkLst>
            <pc:docMk/>
            <pc:sldMk cId="2449591176" sldId="266"/>
            <ac:spMk id="3" creationId="{F6E71142-997E-4858-960A-EEC62EE97A80}"/>
          </ac:spMkLst>
        </pc:spChg>
      </pc:sldChg>
      <pc:sldChg chg="addSp delSp modSp mod">
        <pc:chgData name="Cynthia Enciso" userId="7915927f-c5cf-4e1f-876d-e79882ad52fa" providerId="ADAL" clId="{D837242A-A884-4216-ABE3-320791715BB8}" dt="2022-05-11T20:19:58.813" v="1955" actId="20577"/>
        <pc:sldMkLst>
          <pc:docMk/>
          <pc:sldMk cId="2824102102" sldId="269"/>
        </pc:sldMkLst>
        <pc:spChg chg="mod">
          <ac:chgData name="Cynthia Enciso" userId="7915927f-c5cf-4e1f-876d-e79882ad52fa" providerId="ADAL" clId="{D837242A-A884-4216-ABE3-320791715BB8}" dt="2022-05-11T20:14:36.325" v="1894" actId="20577"/>
          <ac:spMkLst>
            <pc:docMk/>
            <pc:sldMk cId="2824102102" sldId="269"/>
            <ac:spMk id="2" creationId="{C46DAEC5-44B2-4D4F-884D-792B154CD8F8}"/>
          </ac:spMkLst>
        </pc:spChg>
        <pc:spChg chg="mod">
          <ac:chgData name="Cynthia Enciso" userId="7915927f-c5cf-4e1f-876d-e79882ad52fa" providerId="ADAL" clId="{D837242A-A884-4216-ABE3-320791715BB8}" dt="2022-05-09T17:02:52.583" v="133" actId="1076"/>
          <ac:spMkLst>
            <pc:docMk/>
            <pc:sldMk cId="2824102102" sldId="269"/>
            <ac:spMk id="6" creationId="{38AB4B45-2F40-48C2-86F6-3F59BB50CFF6}"/>
          </ac:spMkLst>
        </pc:spChg>
        <pc:spChg chg="mod">
          <ac:chgData name="Cynthia Enciso" userId="7915927f-c5cf-4e1f-876d-e79882ad52fa" providerId="ADAL" clId="{D837242A-A884-4216-ABE3-320791715BB8}" dt="2022-05-09T17:02:38.267" v="102" actId="1076"/>
          <ac:spMkLst>
            <pc:docMk/>
            <pc:sldMk cId="2824102102" sldId="269"/>
            <ac:spMk id="12" creationId="{E966711E-6E0F-498A-8FB2-C01B4E9EBEA6}"/>
          </ac:spMkLst>
        </pc:spChg>
        <pc:spChg chg="mod">
          <ac:chgData name="Cynthia Enciso" userId="7915927f-c5cf-4e1f-876d-e79882ad52fa" providerId="ADAL" clId="{D837242A-A884-4216-ABE3-320791715BB8}" dt="2022-05-09T17:02:46.704" v="120" actId="1076"/>
          <ac:spMkLst>
            <pc:docMk/>
            <pc:sldMk cId="2824102102" sldId="269"/>
            <ac:spMk id="13" creationId="{2054FF4D-2607-4E21-B4A9-BC26990133DE}"/>
          </ac:spMkLst>
        </pc:spChg>
        <pc:spChg chg="mod">
          <ac:chgData name="Cynthia Enciso" userId="7915927f-c5cf-4e1f-876d-e79882ad52fa" providerId="ADAL" clId="{D837242A-A884-4216-ABE3-320791715BB8}" dt="2022-05-09T17:03:02.242" v="137" actId="1076"/>
          <ac:spMkLst>
            <pc:docMk/>
            <pc:sldMk cId="2824102102" sldId="269"/>
            <ac:spMk id="14" creationId="{59DF8A19-E588-4DF4-B120-A0CC52D24BC7}"/>
          </ac:spMkLst>
        </pc:spChg>
        <pc:spChg chg="mod">
          <ac:chgData name="Cynthia Enciso" userId="7915927f-c5cf-4e1f-876d-e79882ad52fa" providerId="ADAL" clId="{D837242A-A884-4216-ABE3-320791715BB8}" dt="2022-05-11T20:14:52.414" v="1911" actId="1076"/>
          <ac:spMkLst>
            <pc:docMk/>
            <pc:sldMk cId="2824102102" sldId="269"/>
            <ac:spMk id="15" creationId="{BF150CD7-CF27-4EB1-8355-BEBB28F3BCF7}"/>
          </ac:spMkLst>
        </pc:spChg>
        <pc:spChg chg="mod">
          <ac:chgData name="Cynthia Enciso" userId="7915927f-c5cf-4e1f-876d-e79882ad52fa" providerId="ADAL" clId="{D837242A-A884-4216-ABE3-320791715BB8}" dt="2022-05-09T17:03:40.901" v="149" actId="20577"/>
          <ac:spMkLst>
            <pc:docMk/>
            <pc:sldMk cId="2824102102" sldId="269"/>
            <ac:spMk id="16" creationId="{444B53FE-6269-4C08-8D97-191ACC564873}"/>
          </ac:spMkLst>
        </pc:spChg>
        <pc:spChg chg="mod">
          <ac:chgData name="Cynthia Enciso" userId="7915927f-c5cf-4e1f-876d-e79882ad52fa" providerId="ADAL" clId="{D837242A-A884-4216-ABE3-320791715BB8}" dt="2022-05-09T17:03:44.435" v="155" actId="20577"/>
          <ac:spMkLst>
            <pc:docMk/>
            <pc:sldMk cId="2824102102" sldId="269"/>
            <ac:spMk id="17" creationId="{29CE90DF-9644-4BAA-93C5-E917B233D343}"/>
          </ac:spMkLst>
        </pc:spChg>
        <pc:spChg chg="mod">
          <ac:chgData name="Cynthia Enciso" userId="7915927f-c5cf-4e1f-876d-e79882ad52fa" providerId="ADAL" clId="{D837242A-A884-4216-ABE3-320791715BB8}" dt="2022-05-09T17:03:48.003" v="163" actId="20577"/>
          <ac:spMkLst>
            <pc:docMk/>
            <pc:sldMk cId="2824102102" sldId="269"/>
            <ac:spMk id="18" creationId="{5733CB62-8DA2-4D0B-9802-7C4574218325}"/>
          </ac:spMkLst>
        </pc:spChg>
        <pc:spChg chg="mod">
          <ac:chgData name="Cynthia Enciso" userId="7915927f-c5cf-4e1f-876d-e79882ad52fa" providerId="ADAL" clId="{D837242A-A884-4216-ABE3-320791715BB8}" dt="2022-05-09T17:03:50.709" v="169" actId="20577"/>
          <ac:spMkLst>
            <pc:docMk/>
            <pc:sldMk cId="2824102102" sldId="269"/>
            <ac:spMk id="20" creationId="{AC4FBC91-2E24-43F9-820F-FFD6731CF388}"/>
          </ac:spMkLst>
        </pc:spChg>
        <pc:spChg chg="add del mod">
          <ac:chgData name="Cynthia Enciso" userId="7915927f-c5cf-4e1f-876d-e79882ad52fa" providerId="ADAL" clId="{D837242A-A884-4216-ABE3-320791715BB8}" dt="2022-05-11T20:10:04.571" v="1735" actId="478"/>
          <ac:spMkLst>
            <pc:docMk/>
            <pc:sldMk cId="2824102102" sldId="269"/>
            <ac:spMk id="21" creationId="{A6D106B3-87B6-4A15-B8A8-A59C2CE6E02A}"/>
          </ac:spMkLst>
        </pc:spChg>
        <pc:spChg chg="del">
          <ac:chgData name="Cynthia Enciso" userId="7915927f-c5cf-4e1f-876d-e79882ad52fa" providerId="ADAL" clId="{D837242A-A884-4216-ABE3-320791715BB8}" dt="2022-05-09T17:02:54.820" v="134" actId="478"/>
          <ac:spMkLst>
            <pc:docMk/>
            <pc:sldMk cId="2824102102" sldId="269"/>
            <ac:spMk id="22" creationId="{CC6E96AA-6140-4869-8725-A6FEA3DB288C}"/>
          </ac:spMkLst>
        </pc:spChg>
        <pc:spChg chg="del">
          <ac:chgData name="Cynthia Enciso" userId="7915927f-c5cf-4e1f-876d-e79882ad52fa" providerId="ADAL" clId="{D837242A-A884-4216-ABE3-320791715BB8}" dt="2022-05-09T17:02:54.820" v="134" actId="478"/>
          <ac:spMkLst>
            <pc:docMk/>
            <pc:sldMk cId="2824102102" sldId="269"/>
            <ac:spMk id="23" creationId="{DB9C573B-05EE-4C0F-A003-062C3D10812E}"/>
          </ac:spMkLst>
        </pc:spChg>
        <pc:spChg chg="del">
          <ac:chgData name="Cynthia Enciso" userId="7915927f-c5cf-4e1f-876d-e79882ad52fa" providerId="ADAL" clId="{D837242A-A884-4216-ABE3-320791715BB8}" dt="2022-05-09T17:02:54.820" v="134" actId="478"/>
          <ac:spMkLst>
            <pc:docMk/>
            <pc:sldMk cId="2824102102" sldId="269"/>
            <ac:spMk id="24" creationId="{7AB786A2-78C2-4449-86F7-0B8485D132CD}"/>
          </ac:spMkLst>
        </pc:spChg>
        <pc:spChg chg="mod">
          <ac:chgData name="Cynthia Enciso" userId="7915927f-c5cf-4e1f-876d-e79882ad52fa" providerId="ADAL" clId="{D837242A-A884-4216-ABE3-320791715BB8}" dt="2022-05-11T20:19:30.815" v="1924" actId="1076"/>
          <ac:spMkLst>
            <pc:docMk/>
            <pc:sldMk cId="2824102102" sldId="269"/>
            <ac:spMk id="25" creationId="{7219AA2B-1575-464E-87A0-E443B11B656F}"/>
          </ac:spMkLst>
        </pc:spChg>
        <pc:spChg chg="mod">
          <ac:chgData name="Cynthia Enciso" userId="7915927f-c5cf-4e1f-876d-e79882ad52fa" providerId="ADAL" clId="{D837242A-A884-4216-ABE3-320791715BB8}" dt="2022-05-11T20:19:42.673" v="1938" actId="14100"/>
          <ac:spMkLst>
            <pc:docMk/>
            <pc:sldMk cId="2824102102" sldId="269"/>
            <ac:spMk id="26" creationId="{18CFDE0C-DBAA-4175-A471-7537D9D9F844}"/>
          </ac:spMkLst>
        </pc:spChg>
        <pc:spChg chg="mod">
          <ac:chgData name="Cynthia Enciso" userId="7915927f-c5cf-4e1f-876d-e79882ad52fa" providerId="ADAL" clId="{D837242A-A884-4216-ABE3-320791715BB8}" dt="2022-05-11T20:19:55.028" v="1953" actId="20577"/>
          <ac:spMkLst>
            <pc:docMk/>
            <pc:sldMk cId="2824102102" sldId="269"/>
            <ac:spMk id="27" creationId="{7725DA48-282A-4EAC-B042-22565A59897C}"/>
          </ac:spMkLst>
        </pc:spChg>
        <pc:spChg chg="mod">
          <ac:chgData name="Cynthia Enciso" userId="7915927f-c5cf-4e1f-876d-e79882ad52fa" providerId="ADAL" clId="{D837242A-A884-4216-ABE3-320791715BB8}" dt="2022-05-11T20:19:58.813" v="1955" actId="20577"/>
          <ac:spMkLst>
            <pc:docMk/>
            <pc:sldMk cId="2824102102" sldId="269"/>
            <ac:spMk id="28" creationId="{02CC3338-20FC-4767-8CAE-DE8A74926A28}"/>
          </ac:spMkLst>
        </pc:spChg>
        <pc:spChg chg="add mod">
          <ac:chgData name="Cynthia Enciso" userId="7915927f-c5cf-4e1f-876d-e79882ad52fa" providerId="ADAL" clId="{D837242A-A884-4216-ABE3-320791715BB8}" dt="2022-05-09T18:26:08.727" v="236" actId="1076"/>
          <ac:spMkLst>
            <pc:docMk/>
            <pc:sldMk cId="2824102102" sldId="269"/>
            <ac:spMk id="29" creationId="{A2E4EF01-45C3-FA98-3D7D-9567D7482FAB}"/>
          </ac:spMkLst>
        </pc:spChg>
        <pc:spChg chg="add mod">
          <ac:chgData name="Cynthia Enciso" userId="7915927f-c5cf-4e1f-876d-e79882ad52fa" providerId="ADAL" clId="{D837242A-A884-4216-ABE3-320791715BB8}" dt="2022-05-09T18:26:08.727" v="236" actId="1076"/>
          <ac:spMkLst>
            <pc:docMk/>
            <pc:sldMk cId="2824102102" sldId="269"/>
            <ac:spMk id="30" creationId="{13F1E5DE-C4C7-95DE-AB78-DFA2BB65F428}"/>
          </ac:spMkLst>
        </pc:spChg>
        <pc:spChg chg="add mod">
          <ac:chgData name="Cynthia Enciso" userId="7915927f-c5cf-4e1f-876d-e79882ad52fa" providerId="ADAL" clId="{D837242A-A884-4216-ABE3-320791715BB8}" dt="2022-05-09T17:05:14.885" v="234" actId="20577"/>
          <ac:spMkLst>
            <pc:docMk/>
            <pc:sldMk cId="2824102102" sldId="269"/>
            <ac:spMk id="31" creationId="{C67300DE-DBF9-1E32-64F0-2DF8E3AC7008}"/>
          </ac:spMkLst>
        </pc:spChg>
        <pc:spChg chg="add mod">
          <ac:chgData name="Cynthia Enciso" userId="7915927f-c5cf-4e1f-876d-e79882ad52fa" providerId="ADAL" clId="{D837242A-A884-4216-ABE3-320791715BB8}" dt="2022-05-09T18:26:29.855" v="251" actId="1076"/>
          <ac:spMkLst>
            <pc:docMk/>
            <pc:sldMk cId="2824102102" sldId="269"/>
            <ac:spMk id="32" creationId="{D075D6E9-9B10-76D5-4826-5FF571BE113E}"/>
          </ac:spMkLst>
        </pc:spChg>
      </pc:sldChg>
      <pc:sldChg chg="delSp modSp new del mod">
        <pc:chgData name="Cynthia Enciso" userId="7915927f-c5cf-4e1f-876d-e79882ad52fa" providerId="ADAL" clId="{D837242A-A884-4216-ABE3-320791715BB8}" dt="2022-05-09T18:37:59.972" v="1132" actId="47"/>
        <pc:sldMkLst>
          <pc:docMk/>
          <pc:sldMk cId="690435822" sldId="270"/>
        </pc:sldMkLst>
        <pc:spChg chg="mod">
          <ac:chgData name="Cynthia Enciso" userId="7915927f-c5cf-4e1f-876d-e79882ad52fa" providerId="ADAL" clId="{D837242A-A884-4216-ABE3-320791715BB8}" dt="2022-05-09T18:37:09.826" v="1090" actId="20577"/>
          <ac:spMkLst>
            <pc:docMk/>
            <pc:sldMk cId="690435822" sldId="270"/>
            <ac:spMk id="2" creationId="{5FBB5D7E-7F78-D8EE-5B9E-EE41E5A4D611}"/>
          </ac:spMkLst>
        </pc:spChg>
        <pc:spChg chg="del">
          <ac:chgData name="Cynthia Enciso" userId="7915927f-c5cf-4e1f-876d-e79882ad52fa" providerId="ADAL" clId="{D837242A-A884-4216-ABE3-320791715BB8}" dt="2022-05-09T18:37:12.635" v="1091" actId="478"/>
          <ac:spMkLst>
            <pc:docMk/>
            <pc:sldMk cId="690435822" sldId="270"/>
            <ac:spMk id="3" creationId="{34087CDD-9834-9DB6-5F67-F5617EA588D7}"/>
          </ac:spMkLst>
        </pc:spChg>
        <pc:spChg chg="del">
          <ac:chgData name="Cynthia Enciso" userId="7915927f-c5cf-4e1f-876d-e79882ad52fa" providerId="ADAL" clId="{D837242A-A884-4216-ABE3-320791715BB8}" dt="2022-05-09T18:37:12.635" v="1091" actId="478"/>
          <ac:spMkLst>
            <pc:docMk/>
            <pc:sldMk cId="690435822" sldId="270"/>
            <ac:spMk id="4" creationId="{035C3E1E-20AD-00C2-FADF-1B4C4D0FF353}"/>
          </ac:spMkLst>
        </pc:spChg>
        <pc:spChg chg="del">
          <ac:chgData name="Cynthia Enciso" userId="7915927f-c5cf-4e1f-876d-e79882ad52fa" providerId="ADAL" clId="{D837242A-A884-4216-ABE3-320791715BB8}" dt="2022-05-09T18:37:12.635" v="1091" actId="478"/>
          <ac:spMkLst>
            <pc:docMk/>
            <pc:sldMk cId="690435822" sldId="270"/>
            <ac:spMk id="5" creationId="{5C712684-FBAB-766C-45AA-37648F97E01B}"/>
          </ac:spMkLst>
        </pc:spChg>
        <pc:spChg chg="del">
          <ac:chgData name="Cynthia Enciso" userId="7915927f-c5cf-4e1f-876d-e79882ad52fa" providerId="ADAL" clId="{D837242A-A884-4216-ABE3-320791715BB8}" dt="2022-05-09T18:37:12.635" v="1091" actId="478"/>
          <ac:spMkLst>
            <pc:docMk/>
            <pc:sldMk cId="690435822" sldId="270"/>
            <ac:spMk id="6" creationId="{F17C35EA-7098-D9EC-5DFA-58ACE9BC4901}"/>
          </ac:spMkLst>
        </pc:spChg>
        <pc:spChg chg="del">
          <ac:chgData name="Cynthia Enciso" userId="7915927f-c5cf-4e1f-876d-e79882ad52fa" providerId="ADAL" clId="{D837242A-A884-4216-ABE3-320791715BB8}" dt="2022-05-09T18:37:12.635" v="1091" actId="478"/>
          <ac:spMkLst>
            <pc:docMk/>
            <pc:sldMk cId="690435822" sldId="270"/>
            <ac:spMk id="7" creationId="{5C02EDFA-E5E2-3587-A573-773A14EF2ACE}"/>
          </ac:spMkLst>
        </pc:spChg>
      </pc:sldChg>
      <pc:sldChg chg="delSp modSp new del mod">
        <pc:chgData name="Cynthia Enciso" userId="7915927f-c5cf-4e1f-876d-e79882ad52fa" providerId="ADAL" clId="{D837242A-A884-4216-ABE3-320791715BB8}" dt="2022-05-09T18:37:59.972" v="1132" actId="47"/>
        <pc:sldMkLst>
          <pc:docMk/>
          <pc:sldMk cId="2213826061" sldId="271"/>
        </pc:sldMkLst>
        <pc:spChg chg="mod">
          <ac:chgData name="Cynthia Enciso" userId="7915927f-c5cf-4e1f-876d-e79882ad52fa" providerId="ADAL" clId="{D837242A-A884-4216-ABE3-320791715BB8}" dt="2022-05-09T18:37:17.856" v="1105" actId="20577"/>
          <ac:spMkLst>
            <pc:docMk/>
            <pc:sldMk cId="2213826061" sldId="271"/>
            <ac:spMk id="2" creationId="{68D339AF-042D-CA10-6FDF-4BF082318819}"/>
          </ac:spMkLst>
        </pc:spChg>
        <pc:spChg chg="del">
          <ac:chgData name="Cynthia Enciso" userId="7915927f-c5cf-4e1f-876d-e79882ad52fa" providerId="ADAL" clId="{D837242A-A884-4216-ABE3-320791715BB8}" dt="2022-05-09T18:37:21.711" v="1106" actId="478"/>
          <ac:spMkLst>
            <pc:docMk/>
            <pc:sldMk cId="2213826061" sldId="271"/>
            <ac:spMk id="3" creationId="{F3C6BD93-5994-1C76-CDDD-21556212A8F0}"/>
          </ac:spMkLst>
        </pc:spChg>
        <pc:spChg chg="del">
          <ac:chgData name="Cynthia Enciso" userId="7915927f-c5cf-4e1f-876d-e79882ad52fa" providerId="ADAL" clId="{D837242A-A884-4216-ABE3-320791715BB8}" dt="2022-05-09T18:37:22.847" v="1107" actId="478"/>
          <ac:spMkLst>
            <pc:docMk/>
            <pc:sldMk cId="2213826061" sldId="271"/>
            <ac:spMk id="4" creationId="{FBB6FAF2-6B10-8DE2-3D59-C4EFF4C722BA}"/>
          </ac:spMkLst>
        </pc:spChg>
        <pc:spChg chg="del">
          <ac:chgData name="Cynthia Enciso" userId="7915927f-c5cf-4e1f-876d-e79882ad52fa" providerId="ADAL" clId="{D837242A-A884-4216-ABE3-320791715BB8}" dt="2022-05-09T18:37:22.847" v="1107" actId="478"/>
          <ac:spMkLst>
            <pc:docMk/>
            <pc:sldMk cId="2213826061" sldId="271"/>
            <ac:spMk id="5" creationId="{907C2969-0F3D-52A1-8B43-36A75CCA2A63}"/>
          </ac:spMkLst>
        </pc:spChg>
        <pc:spChg chg="del">
          <ac:chgData name="Cynthia Enciso" userId="7915927f-c5cf-4e1f-876d-e79882ad52fa" providerId="ADAL" clId="{D837242A-A884-4216-ABE3-320791715BB8}" dt="2022-05-09T18:37:21.711" v="1106" actId="478"/>
          <ac:spMkLst>
            <pc:docMk/>
            <pc:sldMk cId="2213826061" sldId="271"/>
            <ac:spMk id="6" creationId="{3E67B3E3-84DA-1BD6-E6DC-DB3694B9A19F}"/>
          </ac:spMkLst>
        </pc:spChg>
        <pc:spChg chg="del">
          <ac:chgData name="Cynthia Enciso" userId="7915927f-c5cf-4e1f-876d-e79882ad52fa" providerId="ADAL" clId="{D837242A-A884-4216-ABE3-320791715BB8}" dt="2022-05-09T18:37:21.711" v="1106" actId="478"/>
          <ac:spMkLst>
            <pc:docMk/>
            <pc:sldMk cId="2213826061" sldId="271"/>
            <ac:spMk id="7" creationId="{EBC8B784-72D2-67FA-A0A0-1A14C9D3439D}"/>
          </ac:spMkLst>
        </pc:spChg>
      </pc:sldChg>
      <pc:sldChg chg="del">
        <pc:chgData name="Cynthia Enciso" userId="7915927f-c5cf-4e1f-876d-e79882ad52fa" providerId="ADAL" clId="{D837242A-A884-4216-ABE3-320791715BB8}" dt="2022-05-09T18:36:50.208" v="1073" actId="47"/>
        <pc:sldMkLst>
          <pc:docMk/>
          <pc:sldMk cId="4254918877" sldId="272"/>
        </pc:sldMkLst>
      </pc:sldChg>
      <pc:sldChg chg="modSp add mod ord">
        <pc:chgData name="Cynthia Enciso" userId="7915927f-c5cf-4e1f-876d-e79882ad52fa" providerId="ADAL" clId="{D837242A-A884-4216-ABE3-320791715BB8}" dt="2022-05-11T20:14:15.450" v="1882"/>
        <pc:sldMkLst>
          <pc:docMk/>
          <pc:sldMk cId="916109846" sldId="275"/>
        </pc:sldMkLst>
        <pc:spChg chg="mod">
          <ac:chgData name="Cynthia Enciso" userId="7915927f-c5cf-4e1f-876d-e79882ad52fa" providerId="ADAL" clId="{D837242A-A884-4216-ABE3-320791715BB8}" dt="2022-05-11T20:13:53.094" v="1880" actId="1076"/>
          <ac:spMkLst>
            <pc:docMk/>
            <pc:sldMk cId="916109846" sldId="275"/>
            <ac:spMk id="8" creationId="{17F952FD-B524-449D-BCA9-02674D0411D5}"/>
          </ac:spMkLst>
        </pc:spChg>
      </pc:sldChg>
      <pc:sldChg chg="modSp add mod">
        <pc:chgData name="Cynthia Enciso" userId="7915927f-c5cf-4e1f-876d-e79882ad52fa" providerId="ADAL" clId="{D837242A-A884-4216-ABE3-320791715BB8}" dt="2022-05-11T20:22:01.685" v="1991" actId="20577"/>
        <pc:sldMkLst>
          <pc:docMk/>
          <pc:sldMk cId="1272315674" sldId="276"/>
        </pc:sldMkLst>
        <pc:spChg chg="mod">
          <ac:chgData name="Cynthia Enciso" userId="7915927f-c5cf-4e1f-876d-e79882ad52fa" providerId="ADAL" clId="{D837242A-A884-4216-ABE3-320791715BB8}" dt="2022-05-11T20:22:01.685" v="1991" actId="20577"/>
          <ac:spMkLst>
            <pc:docMk/>
            <pc:sldMk cId="1272315674" sldId="276"/>
            <ac:spMk id="8" creationId="{17F952FD-B524-449D-BCA9-02674D0411D5}"/>
          </ac:spMkLst>
        </pc:spChg>
      </pc:sldChg>
      <pc:sldChg chg="addSp modSp add mod">
        <pc:chgData name="Cynthia Enciso" userId="7915927f-c5cf-4e1f-876d-e79882ad52fa" providerId="ADAL" clId="{D837242A-A884-4216-ABE3-320791715BB8}" dt="2022-05-11T20:26:47.603" v="2169" actId="1076"/>
        <pc:sldMkLst>
          <pc:docMk/>
          <pc:sldMk cId="1662650897" sldId="277"/>
        </pc:sldMkLst>
        <pc:spChg chg="mod">
          <ac:chgData name="Cynthia Enciso" userId="7915927f-c5cf-4e1f-876d-e79882ad52fa" providerId="ADAL" clId="{D837242A-A884-4216-ABE3-320791715BB8}" dt="2022-05-11T20:22:48.340" v="2145" actId="20577"/>
          <ac:spMkLst>
            <pc:docMk/>
            <pc:sldMk cId="1662650897" sldId="277"/>
            <ac:spMk id="8" creationId="{17F952FD-B524-449D-BCA9-02674D0411D5}"/>
          </ac:spMkLst>
        </pc:spChg>
        <pc:picChg chg="add mod">
          <ac:chgData name="Cynthia Enciso" userId="7915927f-c5cf-4e1f-876d-e79882ad52fa" providerId="ADAL" clId="{D837242A-A884-4216-ABE3-320791715BB8}" dt="2022-05-11T20:26:44.715" v="2168" actId="1076"/>
          <ac:picMkLst>
            <pc:docMk/>
            <pc:sldMk cId="1662650897" sldId="277"/>
            <ac:picMk id="3" creationId="{D76CE034-688F-982D-D318-55340B453243}"/>
          </ac:picMkLst>
        </pc:picChg>
        <pc:picChg chg="add mod">
          <ac:chgData name="Cynthia Enciso" userId="7915927f-c5cf-4e1f-876d-e79882ad52fa" providerId="ADAL" clId="{D837242A-A884-4216-ABE3-320791715BB8}" dt="2022-05-11T20:26:47.603" v="2169" actId="1076"/>
          <ac:picMkLst>
            <pc:docMk/>
            <pc:sldMk cId="1662650897" sldId="277"/>
            <ac:picMk id="6" creationId="{ABEA7EF2-2418-A6B8-F7F8-C813EF1A0486}"/>
          </ac:picMkLst>
        </pc:picChg>
        <pc:picChg chg="add mod">
          <ac:chgData name="Cynthia Enciso" userId="7915927f-c5cf-4e1f-876d-e79882ad52fa" providerId="ADAL" clId="{D837242A-A884-4216-ABE3-320791715BB8}" dt="2022-05-11T20:26:42.625" v="2167" actId="1076"/>
          <ac:picMkLst>
            <pc:docMk/>
            <pc:sldMk cId="1662650897" sldId="277"/>
            <ac:picMk id="9" creationId="{16619072-EC36-FEB8-939F-5D8C20089CB6}"/>
          </ac:picMkLst>
        </pc:picChg>
      </pc:sldChg>
      <pc:sldMasterChg chg="delSldLayout">
        <pc:chgData name="Cynthia Enciso" userId="7915927f-c5cf-4e1f-876d-e79882ad52fa" providerId="ADAL" clId="{D837242A-A884-4216-ABE3-320791715BB8}" dt="2022-05-09T18:37:59.972" v="1132" actId="47"/>
        <pc:sldMasterMkLst>
          <pc:docMk/>
          <pc:sldMasterMk cId="0" sldId="2147483648"/>
        </pc:sldMasterMkLst>
        <pc:sldLayoutChg chg="del">
          <pc:chgData name="Cynthia Enciso" userId="7915927f-c5cf-4e1f-876d-e79882ad52fa" providerId="ADAL" clId="{D837242A-A884-4216-ABE3-320791715BB8}" dt="2022-05-09T18:37:59.972" v="1132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0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10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10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0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0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0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0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0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0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0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2" name="Google Shape;182;p2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3" name="Google Shape;183;p2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58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754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3" name="Google Shape;83;p15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84" name="Google Shape;84;p15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105" name="Google Shape;105;p1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6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1" name="Google Shape;131;p1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8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18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55" name="Google Shape;155;p18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8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9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9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9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9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62" r:id="rId10"/>
    <p:sldLayoutId id="214748366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revature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tu.re/revup-study-group-videos" TargetMode="External"/><Relationship Id="rId2" Type="http://schemas.openxmlformats.org/officeDocument/2006/relationships/hyperlink" Target="https://revatu.re/revup-study-group-registration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Revature SPARK</a:t>
            </a:r>
            <a:endParaRPr dirty="0"/>
          </a:p>
        </p:txBody>
      </p:sp>
      <p:sp>
        <p:nvSpPr>
          <p:cNvPr id="213" name="Google Shape;213;p1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Led by Name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FAQs</a:t>
            </a:r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117A1E-259B-6365-6ECE-807930E83B39}"/>
              </a:ext>
            </a:extLst>
          </p:cNvPr>
          <p:cNvSpPr txBox="1">
            <a:spLocks/>
          </p:cNvSpPr>
          <p:nvPr/>
        </p:nvSpPr>
        <p:spPr>
          <a:xfrm>
            <a:off x="309448" y="1387549"/>
            <a:ext cx="8383980" cy="534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What time zone is the program using?</a:t>
            </a:r>
          </a:p>
          <a:p>
            <a:pPr lvl="1"/>
            <a:r>
              <a:rPr lang="en-US" dirty="0"/>
              <a:t>Eastern Time. Keep this in mind!</a:t>
            </a:r>
            <a:endParaRPr lang="en-US" b="1" dirty="0"/>
          </a:p>
          <a:p>
            <a:r>
              <a:rPr lang="en-US" dirty="0"/>
              <a:t>When are lectures?</a:t>
            </a:r>
          </a:p>
          <a:p>
            <a:pPr lvl="1"/>
            <a:r>
              <a:rPr lang="en-US" dirty="0"/>
              <a:t>Monday-Thursday at 5pm ET</a:t>
            </a:r>
          </a:p>
          <a:p>
            <a:pPr lvl="1"/>
            <a:r>
              <a:rPr lang="en-US" b="1" i="1" dirty="0"/>
              <a:t>We have an Open Office Hour on Fridays at 5pm ET – You can ask any question or get lab help during these office hours</a:t>
            </a:r>
          </a:p>
          <a:p>
            <a:pPr lvl="1">
              <a:buSzPts val="2800"/>
            </a:pPr>
            <a:r>
              <a:rPr lang="en-US" dirty="0"/>
              <a:t>Note: Lectures are recorded and available on </a:t>
            </a:r>
            <a:r>
              <a:rPr lang="en-US" dirty="0" err="1"/>
              <a:t>RevPro</a:t>
            </a:r>
            <a:r>
              <a:rPr lang="en-US" dirty="0"/>
              <a:t> the next day</a:t>
            </a:r>
          </a:p>
          <a:p>
            <a:r>
              <a:rPr lang="en-US" dirty="0"/>
              <a:t>How do I know my labs are complete?</a:t>
            </a:r>
          </a:p>
          <a:p>
            <a:pPr lvl="1">
              <a:buSzPts val="2800"/>
            </a:pPr>
            <a:r>
              <a:rPr lang="en-US" dirty="0"/>
              <a:t>You will get notifications that mention they are reviewed</a:t>
            </a:r>
          </a:p>
          <a:p>
            <a:pPr lvl="1"/>
            <a:r>
              <a:rPr lang="en-US" dirty="0"/>
              <a:t>Additionally, you will see the day/time they were reviewed in </a:t>
            </a:r>
            <a:r>
              <a:rPr lang="en-US" dirty="0" err="1"/>
              <a:t>Replit</a:t>
            </a:r>
          </a:p>
          <a:p>
            <a:r>
              <a:rPr lang="en-US" dirty="0"/>
              <a:t>Do I have to watch all the videos or read all the lessons?</a:t>
            </a:r>
          </a:p>
          <a:p>
            <a:pPr lvl="1"/>
            <a:r>
              <a:rPr lang="en-US" dirty="0"/>
              <a:t>Nope! They are useful references. </a:t>
            </a:r>
            <a:r>
              <a:rPr lang="en-US" b="1" dirty="0"/>
              <a:t>Use what you need for understanding the concepts.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Getting Help</a:t>
            </a:r>
            <a:endParaRPr/>
          </a:p>
        </p:txBody>
      </p:sp>
      <p:sp>
        <p:nvSpPr>
          <p:cNvPr id="258" name="Google Shape;258;p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5CDE915-28BA-AAC0-6789-F4839134F393}"/>
              </a:ext>
            </a:extLst>
          </p:cNvPr>
          <p:cNvSpPr txBox="1">
            <a:spLocks/>
          </p:cNvSpPr>
          <p:nvPr/>
        </p:nvSpPr>
        <p:spPr>
          <a:xfrm>
            <a:off x="284317" y="1396385"/>
            <a:ext cx="8383980" cy="5057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Tools:</a:t>
            </a:r>
          </a:p>
          <a:p>
            <a:pPr lvl="1"/>
            <a:r>
              <a:rPr lang="en-US" dirty="0"/>
              <a:t>Discord server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Tutoring Sessions</a:t>
            </a:r>
          </a:p>
          <a:p>
            <a:pPr lvl="1"/>
            <a:r>
              <a:rPr lang="en-US" dirty="0"/>
              <a:t>Replit chat messages</a:t>
            </a:r>
          </a:p>
          <a:p>
            <a:r>
              <a:rPr lang="en-US" dirty="0"/>
              <a:t>Getting Behind?</a:t>
            </a:r>
          </a:p>
          <a:p>
            <a:pPr lvl="1"/>
            <a:r>
              <a:rPr lang="en-US" dirty="0"/>
              <a:t>Reach out, ASAP</a:t>
            </a:r>
          </a:p>
          <a:p>
            <a:pPr lvl="1"/>
            <a:r>
              <a:rPr lang="en-US" dirty="0"/>
              <a:t>Post code issues on Discord</a:t>
            </a:r>
          </a:p>
          <a:p>
            <a:pPr lvl="1"/>
            <a:r>
              <a:rPr lang="en-US" dirty="0"/>
              <a:t>Ask </a:t>
            </a:r>
            <a:r>
              <a:rPr lang="en-US" b="1" dirty="0"/>
              <a:t>specific </a:t>
            </a:r>
            <a:r>
              <a:rPr lang="en-US" dirty="0"/>
              <a:t>questions</a:t>
            </a:r>
          </a:p>
          <a:p>
            <a:r>
              <a:rPr lang="en-US" dirty="0"/>
              <a:t>RevPro issues?</a:t>
            </a:r>
          </a:p>
          <a:p>
            <a:pPr lvl="1"/>
            <a:r>
              <a:rPr lang="en-US" dirty="0"/>
              <a:t>Contact </a:t>
            </a:r>
            <a:r>
              <a:rPr lang="en-US" dirty="0">
                <a:hlinkClick r:id="rId3"/>
              </a:rPr>
              <a:t>support@revature.com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70F9-0EAB-495E-A9B2-882D553B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13A93-CFB7-4788-A0BB-7B765A259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09" y="1219200"/>
            <a:ext cx="8355617" cy="5638800"/>
          </a:xfrm>
        </p:spPr>
        <p:txBody>
          <a:bodyPr>
            <a:normAutofit/>
          </a:bodyPr>
          <a:lstStyle/>
          <a:p>
            <a:r>
              <a:rPr lang="en-US" dirty="0"/>
              <a:t>Time management</a:t>
            </a:r>
          </a:p>
          <a:p>
            <a:pPr lvl="1"/>
            <a:r>
              <a:rPr lang="en-US" b="1" dirty="0"/>
              <a:t>Daily</a:t>
            </a:r>
            <a:r>
              <a:rPr lang="en-US" dirty="0"/>
              <a:t> work / study</a:t>
            </a:r>
          </a:p>
          <a:p>
            <a:pPr lvl="1"/>
            <a:r>
              <a:rPr lang="en-US" dirty="0"/>
              <a:t>Get organized</a:t>
            </a:r>
          </a:p>
          <a:p>
            <a:pPr lvl="1"/>
            <a:r>
              <a:rPr lang="en-US" dirty="0"/>
              <a:t>Break work into chunks</a:t>
            </a:r>
          </a:p>
          <a:p>
            <a:r>
              <a:rPr lang="en-US" dirty="0"/>
              <a:t>Come with a can-do attitude</a:t>
            </a:r>
          </a:p>
          <a:p>
            <a:pPr lvl="1"/>
            <a:r>
              <a:rPr lang="en-US" dirty="0"/>
              <a:t>Done is better than perfect!</a:t>
            </a:r>
          </a:p>
          <a:p>
            <a:r>
              <a:rPr lang="en-US" dirty="0"/>
              <a:t>Don’t follow the rabbit-holes </a:t>
            </a:r>
            <a:r>
              <a:rPr lang="en-US" i="1" dirty="0"/>
              <a:t>too</a:t>
            </a:r>
            <a:r>
              <a:rPr lang="en-US" dirty="0"/>
              <a:t> deeply</a:t>
            </a:r>
          </a:p>
          <a:p>
            <a:r>
              <a:rPr lang="en-US" dirty="0"/>
              <a:t>Get in the developer mindset</a:t>
            </a:r>
          </a:p>
          <a:p>
            <a:pPr lvl="1"/>
            <a:r>
              <a:rPr lang="en-US" dirty="0"/>
              <a:t>Google is your best friend!</a:t>
            </a:r>
          </a:p>
          <a:p>
            <a:r>
              <a:rPr lang="en-US" dirty="0"/>
              <a:t>Utilize your support system</a:t>
            </a:r>
          </a:p>
          <a:p>
            <a:pPr lvl="1"/>
            <a:r>
              <a:rPr lang="en-US" dirty="0"/>
              <a:t>Don’t be afraid to ask what you consider is a “dumb” question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08FB1-8A3A-41FE-A6DD-49D6D7F146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4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71" name="Google Shape;271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Lecture Topics</a:t>
            </a: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Spark Overview</a:t>
            </a:r>
            <a:endParaRPr dirty="0"/>
          </a:p>
          <a:p>
            <a:pPr marL="342900" lvl="0" indent="-342900" algn="l" rtl="0">
              <a:lnSpc>
                <a:spcPct val="1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Tool Introductions</a:t>
            </a:r>
            <a:endParaRPr dirty="0"/>
          </a:p>
          <a:p>
            <a:pPr marL="342900" lvl="0" indent="-342900" algn="l" rtl="0">
              <a:lnSpc>
                <a:spcPct val="1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Getting Help</a:t>
            </a:r>
          </a:p>
          <a:p>
            <a:pPr marL="342900" lvl="0" indent="-342900" algn="l" rtl="0">
              <a:lnSpc>
                <a:spcPct val="1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Tips and Advice</a:t>
            </a:r>
            <a:endParaRPr dirty="0"/>
          </a:p>
          <a:p>
            <a:pPr marL="342900" lvl="0" indent="-165100" algn="l" rtl="0">
              <a:lnSpc>
                <a:spcPct val="1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20" name="Google Shape;220;p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7500" y="2844100"/>
            <a:ext cx="8826500" cy="1818706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91610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26" name="Google Shape;226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dirty="0"/>
              <a:t>Tools</a:t>
            </a:r>
            <a:endParaRPr dirty="0"/>
          </a:p>
        </p:txBody>
      </p:sp>
      <p:sp>
        <p:nvSpPr>
          <p:cNvPr id="227" name="Google Shape;227;p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US" dirty="0"/>
              <a:t>RevPro</a:t>
            </a:r>
          </a:p>
          <a:p>
            <a:pPr marL="800100" lvl="1" indent="-342900">
              <a:spcBef>
                <a:spcPts val="560"/>
              </a:spcBef>
              <a:buSzPts val="2800"/>
            </a:pPr>
            <a:r>
              <a:rPr lang="en-US" dirty="0"/>
              <a:t>Contains course curriculum</a:t>
            </a:r>
          </a:p>
          <a:p>
            <a:pPr marL="1257300" lvl="2" indent="-342900">
              <a:spcBef>
                <a:spcPts val="560"/>
              </a:spcBef>
              <a:buSzPts val="2800"/>
            </a:pPr>
            <a:r>
              <a:rPr lang="en-US" dirty="0"/>
              <a:t>Exams</a:t>
            </a:r>
          </a:p>
          <a:p>
            <a:pPr marL="1257300" lvl="2" indent="-342900">
              <a:spcBef>
                <a:spcPts val="560"/>
              </a:spcBef>
              <a:buSzPts val="2800"/>
            </a:pPr>
            <a:r>
              <a:rPr lang="en-US" dirty="0"/>
              <a:t>Resources (videos, lessons)</a:t>
            </a:r>
          </a:p>
          <a:p>
            <a:pPr indent="-457200"/>
            <a:r>
              <a:rPr lang="en-US" dirty="0"/>
              <a:t>Replit </a:t>
            </a:r>
          </a:p>
          <a:p>
            <a:pPr marL="800100" lvl="1" indent="-342900"/>
            <a:r>
              <a:rPr lang="en-US" dirty="0"/>
              <a:t>“hands-on” activities</a:t>
            </a:r>
          </a:p>
          <a:p>
            <a:pPr marL="1257300" lvl="2" indent="-342900"/>
            <a:r>
              <a:rPr lang="en-US" dirty="0"/>
              <a:t>Labs</a:t>
            </a:r>
          </a:p>
          <a:p>
            <a:pPr marL="1257300" lvl="2" indent="-342900"/>
            <a:r>
              <a:rPr lang="en-US" dirty="0"/>
              <a:t>Project</a:t>
            </a:r>
          </a:p>
          <a:p>
            <a:pPr indent="-457200"/>
            <a:r>
              <a:rPr lang="en-US" dirty="0"/>
              <a:t>Discord</a:t>
            </a:r>
          </a:p>
          <a:p>
            <a:pPr marL="800100" lvl="1" indent="-342900"/>
            <a:r>
              <a:rPr lang="en-US" dirty="0"/>
              <a:t>Communication tool to connect with cohort and mentors</a:t>
            </a: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285750" indent="-285750">
              <a:spcBef>
                <a:spcPts val="480"/>
              </a:spcBef>
              <a:buSzPts val="2400"/>
              <a:buChar char="–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AEC5-44B2-4D4F-884D-792B154C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Course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DA91AD-7CCE-44CA-B7D7-C931E2917FC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31674" y="6322615"/>
            <a:ext cx="861671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117E19-C57B-46C5-AC1C-C1514E47EFB4}"/>
              </a:ext>
            </a:extLst>
          </p:cNvPr>
          <p:cNvSpPr/>
          <p:nvPr/>
        </p:nvSpPr>
        <p:spPr>
          <a:xfrm>
            <a:off x="1088927" y="1009853"/>
            <a:ext cx="6535080" cy="986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D01CD-F35B-4438-A810-A59C9E88C60A}"/>
              </a:ext>
            </a:extLst>
          </p:cNvPr>
          <p:cNvSpPr/>
          <p:nvPr/>
        </p:nvSpPr>
        <p:spPr>
          <a:xfrm>
            <a:off x="1088927" y="2173728"/>
            <a:ext cx="6535080" cy="9863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AB4B45-2F40-48C2-86F6-3F59BB50CFF6}"/>
              </a:ext>
            </a:extLst>
          </p:cNvPr>
          <p:cNvSpPr/>
          <p:nvPr/>
        </p:nvSpPr>
        <p:spPr>
          <a:xfrm>
            <a:off x="1088927" y="3337603"/>
            <a:ext cx="6535080" cy="986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B9CA6-3050-43DF-A483-18F8CC4B159F}"/>
              </a:ext>
            </a:extLst>
          </p:cNvPr>
          <p:cNvSpPr/>
          <p:nvPr/>
        </p:nvSpPr>
        <p:spPr>
          <a:xfrm>
            <a:off x="1088926" y="4501478"/>
            <a:ext cx="6535080" cy="9863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7BA20-C31E-4F93-A1EA-09C65CF6DC3B}"/>
              </a:ext>
            </a:extLst>
          </p:cNvPr>
          <p:cNvSpPr txBox="1"/>
          <p:nvPr/>
        </p:nvSpPr>
        <p:spPr>
          <a:xfrm>
            <a:off x="127771" y="132231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WEEK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2C21D-1862-4AC9-9293-C0488B50E0E0}"/>
              </a:ext>
            </a:extLst>
          </p:cNvPr>
          <p:cNvSpPr txBox="1"/>
          <p:nvPr/>
        </p:nvSpPr>
        <p:spPr>
          <a:xfrm>
            <a:off x="142987" y="246100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WEEK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6C68C-74FD-4E8E-9D55-DA6EE1DB9C84}"/>
              </a:ext>
            </a:extLst>
          </p:cNvPr>
          <p:cNvSpPr txBox="1"/>
          <p:nvPr/>
        </p:nvSpPr>
        <p:spPr>
          <a:xfrm>
            <a:off x="151969" y="362275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WEEK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3C454-BC6D-44B2-AC1F-E317BD3376B8}"/>
              </a:ext>
            </a:extLst>
          </p:cNvPr>
          <p:cNvSpPr txBox="1"/>
          <p:nvPr/>
        </p:nvSpPr>
        <p:spPr>
          <a:xfrm>
            <a:off x="151969" y="4786625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WEEK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711E-6E0F-498A-8FB2-C01B4E9EBEA6}"/>
              </a:ext>
            </a:extLst>
          </p:cNvPr>
          <p:cNvSpPr txBox="1"/>
          <p:nvPr/>
        </p:nvSpPr>
        <p:spPr>
          <a:xfrm>
            <a:off x="3379109" y="121329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Java Intro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4FF4D-2607-4E21-B4A9-BC26990133DE}"/>
              </a:ext>
            </a:extLst>
          </p:cNvPr>
          <p:cNvSpPr txBox="1"/>
          <p:nvPr/>
        </p:nvSpPr>
        <p:spPr>
          <a:xfrm>
            <a:off x="2813416" y="2410249"/>
            <a:ext cx="322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Intermediate Java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F8A19-E588-4DF4-B120-A0CC52D24BC7}"/>
              </a:ext>
            </a:extLst>
          </p:cNvPr>
          <p:cNvSpPr txBox="1"/>
          <p:nvPr/>
        </p:nvSpPr>
        <p:spPr>
          <a:xfrm>
            <a:off x="3022607" y="3581289"/>
            <a:ext cx="2805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Java Advanced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150CD7-CF27-4EB1-8355-BEBB28F3BCF7}"/>
              </a:ext>
            </a:extLst>
          </p:cNvPr>
          <p:cNvSpPr txBox="1"/>
          <p:nvPr/>
        </p:nvSpPr>
        <p:spPr>
          <a:xfrm>
            <a:off x="2800289" y="4751061"/>
            <a:ext cx="3360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Web Technologies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AA449D-D8C5-4CA4-8151-155EBC642B32}"/>
              </a:ext>
            </a:extLst>
          </p:cNvPr>
          <p:cNvSpPr/>
          <p:nvPr/>
        </p:nvSpPr>
        <p:spPr>
          <a:xfrm>
            <a:off x="1097908" y="5701421"/>
            <a:ext cx="6535080" cy="986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19AA2B-1575-464E-87A0-E443B11B656F}"/>
              </a:ext>
            </a:extLst>
          </p:cNvPr>
          <p:cNvSpPr/>
          <p:nvPr/>
        </p:nvSpPr>
        <p:spPr>
          <a:xfrm>
            <a:off x="1201612" y="1218643"/>
            <a:ext cx="1071259" cy="6707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labs introduced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CFDE0C-DBAA-4175-A471-7537D9D9F844}"/>
              </a:ext>
            </a:extLst>
          </p:cNvPr>
          <p:cNvSpPr/>
          <p:nvPr/>
        </p:nvSpPr>
        <p:spPr>
          <a:xfrm>
            <a:off x="1208292" y="2349563"/>
            <a:ext cx="1064579" cy="6707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13 labs introduced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25DA48-282A-4EAC-B042-22565A59897C}"/>
              </a:ext>
            </a:extLst>
          </p:cNvPr>
          <p:cNvSpPr/>
          <p:nvPr/>
        </p:nvSpPr>
        <p:spPr>
          <a:xfrm>
            <a:off x="1201611" y="3477371"/>
            <a:ext cx="1077939" cy="6707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18 labs introduced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CC3338-20FC-4767-8CAE-DE8A74926A28}"/>
              </a:ext>
            </a:extLst>
          </p:cNvPr>
          <p:cNvSpPr/>
          <p:nvPr/>
        </p:nvSpPr>
        <p:spPr>
          <a:xfrm>
            <a:off x="1208292" y="5848147"/>
            <a:ext cx="970137" cy="6707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36 labs submitted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F1E5DE-C4C7-95DE-AB78-DFA2BB65F428}"/>
              </a:ext>
            </a:extLst>
          </p:cNvPr>
          <p:cNvSpPr/>
          <p:nvPr/>
        </p:nvSpPr>
        <p:spPr>
          <a:xfrm>
            <a:off x="2279551" y="5848147"/>
            <a:ext cx="1067730" cy="6707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Submitted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7300DE-DBF9-1E32-64F0-2DF8E3AC7008}"/>
              </a:ext>
            </a:extLst>
          </p:cNvPr>
          <p:cNvSpPr/>
          <p:nvPr/>
        </p:nvSpPr>
        <p:spPr>
          <a:xfrm>
            <a:off x="6410010" y="1174849"/>
            <a:ext cx="1067730" cy="67071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introduced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75D6E9-9B10-76D5-4826-5FF571BE113E}"/>
              </a:ext>
            </a:extLst>
          </p:cNvPr>
          <p:cNvSpPr txBox="1"/>
          <p:nvPr/>
        </p:nvSpPr>
        <p:spPr>
          <a:xfrm>
            <a:off x="238154" y="5876312"/>
            <a:ext cx="869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After Spark</a:t>
            </a:r>
          </a:p>
        </p:txBody>
      </p:sp>
    </p:spTree>
    <p:extLst>
      <p:ext uri="{BB962C8B-B14F-4D97-AF65-F5344CB8AC3E}">
        <p14:creationId xmlns:p14="http://schemas.microsoft.com/office/powerpoint/2010/main" val="282410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4F0A-F4A9-47F1-A72B-03D03344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Completion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00AD9-58C1-4586-9DB4-C453F4B778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02C409-FDD8-47B6-A0BF-426CEDE0B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pass SPARK:</a:t>
            </a:r>
          </a:p>
          <a:p>
            <a:pPr lvl="1"/>
            <a:r>
              <a:rPr lang="en-US" dirty="0"/>
              <a:t>Complete all </a:t>
            </a:r>
            <a:r>
              <a:rPr lang="en-US" dirty="0" err="1"/>
              <a:t>replit</a:t>
            </a:r>
            <a:r>
              <a:rPr lang="en-US" dirty="0"/>
              <a:t> labs </a:t>
            </a:r>
          </a:p>
          <a:p>
            <a:pPr lvl="1"/>
            <a:r>
              <a:rPr lang="en-US" dirty="0"/>
              <a:t>Turn in project with a score of 70% or higher</a:t>
            </a:r>
          </a:p>
        </p:txBody>
      </p:sp>
    </p:spTree>
    <p:extLst>
      <p:ext uri="{BB962C8B-B14F-4D97-AF65-F5344CB8AC3E}">
        <p14:creationId xmlns:p14="http://schemas.microsoft.com/office/powerpoint/2010/main" val="52330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1838260"/>
            <a:ext cx="8826500" cy="1818706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Tool Introductions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6CE034-688F-982D-D318-55340B453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6" y="3971558"/>
            <a:ext cx="2569464" cy="80618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BEA7EF2-2418-A6B8-F7F8-C813EF1A0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454" y="3651317"/>
            <a:ext cx="2236019" cy="1678305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6619072-EC36-FEB8-939F-5D8C20089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028" y="3505268"/>
            <a:ext cx="1970404" cy="197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5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176D-E7B8-64BA-9539-73087A22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Study Groups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385A3-66EA-AD01-1296-4B1C9DF74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10" y="1481446"/>
            <a:ext cx="8914110" cy="5038963"/>
          </a:xfrm>
        </p:spPr>
        <p:txBody>
          <a:bodyPr>
            <a:normAutofit fontScale="92500"/>
          </a:bodyPr>
          <a:lstStyle/>
          <a:p>
            <a:r>
              <a:rPr lang="en-US" dirty="0"/>
              <a:t>Daily study groups are available to register for and will cover specific topics in the languages we will be learning</a:t>
            </a:r>
          </a:p>
          <a:p>
            <a:r>
              <a:rPr lang="en-US" dirty="0"/>
              <a:t>Two study groups run a day and are 1hr -1hr30min long:</a:t>
            </a:r>
          </a:p>
          <a:p>
            <a:pPr lvl="1"/>
            <a:r>
              <a:rPr lang="en-US" dirty="0"/>
              <a:t>1pm ET : Mon-Fri</a:t>
            </a:r>
          </a:p>
          <a:p>
            <a:pPr lvl="1"/>
            <a:r>
              <a:rPr lang="en-US" dirty="0"/>
              <a:t>6pm ET : Mon-Thu</a:t>
            </a:r>
          </a:p>
          <a:p>
            <a:pPr lvl="1"/>
            <a:r>
              <a:rPr lang="en-US" dirty="0"/>
              <a:t>1pm ET : Sat &amp; Sun</a:t>
            </a:r>
          </a:p>
          <a:p>
            <a:pPr>
              <a:buSzPts val="2400"/>
            </a:pPr>
            <a:r>
              <a:rPr lang="en-US" dirty="0"/>
              <a:t>Registration link for attending or viewing recorded sessions: </a:t>
            </a:r>
            <a:r>
              <a:rPr lang="en-US" dirty="0">
                <a:hlinkClick r:id="rId2"/>
              </a:rPr>
              <a:t>https://revatu.re/revup-study-group-registration</a:t>
            </a:r>
            <a:endParaRPr lang="en-US" dirty="0"/>
          </a:p>
          <a:p>
            <a:pPr>
              <a:buSzPts val="2400"/>
            </a:pPr>
            <a:r>
              <a:rPr lang="en-US" dirty="0"/>
              <a:t>Link to Study Group Video Library: </a:t>
            </a:r>
            <a:r>
              <a:rPr lang="en-US" dirty="0">
                <a:hlinkClick r:id="rId3"/>
              </a:rPr>
              <a:t>https://revatu.re/revup-study-group-videos</a:t>
            </a:r>
            <a:endParaRPr lang="en-US" dirty="0"/>
          </a:p>
          <a:p>
            <a:pPr>
              <a:buSzPts val="2400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19C4A-6964-D43B-37C2-CD446E78F8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7500" y="2844100"/>
            <a:ext cx="8826500" cy="1818706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FAQs and Tips</a:t>
            </a:r>
          </a:p>
        </p:txBody>
      </p:sp>
    </p:spTree>
    <p:extLst>
      <p:ext uri="{BB962C8B-B14F-4D97-AF65-F5344CB8AC3E}">
        <p14:creationId xmlns:p14="http://schemas.microsoft.com/office/powerpoint/2010/main" val="127231567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1d101e-4460-4858-9884-bfff178b54d5" xsi:nil="true"/>
    <lcf76f155ced4ddcb4097134ff3c332f xmlns="ac103a19-bdf8-418d-b382-e3e7aee689c4">
      <Terms xmlns="http://schemas.microsoft.com/office/infopath/2007/PartnerControls"/>
    </lcf76f155ced4ddcb4097134ff3c332f>
    <MediaLengthInSeconds xmlns="ac103a19-bdf8-418d-b382-e3e7aee689c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A018D70E7314A8DC75BB2B3207420" ma:contentTypeVersion="14" ma:contentTypeDescription="Create a new document." ma:contentTypeScope="" ma:versionID="a3635696d09a34d5a22d73ae6f0fe851">
  <xsd:schema xmlns:xsd="http://www.w3.org/2001/XMLSchema" xmlns:xs="http://www.w3.org/2001/XMLSchema" xmlns:p="http://schemas.microsoft.com/office/2006/metadata/properties" xmlns:ns2="ac103a19-bdf8-418d-b382-e3e7aee689c4" xmlns:ns3="b21d101e-4460-4858-9884-bfff178b54d5" targetNamespace="http://schemas.microsoft.com/office/2006/metadata/properties" ma:root="true" ma:fieldsID="03dd7fa0ed52207055fdfd3c24649c3b" ns2:_="" ns3:_="">
    <xsd:import namespace="ac103a19-bdf8-418d-b382-e3e7aee689c4"/>
    <xsd:import namespace="b21d101e-4460-4858-9884-bfff178b54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03a19-bdf8-418d-b382-e3e7aee68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d101e-4460-4858-9884-bfff178b54d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3b28fa3-84d6-48f2-a274-a150a8e20807}" ma:internalName="TaxCatchAll" ma:showField="CatchAllData" ma:web="b21d101e-4460-4858-9884-bfff178b54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A30FF-CD39-4B47-96F3-520A82F7C8BE}">
  <ds:schemaRefs>
    <ds:schemaRef ds:uri="http://schemas.microsoft.com/office/2006/metadata/properties"/>
    <ds:schemaRef ds:uri="http://schemas.microsoft.com/office/infopath/2007/PartnerControls"/>
    <ds:schemaRef ds:uri="b21d101e-4460-4858-9884-bfff178b54d5"/>
    <ds:schemaRef ds:uri="ac103a19-bdf8-418d-b382-e3e7aee689c4"/>
  </ds:schemaRefs>
</ds:datastoreItem>
</file>

<file path=customXml/itemProps2.xml><?xml version="1.0" encoding="utf-8"?>
<ds:datastoreItem xmlns:ds="http://schemas.openxmlformats.org/officeDocument/2006/customXml" ds:itemID="{BB0B116A-AFCB-4CA4-A213-E59A908D9F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A79ECE-801F-4D63-AB42-82C11ED880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103a19-bdf8-418d-b382-e3e7aee689c4"/>
    <ds:schemaRef ds:uri="b21d101e-4460-4858-9884-bfff178b54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333</Words>
  <Application>Microsoft Office PowerPoint</Application>
  <PresentationFormat>On-screen Show (4:3)</PresentationFormat>
  <Paragraphs>92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2_Custom Design</vt:lpstr>
      <vt:lpstr>Revature SPARK</vt:lpstr>
      <vt:lpstr>Lecture Topics</vt:lpstr>
      <vt:lpstr>PowerPoint Presentation</vt:lpstr>
      <vt:lpstr>Tools</vt:lpstr>
      <vt:lpstr>Spark Course</vt:lpstr>
      <vt:lpstr>Spark Completion Requirements</vt:lpstr>
      <vt:lpstr>PowerPoint Presentation</vt:lpstr>
      <vt:lpstr>Daily Study Groups</vt:lpstr>
      <vt:lpstr>PowerPoint Presentation</vt:lpstr>
      <vt:lpstr>FAQs</vt:lpstr>
      <vt:lpstr>Getting Help</vt:lpstr>
      <vt:lpstr>Tips For Success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Revature Code First Program (Spark Curriculum)</dc:title>
  <dc:creator>Office Revature E</dc:creator>
  <cp:lastModifiedBy>Cynthia Enciso</cp:lastModifiedBy>
  <cp:revision>77</cp:revision>
  <dcterms:created xsi:type="dcterms:W3CDTF">2020-08-03T18:35:33Z</dcterms:created>
  <dcterms:modified xsi:type="dcterms:W3CDTF">2022-08-22T19:58:01Z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0x0101009ECA018D70E7314A8DC75BB2B3207420</vt:lpwstr>
  </property>
  <property fmtid="{D5CDD505-2E9C-101B-9397-08002B2CF9AE}" pid="3" name="Order">
    <vt:r8>106700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