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85" r:id="rId3"/>
    <p:sldId id="287" r:id="rId4"/>
    <p:sldId id="262" r:id="rId5"/>
    <p:sldId id="291" r:id="rId6"/>
    <p:sldId id="259" r:id="rId7"/>
    <p:sldId id="273" r:id="rId8"/>
    <p:sldId id="276" r:id="rId9"/>
    <p:sldId id="277" r:id="rId10"/>
    <p:sldId id="278" r:id="rId11"/>
    <p:sldId id="288" r:id="rId12"/>
    <p:sldId id="264" r:id="rId13"/>
    <p:sldId id="263" r:id="rId14"/>
    <p:sldId id="289" r:id="rId15"/>
    <p:sldId id="265" r:id="rId16"/>
    <p:sldId id="282" r:id="rId17"/>
    <p:sldId id="294" r:id="rId18"/>
    <p:sldId id="293" r:id="rId19"/>
    <p:sldId id="290" r:id="rId20"/>
    <p:sldId id="261" r:id="rId21"/>
    <p:sldId id="286" r:id="rId22"/>
    <p:sldId id="267" r:id="rId2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E901B-41AE-4BFF-A03D-0A9A4A7360C2}" v="1" dt="2022-05-13T18:58:3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598" autoAdjust="0"/>
  </p:normalViewPr>
  <p:slideViewPr>
    <p:cSldViewPr snapToGrid="0">
      <p:cViewPr varScale="1">
        <p:scale>
          <a:sx n="64" d="100"/>
          <a:sy n="64" d="100"/>
        </p:scale>
        <p:origin x="1356" y="6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F3B0982E-F8D7-4019-B0BD-51D870242FEB}"/>
    <pc:docChg chg="custSel modSld">
      <pc:chgData name="Cynthia Enciso" userId="7915927f-c5cf-4e1f-876d-e79882ad52fa" providerId="ADAL" clId="{F3B0982E-F8D7-4019-B0BD-51D870242FEB}" dt="2021-06-14T21:11:58.814" v="71" actId="1076"/>
      <pc:docMkLst>
        <pc:docMk/>
      </pc:docMkLst>
      <pc:sldChg chg="addSp delSp modSp mod">
        <pc:chgData name="Cynthia Enciso" userId="7915927f-c5cf-4e1f-876d-e79882ad52fa" providerId="ADAL" clId="{F3B0982E-F8D7-4019-B0BD-51D870242FEB}" dt="2021-06-14T20:35:59.225" v="45" actId="478"/>
        <pc:sldMkLst>
          <pc:docMk/>
          <pc:sldMk cId="0" sldId="263"/>
        </pc:sldMkLst>
        <pc:spChg chg="add del mod">
          <ac:chgData name="Cynthia Enciso" userId="7915927f-c5cf-4e1f-876d-e79882ad52fa" providerId="ADAL" clId="{F3B0982E-F8D7-4019-B0BD-51D870242FEB}" dt="2021-06-14T20:35:59.225" v="45" actId="478"/>
          <ac:spMkLst>
            <pc:docMk/>
            <pc:sldMk cId="0" sldId="263"/>
            <ac:spMk id="2" creationId="{11279063-726D-4DA2-AC29-13C80890C445}"/>
          </ac:spMkLst>
        </pc:spChg>
      </pc:sldChg>
      <pc:sldChg chg="modSp mod">
        <pc:chgData name="Cynthia Enciso" userId="7915927f-c5cf-4e1f-876d-e79882ad52fa" providerId="ADAL" clId="{F3B0982E-F8D7-4019-B0BD-51D870242FEB}" dt="2021-06-14T20:40:28.506" v="55" actId="20577"/>
        <pc:sldMkLst>
          <pc:docMk/>
          <pc:sldMk cId="0" sldId="264"/>
        </pc:sldMkLst>
        <pc:spChg chg="mod">
          <ac:chgData name="Cynthia Enciso" userId="7915927f-c5cf-4e1f-876d-e79882ad52fa" providerId="ADAL" clId="{F3B0982E-F8D7-4019-B0BD-51D870242FEB}" dt="2021-06-14T20:40:28.506" v="55" actId="20577"/>
          <ac:spMkLst>
            <pc:docMk/>
            <pc:sldMk cId="0" sldId="264"/>
            <ac:spMk id="2" creationId="{AD9D27B1-751B-4BD9-9F3F-EE5A08DEBFC7}"/>
          </ac:spMkLst>
        </pc:spChg>
      </pc:sldChg>
      <pc:sldChg chg="addSp modSp mod">
        <pc:chgData name="Cynthia Enciso" userId="7915927f-c5cf-4e1f-876d-e79882ad52fa" providerId="ADAL" clId="{F3B0982E-F8D7-4019-B0BD-51D870242FEB}" dt="2021-06-14T20:40:55.618" v="70" actId="20577"/>
        <pc:sldMkLst>
          <pc:docMk/>
          <pc:sldMk cId="0" sldId="265"/>
        </pc:sldMkLst>
        <pc:spChg chg="add mod">
          <ac:chgData name="Cynthia Enciso" userId="7915927f-c5cf-4e1f-876d-e79882ad52fa" providerId="ADAL" clId="{F3B0982E-F8D7-4019-B0BD-51D870242FEB}" dt="2021-06-14T20:40:55.618" v="70" actId="20577"/>
          <ac:spMkLst>
            <pc:docMk/>
            <pc:sldMk cId="0" sldId="265"/>
            <ac:spMk id="2" creationId="{1AECCF03-E4BB-47C4-A76F-758338B50F71}"/>
          </ac:spMkLst>
        </pc:spChg>
      </pc:sldChg>
      <pc:sldChg chg="modSp mod">
        <pc:chgData name="Cynthia Enciso" userId="7915927f-c5cf-4e1f-876d-e79882ad52fa" providerId="ADAL" clId="{F3B0982E-F8D7-4019-B0BD-51D870242FEB}" dt="2021-06-14T21:11:58.814" v="71" actId="1076"/>
        <pc:sldMkLst>
          <pc:docMk/>
          <pc:sldMk cId="54639374" sldId="276"/>
        </pc:sldMkLst>
        <pc:grpChg chg="mod">
          <ac:chgData name="Cynthia Enciso" userId="7915927f-c5cf-4e1f-876d-e79882ad52fa" providerId="ADAL" clId="{F3B0982E-F8D7-4019-B0BD-51D870242FEB}" dt="2021-06-14T21:11:58.814" v="71" actId="1076"/>
          <ac:grpSpMkLst>
            <pc:docMk/>
            <pc:sldMk cId="54639374" sldId="276"/>
            <ac:grpSpMk id="23" creationId="{5BCE7D65-1CF4-4668-9B9D-57E720FBC490}"/>
          </ac:grpSpMkLst>
        </pc:grpChg>
      </pc:sldChg>
      <pc:sldChg chg="delSp mod">
        <pc:chgData name="Cynthia Enciso" userId="7915927f-c5cf-4e1f-876d-e79882ad52fa" providerId="ADAL" clId="{F3B0982E-F8D7-4019-B0BD-51D870242FEB}" dt="2021-06-14T20:20:06.900" v="0" actId="478"/>
        <pc:sldMkLst>
          <pc:docMk/>
          <pc:sldMk cId="1101121298" sldId="278"/>
        </pc:sldMkLst>
        <pc:spChg chg="del">
          <ac:chgData name="Cynthia Enciso" userId="7915927f-c5cf-4e1f-876d-e79882ad52fa" providerId="ADAL" clId="{F3B0982E-F8D7-4019-B0BD-51D870242FEB}" dt="2021-06-14T20:20:06.900" v="0" actId="478"/>
          <ac:spMkLst>
            <pc:docMk/>
            <pc:sldMk cId="1101121298" sldId="278"/>
            <ac:spMk id="7" creationId="{D4A94988-B300-4135-9AAB-489602F35956}"/>
          </ac:spMkLst>
        </pc:spChg>
      </pc:sldChg>
    </pc:docChg>
  </pc:docChgLst>
  <pc:docChgLst>
    <pc:chgData name="Cynthia Enciso" userId="7915927f-c5cf-4e1f-876d-e79882ad52fa" providerId="ADAL" clId="{55BE901B-41AE-4BFF-A03D-0A9A4A7360C2}"/>
    <pc:docChg chg="custSel addSld delSld modSld">
      <pc:chgData name="Cynthia Enciso" userId="7915927f-c5cf-4e1f-876d-e79882ad52fa" providerId="ADAL" clId="{55BE901B-41AE-4BFF-A03D-0A9A4A7360C2}" dt="2022-05-13T18:59:25.991" v="294" actId="20577"/>
      <pc:docMkLst>
        <pc:docMk/>
      </pc:docMkLst>
      <pc:sldChg chg="modSp mod">
        <pc:chgData name="Cynthia Enciso" userId="7915927f-c5cf-4e1f-876d-e79882ad52fa" providerId="ADAL" clId="{55BE901B-41AE-4BFF-A03D-0A9A4A7360C2}" dt="2022-05-13T18:59:25.991" v="294" actId="20577"/>
        <pc:sldMkLst>
          <pc:docMk/>
          <pc:sldMk cId="0" sldId="256"/>
        </pc:sldMkLst>
        <pc:spChg chg="mod">
          <ac:chgData name="Cynthia Enciso" userId="7915927f-c5cf-4e1f-876d-e79882ad52fa" providerId="ADAL" clId="{55BE901B-41AE-4BFF-A03D-0A9A4A7360C2}" dt="2022-05-13T18:59:25.991" v="294" actId="20577"/>
          <ac:spMkLst>
            <pc:docMk/>
            <pc:sldMk cId="0" sldId="256"/>
            <ac:spMk id="212" creationId="{00000000-0000-0000-0000-000000000000}"/>
          </ac:spMkLst>
        </pc:spChg>
      </pc:sldChg>
      <pc:sldChg chg="modSp add del mod">
        <pc:chgData name="Cynthia Enciso" userId="7915927f-c5cf-4e1f-876d-e79882ad52fa" providerId="ADAL" clId="{55BE901B-41AE-4BFF-A03D-0A9A4A7360C2}" dt="2022-05-13T18:58:41.741" v="218" actId="20577"/>
        <pc:sldMkLst>
          <pc:docMk/>
          <pc:sldMk cId="0" sldId="263"/>
        </pc:sldMkLst>
        <pc:spChg chg="mod">
          <ac:chgData name="Cynthia Enciso" userId="7915927f-c5cf-4e1f-876d-e79882ad52fa" providerId="ADAL" clId="{55BE901B-41AE-4BFF-A03D-0A9A4A7360C2}" dt="2022-05-13T18:58:41.741" v="218" actId="20577"/>
          <ac:spMkLst>
            <pc:docMk/>
            <pc:sldMk cId="0" sldId="263"/>
            <ac:spMk id="259" creationId="{00000000-0000-0000-0000-000000000000}"/>
          </ac:spMkLst>
        </pc:spChg>
      </pc:sldChg>
      <pc:sldChg chg="modSp mod">
        <pc:chgData name="Cynthia Enciso" userId="7915927f-c5cf-4e1f-876d-e79882ad52fa" providerId="ADAL" clId="{55BE901B-41AE-4BFF-A03D-0A9A4A7360C2}" dt="2022-05-13T18:57:54.750" v="202" actId="20577"/>
        <pc:sldMkLst>
          <pc:docMk/>
          <pc:sldMk cId="0" sldId="264"/>
        </pc:sldMkLst>
        <pc:spChg chg="mod">
          <ac:chgData name="Cynthia Enciso" userId="7915927f-c5cf-4e1f-876d-e79882ad52fa" providerId="ADAL" clId="{55BE901B-41AE-4BFF-A03D-0A9A4A7360C2}" dt="2022-05-13T18:57:54.750" v="202" actId="20577"/>
          <ac:spMkLst>
            <pc:docMk/>
            <pc:sldMk cId="0" sldId="264"/>
            <ac:spMk id="266" creationId="{00000000-0000-0000-0000-000000000000}"/>
          </ac:spMkLst>
        </pc:spChg>
      </pc:sldChg>
      <pc:sldChg chg="del">
        <pc:chgData name="Cynthia Enciso" userId="7915927f-c5cf-4e1f-876d-e79882ad52fa" providerId="ADAL" clId="{55BE901B-41AE-4BFF-A03D-0A9A4A7360C2}" dt="2022-05-13T18:56:12.831" v="50" actId="47"/>
        <pc:sldMkLst>
          <pc:docMk/>
          <pc:sldMk cId="0" sldId="266"/>
        </pc:sldMkLst>
      </pc:sldChg>
      <pc:sldChg chg="del">
        <pc:chgData name="Cynthia Enciso" userId="7915927f-c5cf-4e1f-876d-e79882ad52fa" providerId="ADAL" clId="{55BE901B-41AE-4BFF-A03D-0A9A4A7360C2}" dt="2022-05-13T18:56:12.831" v="50" actId="47"/>
        <pc:sldMkLst>
          <pc:docMk/>
          <pc:sldMk cId="2764387677" sldId="279"/>
        </pc:sldMkLst>
      </pc:sldChg>
      <pc:sldChg chg="del">
        <pc:chgData name="Cynthia Enciso" userId="7915927f-c5cf-4e1f-876d-e79882ad52fa" providerId="ADAL" clId="{55BE901B-41AE-4BFF-A03D-0A9A4A7360C2}" dt="2022-05-13T18:58:20.613" v="203" actId="47"/>
        <pc:sldMkLst>
          <pc:docMk/>
          <pc:sldMk cId="603956332" sldId="280"/>
        </pc:sldMkLst>
      </pc:sldChg>
      <pc:sldChg chg="modSp mod">
        <pc:chgData name="Cynthia Enciso" userId="7915927f-c5cf-4e1f-876d-e79882ad52fa" providerId="ADAL" clId="{55BE901B-41AE-4BFF-A03D-0A9A4A7360C2}" dt="2022-05-13T18:55:30.012" v="49" actId="20577"/>
        <pc:sldMkLst>
          <pc:docMk/>
          <pc:sldMk cId="3310620766" sldId="285"/>
        </pc:sldMkLst>
        <pc:spChg chg="mod">
          <ac:chgData name="Cynthia Enciso" userId="7915927f-c5cf-4e1f-876d-e79882ad52fa" providerId="ADAL" clId="{55BE901B-41AE-4BFF-A03D-0A9A4A7360C2}" dt="2022-05-13T18:55:30.012" v="49" actId="20577"/>
          <ac:spMkLst>
            <pc:docMk/>
            <pc:sldMk cId="3310620766" sldId="285"/>
            <ac:spMk id="6" creationId="{96BA33C4-EFC6-4ED4-93C3-666B2968F418}"/>
          </ac:spMkLst>
        </pc:spChg>
      </pc:sldChg>
      <pc:sldChg chg="modSp mod">
        <pc:chgData name="Cynthia Enciso" userId="7915927f-c5cf-4e1f-876d-e79882ad52fa" providerId="ADAL" clId="{55BE901B-41AE-4BFF-A03D-0A9A4A7360C2}" dt="2022-05-13T18:57:35.884" v="169" actId="20577"/>
        <pc:sldMkLst>
          <pc:docMk/>
          <pc:sldMk cId="3020230963" sldId="286"/>
        </pc:sldMkLst>
        <pc:spChg chg="mod">
          <ac:chgData name="Cynthia Enciso" userId="7915927f-c5cf-4e1f-876d-e79882ad52fa" providerId="ADAL" clId="{55BE901B-41AE-4BFF-A03D-0A9A4A7360C2}" dt="2022-05-13T18:57:35.884" v="169" actId="20577"/>
          <ac:spMkLst>
            <pc:docMk/>
            <pc:sldMk cId="3020230963" sldId="286"/>
            <ac:spMk id="4" creationId="{8785ACC6-55DA-4756-AC5A-4473BED2D7F2}"/>
          </ac:spMkLst>
        </pc:spChg>
      </pc:sldChg>
      <pc:sldChg chg="modSp mod">
        <pc:chgData name="Cynthia Enciso" userId="7915927f-c5cf-4e1f-876d-e79882ad52fa" providerId="ADAL" clId="{55BE901B-41AE-4BFF-A03D-0A9A4A7360C2}" dt="2022-05-13T18:58:29.127" v="209" actId="20577"/>
        <pc:sldMkLst>
          <pc:docMk/>
          <pc:sldMk cId="3067673872" sldId="288"/>
        </pc:sldMkLst>
        <pc:spChg chg="mod">
          <ac:chgData name="Cynthia Enciso" userId="7915927f-c5cf-4e1f-876d-e79882ad52fa" providerId="ADAL" clId="{55BE901B-41AE-4BFF-A03D-0A9A4A7360C2}" dt="2022-05-13T18:58:29.127" v="209" actId="20577"/>
          <ac:spMkLst>
            <pc:docMk/>
            <pc:sldMk cId="3067673872" sldId="288"/>
            <ac:spMk id="5" creationId="{9DB24D0D-B1B7-4C71-9CFC-D35542ACA075}"/>
          </ac:spMkLst>
        </pc:spChg>
      </pc:sldChg>
      <pc:sldChg chg="del">
        <pc:chgData name="Cynthia Enciso" userId="7915927f-c5cf-4e1f-876d-e79882ad52fa" providerId="ADAL" clId="{55BE901B-41AE-4BFF-A03D-0A9A4A7360C2}" dt="2022-05-13T18:56:12.831" v="50" actId="47"/>
        <pc:sldMkLst>
          <pc:docMk/>
          <pc:sldMk cId="2100210552" sldId="292"/>
        </pc:sldMkLst>
      </pc:sldChg>
      <pc:sldChg chg="modSp mod">
        <pc:chgData name="Cynthia Enciso" userId="7915927f-c5cf-4e1f-876d-e79882ad52fa" providerId="ADAL" clId="{55BE901B-41AE-4BFF-A03D-0A9A4A7360C2}" dt="2022-05-13T18:56:50.633" v="74" actId="20577"/>
        <pc:sldMkLst>
          <pc:docMk/>
          <pc:sldMk cId="1516776893" sldId="293"/>
        </pc:sldMkLst>
        <pc:spChg chg="mod">
          <ac:chgData name="Cynthia Enciso" userId="7915927f-c5cf-4e1f-876d-e79882ad52fa" providerId="ADAL" clId="{55BE901B-41AE-4BFF-A03D-0A9A4A7360C2}" dt="2022-05-13T18:56:50.633" v="74" actId="20577"/>
          <ac:spMkLst>
            <pc:docMk/>
            <pc:sldMk cId="1516776893" sldId="293"/>
            <ac:spMk id="2" creationId="{B4C8D2EF-3B23-4D51-B742-8F553E74521D}"/>
          </ac:spMkLst>
        </pc:spChg>
        <pc:spChg chg="mod">
          <ac:chgData name="Cynthia Enciso" userId="7915927f-c5cf-4e1f-876d-e79882ad52fa" providerId="ADAL" clId="{55BE901B-41AE-4BFF-A03D-0A9A4A7360C2}" dt="2022-05-13T18:56:39.061" v="51" actId="21"/>
          <ac:spMkLst>
            <pc:docMk/>
            <pc:sldMk cId="1516776893" sldId="293"/>
            <ac:spMk id="3" creationId="{F823EF9F-43A8-4855-B7EC-B47B761277C0}"/>
          </ac:spMkLst>
        </pc:spChg>
      </pc:sldChg>
    </pc:docChg>
  </pc:docChgLst>
  <pc:docChgLst>
    <pc:chgData name="Cynthia Enciso" userId="7915927f-c5cf-4e1f-876d-e79882ad52fa" providerId="ADAL" clId="{2FE69DBB-3475-4F43-BB4D-629329706730}"/>
    <pc:docChg chg="custSel modSld sldOrd">
      <pc:chgData name="Cynthia Enciso" userId="7915927f-c5cf-4e1f-876d-e79882ad52fa" providerId="ADAL" clId="{2FE69DBB-3475-4F43-BB4D-629329706730}" dt="2021-05-10T20:32:36.733" v="147" actId="1076"/>
      <pc:docMkLst>
        <pc:docMk/>
      </pc:docMkLst>
      <pc:sldChg chg="addSp modSp mod">
        <pc:chgData name="Cynthia Enciso" userId="7915927f-c5cf-4e1f-876d-e79882ad52fa" providerId="ADAL" clId="{2FE69DBB-3475-4F43-BB4D-629329706730}" dt="2021-05-10T12:29:06.065" v="15" actId="20577"/>
        <pc:sldMkLst>
          <pc:docMk/>
          <pc:sldMk cId="0" sldId="259"/>
        </pc:sldMkLst>
        <pc:spChg chg="add mod">
          <ac:chgData name="Cynthia Enciso" userId="7915927f-c5cf-4e1f-876d-e79882ad52fa" providerId="ADAL" clId="{2FE69DBB-3475-4F43-BB4D-629329706730}" dt="2021-05-10T12:29:06.065" v="15" actId="20577"/>
          <ac:spMkLst>
            <pc:docMk/>
            <pc:sldMk cId="0" sldId="259"/>
            <ac:spMk id="2" creationId="{26EB0DEE-4C94-4538-890F-7A2A8BF0C588}"/>
          </ac:spMkLst>
        </pc:spChg>
      </pc:sldChg>
      <pc:sldChg chg="addSp modSp mod">
        <pc:chgData name="Cynthia Enciso" userId="7915927f-c5cf-4e1f-876d-e79882ad52fa" providerId="ADAL" clId="{2FE69DBB-3475-4F43-BB4D-629329706730}" dt="2021-05-10T14:10:53.604" v="112" actId="20577"/>
        <pc:sldMkLst>
          <pc:docMk/>
          <pc:sldMk cId="0" sldId="261"/>
        </pc:sldMkLst>
        <pc:spChg chg="add mod">
          <ac:chgData name="Cynthia Enciso" userId="7915927f-c5cf-4e1f-876d-e79882ad52fa" providerId="ADAL" clId="{2FE69DBB-3475-4F43-BB4D-629329706730}" dt="2021-05-10T14:10:53.604" v="112" actId="20577"/>
          <ac:spMkLst>
            <pc:docMk/>
            <pc:sldMk cId="0" sldId="261"/>
            <ac:spMk id="2" creationId="{6C9E1749-2886-4FEB-8877-30EFDBCD0049}"/>
          </ac:spMkLst>
        </pc:spChg>
      </pc:sldChg>
      <pc:sldChg chg="addSp modSp mod">
        <pc:chgData name="Cynthia Enciso" userId="7915927f-c5cf-4e1f-876d-e79882ad52fa" providerId="ADAL" clId="{2FE69DBB-3475-4F43-BB4D-629329706730}" dt="2021-05-10T13:13:35.640" v="73" actId="20577"/>
        <pc:sldMkLst>
          <pc:docMk/>
          <pc:sldMk cId="0" sldId="264"/>
        </pc:sldMkLst>
        <pc:spChg chg="add mod">
          <ac:chgData name="Cynthia Enciso" userId="7915927f-c5cf-4e1f-876d-e79882ad52fa" providerId="ADAL" clId="{2FE69DBB-3475-4F43-BB4D-629329706730}" dt="2021-05-10T13:13:35.640" v="73" actId="20577"/>
          <ac:spMkLst>
            <pc:docMk/>
            <pc:sldMk cId="0" sldId="264"/>
            <ac:spMk id="2" creationId="{AD9D27B1-751B-4BD9-9F3F-EE5A08DEBFC7}"/>
          </ac:spMkLst>
        </pc:spChg>
      </pc:sldChg>
      <pc:sldChg chg="ord">
        <pc:chgData name="Cynthia Enciso" userId="7915927f-c5cf-4e1f-876d-e79882ad52fa" providerId="ADAL" clId="{2FE69DBB-3475-4F43-BB4D-629329706730}" dt="2021-05-10T13:59:50.874" v="99"/>
        <pc:sldMkLst>
          <pc:docMk/>
          <pc:sldMk cId="0" sldId="266"/>
        </pc:sldMkLst>
      </pc:sldChg>
      <pc:sldChg chg="modSp">
        <pc:chgData name="Cynthia Enciso" userId="7915927f-c5cf-4e1f-876d-e79882ad52fa" providerId="ADAL" clId="{2FE69DBB-3475-4F43-BB4D-629329706730}" dt="2021-05-10T13:00:46.800" v="33" actId="20577"/>
        <pc:sldMkLst>
          <pc:docMk/>
          <pc:sldMk cId="2202868459" sldId="273"/>
        </pc:sldMkLst>
        <pc:spChg chg="mod">
          <ac:chgData name="Cynthia Enciso" userId="7915927f-c5cf-4e1f-876d-e79882ad52fa" providerId="ADAL" clId="{2FE69DBB-3475-4F43-BB4D-629329706730}" dt="2021-05-10T13:00:46.800" v="33" actId="20577"/>
          <ac:spMkLst>
            <pc:docMk/>
            <pc:sldMk cId="2202868459" sldId="273"/>
            <ac:spMk id="6" creationId="{7A312C36-F4D7-411E-A75D-DD61557F8CC4}"/>
          </ac:spMkLst>
        </pc:spChg>
      </pc:sldChg>
      <pc:sldChg chg="modSp">
        <pc:chgData name="Cynthia Enciso" userId="7915927f-c5cf-4e1f-876d-e79882ad52fa" providerId="ADAL" clId="{2FE69DBB-3475-4F43-BB4D-629329706730}" dt="2021-05-10T20:31:19.899" v="130" actId="20577"/>
        <pc:sldMkLst>
          <pc:docMk/>
          <pc:sldMk cId="191673792" sldId="277"/>
        </pc:sldMkLst>
        <pc:spChg chg="mod">
          <ac:chgData name="Cynthia Enciso" userId="7915927f-c5cf-4e1f-876d-e79882ad52fa" providerId="ADAL" clId="{2FE69DBB-3475-4F43-BB4D-629329706730}" dt="2021-05-10T20:31:19.899" v="130" actId="20577"/>
          <ac:spMkLst>
            <pc:docMk/>
            <pc:sldMk cId="191673792" sldId="277"/>
            <ac:spMk id="6" creationId="{7A312C36-F4D7-411E-A75D-DD61557F8CC4}"/>
          </ac:spMkLst>
        </pc:spChg>
      </pc:sldChg>
      <pc:sldChg chg="addSp modSp mod">
        <pc:chgData name="Cynthia Enciso" userId="7915927f-c5cf-4e1f-876d-e79882ad52fa" providerId="ADAL" clId="{2FE69DBB-3475-4F43-BB4D-629329706730}" dt="2021-05-10T20:32:36.733" v="147" actId="1076"/>
        <pc:sldMkLst>
          <pc:docMk/>
          <pc:sldMk cId="1101121298" sldId="278"/>
        </pc:sldMkLst>
        <pc:spChg chg="add mod">
          <ac:chgData name="Cynthia Enciso" userId="7915927f-c5cf-4e1f-876d-e79882ad52fa" providerId="ADAL" clId="{2FE69DBB-3475-4F43-BB4D-629329706730}" dt="2021-05-10T13:02:36.893" v="59" actId="20577"/>
          <ac:spMkLst>
            <pc:docMk/>
            <pc:sldMk cId="1101121298" sldId="278"/>
            <ac:spMk id="3" creationId="{E1A34F14-647E-4BBD-B16D-3622922181EA}"/>
          </ac:spMkLst>
        </pc:spChg>
        <pc:spChg chg="add mod">
          <ac:chgData name="Cynthia Enciso" userId="7915927f-c5cf-4e1f-876d-e79882ad52fa" providerId="ADAL" clId="{2FE69DBB-3475-4F43-BB4D-629329706730}" dt="2021-05-10T20:32:36.733" v="147" actId="1076"/>
          <ac:spMkLst>
            <pc:docMk/>
            <pc:sldMk cId="1101121298" sldId="278"/>
            <ac:spMk id="7" creationId="{D4A94988-B300-4135-9AAB-489602F35956}"/>
          </ac:spMkLst>
        </pc:spChg>
      </pc:sldChg>
      <pc:sldChg chg="addSp modSp mod">
        <pc:chgData name="Cynthia Enciso" userId="7915927f-c5cf-4e1f-876d-e79882ad52fa" providerId="ADAL" clId="{2FE69DBB-3475-4F43-BB4D-629329706730}" dt="2021-05-10T13:39:19.793" v="97" actId="20577"/>
        <pc:sldMkLst>
          <pc:docMk/>
          <pc:sldMk cId="2764387677" sldId="279"/>
        </pc:sldMkLst>
        <pc:spChg chg="add mod">
          <ac:chgData name="Cynthia Enciso" userId="7915927f-c5cf-4e1f-876d-e79882ad52fa" providerId="ADAL" clId="{2FE69DBB-3475-4F43-BB4D-629329706730}" dt="2021-05-10T13:39:19.793" v="97" actId="20577"/>
          <ac:spMkLst>
            <pc:docMk/>
            <pc:sldMk cId="2764387677" sldId="279"/>
            <ac:spMk id="3" creationId="{632307D8-4296-423C-8B32-EF599C36CC9F}"/>
          </ac:spMkLst>
        </pc:spChg>
      </pc:sldChg>
    </pc:docChg>
  </pc:docChgLst>
  <pc:docChgLst>
    <pc:chgData name="Cynthia Enciso" userId="7915927f-c5cf-4e1f-876d-e79882ad52fa" providerId="ADAL" clId="{437E063F-B374-416A-B6CD-2771D1A205D0}"/>
    <pc:docChg chg="undo custSel addSld delSld modSld sldOrd">
      <pc:chgData name="Cynthia Enciso" userId="7915927f-c5cf-4e1f-876d-e79882ad52fa" providerId="ADAL" clId="{437E063F-B374-416A-B6CD-2771D1A205D0}" dt="2021-12-06T18:37:59.471" v="4460" actId="20577"/>
      <pc:docMkLst>
        <pc:docMk/>
      </pc:docMkLst>
      <pc:sldChg chg="delSp mod">
        <pc:chgData name="Cynthia Enciso" userId="7915927f-c5cf-4e1f-876d-e79882ad52fa" providerId="ADAL" clId="{437E063F-B374-416A-B6CD-2771D1A205D0}" dt="2021-12-06T17:23:47.212" v="931" actId="478"/>
        <pc:sldMkLst>
          <pc:docMk/>
          <pc:sldMk cId="0" sldId="259"/>
        </pc:sldMkLst>
        <pc:spChg chg="del">
          <ac:chgData name="Cynthia Enciso" userId="7915927f-c5cf-4e1f-876d-e79882ad52fa" providerId="ADAL" clId="{437E063F-B374-416A-B6CD-2771D1A205D0}" dt="2021-12-06T17:23:47.212" v="931" actId="478"/>
          <ac:spMkLst>
            <pc:docMk/>
            <pc:sldMk cId="0" sldId="259"/>
            <ac:spMk id="2" creationId="{26EB0DEE-4C94-4538-890F-7A2A8BF0C588}"/>
          </ac:spMkLst>
        </pc:spChg>
      </pc:sldChg>
      <pc:sldChg chg="delSp mod">
        <pc:chgData name="Cynthia Enciso" userId="7915927f-c5cf-4e1f-876d-e79882ad52fa" providerId="ADAL" clId="{437E063F-B374-416A-B6CD-2771D1A205D0}" dt="2021-12-06T17:08:08.784" v="234" actId="478"/>
        <pc:sldMkLst>
          <pc:docMk/>
          <pc:sldMk cId="0" sldId="261"/>
        </pc:sldMkLst>
        <pc:spChg chg="del">
          <ac:chgData name="Cynthia Enciso" userId="7915927f-c5cf-4e1f-876d-e79882ad52fa" providerId="ADAL" clId="{437E063F-B374-416A-B6CD-2771D1A205D0}" dt="2021-12-06T17:08:08.784" v="234" actId="478"/>
          <ac:spMkLst>
            <pc:docMk/>
            <pc:sldMk cId="0" sldId="261"/>
            <ac:spMk id="2" creationId="{6C9E1749-2886-4FEB-8877-30EFDBCD0049}"/>
          </ac:spMkLst>
        </pc:spChg>
      </pc:sldChg>
      <pc:sldChg chg="addSp delSp modSp mod modAnim">
        <pc:chgData name="Cynthia Enciso" userId="7915927f-c5cf-4e1f-876d-e79882ad52fa" providerId="ADAL" clId="{437E063F-B374-416A-B6CD-2771D1A205D0}" dt="2021-12-06T17:27:18.588" v="1104" actId="113"/>
        <pc:sldMkLst>
          <pc:docMk/>
          <pc:sldMk cId="0" sldId="262"/>
        </pc:sldMkLst>
        <pc:spChg chg="del">
          <ac:chgData name="Cynthia Enciso" userId="7915927f-c5cf-4e1f-876d-e79882ad52fa" providerId="ADAL" clId="{437E063F-B374-416A-B6CD-2771D1A205D0}" dt="2021-12-06T16:50:33.191" v="1" actId="478"/>
          <ac:spMkLst>
            <pc:docMk/>
            <pc:sldMk cId="0" sldId="262"/>
            <ac:spMk id="2" creationId="{580BE462-FC31-431B-BF31-250F11E45F56}"/>
          </ac:spMkLst>
        </pc:spChg>
        <pc:spChg chg="add del mod">
          <ac:chgData name="Cynthia Enciso" userId="7915927f-c5cf-4e1f-876d-e79882ad52fa" providerId="ADAL" clId="{437E063F-B374-416A-B6CD-2771D1A205D0}" dt="2021-12-06T17:18:57.466" v="812" actId="21"/>
          <ac:spMkLst>
            <pc:docMk/>
            <pc:sldMk cId="0" sldId="262"/>
            <ac:spMk id="4" creationId="{6DD2EC09-A3CE-42A6-8C20-923A1B5E23C8}"/>
          </ac:spMkLst>
        </pc:spChg>
        <pc:spChg chg="add del mod">
          <ac:chgData name="Cynthia Enciso" userId="7915927f-c5cf-4e1f-876d-e79882ad52fa" providerId="ADAL" clId="{437E063F-B374-416A-B6CD-2771D1A205D0}" dt="2021-12-06T17:18:57.466" v="812" actId="21"/>
          <ac:spMkLst>
            <pc:docMk/>
            <pc:sldMk cId="0" sldId="262"/>
            <ac:spMk id="7" creationId="{CEB11AD9-57E8-4BE7-96FE-3C715B67FD88}"/>
          </ac:spMkLst>
        </pc:spChg>
        <pc:spChg chg="mod">
          <ac:chgData name="Cynthia Enciso" userId="7915927f-c5cf-4e1f-876d-e79882ad52fa" providerId="ADAL" clId="{437E063F-B374-416A-B6CD-2771D1A205D0}" dt="2021-12-06T17:27:18.588" v="1104" actId="113"/>
          <ac:spMkLst>
            <pc:docMk/>
            <pc:sldMk cId="0" sldId="262"/>
            <ac:spMk id="253" creationId="{00000000-0000-0000-0000-000000000000}"/>
          </ac:spMkLst>
        </pc:spChg>
      </pc:sldChg>
      <pc:sldChg chg="modSp mod modAnim">
        <pc:chgData name="Cynthia Enciso" userId="7915927f-c5cf-4e1f-876d-e79882ad52fa" providerId="ADAL" clId="{437E063F-B374-416A-B6CD-2771D1A205D0}" dt="2021-12-06T17:57:23.664" v="2324" actId="20577"/>
        <pc:sldMkLst>
          <pc:docMk/>
          <pc:sldMk cId="0" sldId="263"/>
        </pc:sldMkLst>
        <pc:spChg chg="mod">
          <ac:chgData name="Cynthia Enciso" userId="7915927f-c5cf-4e1f-876d-e79882ad52fa" providerId="ADAL" clId="{437E063F-B374-416A-B6CD-2771D1A205D0}" dt="2021-12-06T17:57:23.664" v="2324" actId="20577"/>
          <ac:spMkLst>
            <pc:docMk/>
            <pc:sldMk cId="0" sldId="263"/>
            <ac:spMk id="259" creationId="{00000000-0000-0000-0000-000000000000}"/>
          </ac:spMkLst>
        </pc:spChg>
        <pc:spChg chg="mod">
          <ac:chgData name="Cynthia Enciso" userId="7915927f-c5cf-4e1f-876d-e79882ad52fa" providerId="ADAL" clId="{437E063F-B374-416A-B6CD-2771D1A205D0}" dt="2021-12-06T17:46:19.843" v="1856" actId="20577"/>
          <ac:spMkLst>
            <pc:docMk/>
            <pc:sldMk cId="0" sldId="263"/>
            <ac:spMk id="260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437E063F-B374-416A-B6CD-2771D1A205D0}" dt="2021-12-06T17:33:46.728" v="1463" actId="478"/>
        <pc:sldMkLst>
          <pc:docMk/>
          <pc:sldMk cId="0" sldId="264"/>
        </pc:sldMkLst>
        <pc:spChg chg="del">
          <ac:chgData name="Cynthia Enciso" userId="7915927f-c5cf-4e1f-876d-e79882ad52fa" providerId="ADAL" clId="{437E063F-B374-416A-B6CD-2771D1A205D0}" dt="2021-12-06T17:33:46.728" v="1463" actId="478"/>
          <ac:spMkLst>
            <pc:docMk/>
            <pc:sldMk cId="0" sldId="264"/>
            <ac:spMk id="2" creationId="{AD9D27B1-751B-4BD9-9F3F-EE5A08DEBFC7}"/>
          </ac:spMkLst>
        </pc:spChg>
        <pc:spChg chg="mod">
          <ac:chgData name="Cynthia Enciso" userId="7915927f-c5cf-4e1f-876d-e79882ad52fa" providerId="ADAL" clId="{437E063F-B374-416A-B6CD-2771D1A205D0}" dt="2021-12-06T17:33:36.694" v="1462" actId="5793"/>
          <ac:spMkLst>
            <pc:docMk/>
            <pc:sldMk cId="0" sldId="264"/>
            <ac:spMk id="267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437E063F-B374-416A-B6CD-2771D1A205D0}" dt="2021-12-06T18:13:04.203" v="2466" actId="255"/>
        <pc:sldMkLst>
          <pc:docMk/>
          <pc:sldMk cId="0" sldId="265"/>
        </pc:sldMkLst>
        <pc:spChg chg="del">
          <ac:chgData name="Cynthia Enciso" userId="7915927f-c5cf-4e1f-876d-e79882ad52fa" providerId="ADAL" clId="{437E063F-B374-416A-B6CD-2771D1A205D0}" dt="2021-12-06T17:55:13.929" v="2314" actId="478"/>
          <ac:spMkLst>
            <pc:docMk/>
            <pc:sldMk cId="0" sldId="265"/>
            <ac:spMk id="2" creationId="{1AECCF03-E4BB-47C4-A76F-758338B50F71}"/>
          </ac:spMkLst>
        </pc:spChg>
        <pc:spChg chg="add mod">
          <ac:chgData name="Cynthia Enciso" userId="7915927f-c5cf-4e1f-876d-e79882ad52fa" providerId="ADAL" clId="{437E063F-B374-416A-B6CD-2771D1A205D0}" dt="2021-12-06T18:05:25.827" v="2383" actId="207"/>
          <ac:spMkLst>
            <pc:docMk/>
            <pc:sldMk cId="0" sldId="265"/>
            <ac:spMk id="3" creationId="{9BA365C1-935E-417E-8FC4-94FA566BEF52}"/>
          </ac:spMkLst>
        </pc:spChg>
        <pc:spChg chg="add mod">
          <ac:chgData name="Cynthia Enciso" userId="7915927f-c5cf-4e1f-876d-e79882ad52fa" providerId="ADAL" clId="{437E063F-B374-416A-B6CD-2771D1A205D0}" dt="2021-12-06T18:08:11.654" v="2403" actId="1076"/>
          <ac:spMkLst>
            <pc:docMk/>
            <pc:sldMk cId="0" sldId="265"/>
            <ac:spMk id="7" creationId="{649F70A9-4D65-43AA-8C7F-AF07229291BB}"/>
          </ac:spMkLst>
        </pc:spChg>
        <pc:spChg chg="add mod">
          <ac:chgData name="Cynthia Enciso" userId="7915927f-c5cf-4e1f-876d-e79882ad52fa" providerId="ADAL" clId="{437E063F-B374-416A-B6CD-2771D1A205D0}" dt="2021-12-06T18:08:06.515" v="2402" actId="14100"/>
          <ac:spMkLst>
            <pc:docMk/>
            <pc:sldMk cId="0" sldId="265"/>
            <ac:spMk id="8" creationId="{98AD3CA7-06E5-4158-96EC-61673B071429}"/>
          </ac:spMkLst>
        </pc:spChg>
        <pc:spChg chg="add mod">
          <ac:chgData name="Cynthia Enciso" userId="7915927f-c5cf-4e1f-876d-e79882ad52fa" providerId="ADAL" clId="{437E063F-B374-416A-B6CD-2771D1A205D0}" dt="2021-12-06T18:10:50.943" v="2424" actId="1076"/>
          <ac:spMkLst>
            <pc:docMk/>
            <pc:sldMk cId="0" sldId="265"/>
            <ac:spMk id="9" creationId="{43A12268-84B1-4BD5-AB67-06261804ADFF}"/>
          </ac:spMkLst>
        </pc:spChg>
        <pc:spChg chg="mod">
          <ac:chgData name="Cynthia Enciso" userId="7915927f-c5cf-4e1f-876d-e79882ad52fa" providerId="ADAL" clId="{437E063F-B374-416A-B6CD-2771D1A205D0}" dt="2021-12-06T18:13:04.203" v="2466" actId="255"/>
          <ac:spMkLst>
            <pc:docMk/>
            <pc:sldMk cId="0" sldId="265"/>
            <ac:spMk id="274" creationId="{00000000-0000-0000-0000-000000000000}"/>
          </ac:spMkLst>
        </pc:spChg>
        <pc:spChg chg="mod">
          <ac:chgData name="Cynthia Enciso" userId="7915927f-c5cf-4e1f-876d-e79882ad52fa" providerId="ADAL" clId="{437E063F-B374-416A-B6CD-2771D1A205D0}" dt="2021-12-06T18:11:29.694" v="2443" actId="14100"/>
          <ac:spMkLst>
            <pc:docMk/>
            <pc:sldMk cId="0" sldId="265"/>
            <ac:spMk id="275" creationId="{00000000-0000-0000-0000-000000000000}"/>
          </ac:spMkLst>
        </pc:spChg>
      </pc:sldChg>
      <pc:sldChg chg="delSp modSp mod">
        <pc:chgData name="Cynthia Enciso" userId="7915927f-c5cf-4e1f-876d-e79882ad52fa" providerId="ADAL" clId="{437E063F-B374-416A-B6CD-2771D1A205D0}" dt="2021-12-06T18:37:59.471" v="4460" actId="20577"/>
        <pc:sldMkLst>
          <pc:docMk/>
          <pc:sldMk cId="0" sldId="266"/>
        </pc:sldMkLst>
        <pc:spChg chg="del">
          <ac:chgData name="Cynthia Enciso" userId="7915927f-c5cf-4e1f-876d-e79882ad52fa" providerId="ADAL" clId="{437E063F-B374-416A-B6CD-2771D1A205D0}" dt="2021-12-06T17:49:46.054" v="2086" actId="478"/>
          <ac:spMkLst>
            <pc:docMk/>
            <pc:sldMk cId="0" sldId="266"/>
            <ac:spMk id="6" creationId="{D550437C-4535-4AD8-9B2C-023C27EDA68F}"/>
          </ac:spMkLst>
        </pc:spChg>
        <pc:spChg chg="mod">
          <ac:chgData name="Cynthia Enciso" userId="7915927f-c5cf-4e1f-876d-e79882ad52fa" providerId="ADAL" clId="{437E063F-B374-416A-B6CD-2771D1A205D0}" dt="2021-12-06T18:37:59.471" v="4460" actId="20577"/>
          <ac:spMkLst>
            <pc:docMk/>
            <pc:sldMk cId="0" sldId="266"/>
            <ac:spMk id="280" creationId="{00000000-0000-0000-0000-000000000000}"/>
          </ac:spMkLst>
        </pc:spChg>
      </pc:sldChg>
      <pc:sldChg chg="delSp mod">
        <pc:chgData name="Cynthia Enciso" userId="7915927f-c5cf-4e1f-876d-e79882ad52fa" providerId="ADAL" clId="{437E063F-B374-416A-B6CD-2771D1A205D0}" dt="2021-12-06T17:48:07.303" v="1857" actId="478"/>
        <pc:sldMkLst>
          <pc:docMk/>
          <pc:sldMk cId="2764387677" sldId="279"/>
        </pc:sldMkLst>
        <pc:spChg chg="del">
          <ac:chgData name="Cynthia Enciso" userId="7915927f-c5cf-4e1f-876d-e79882ad52fa" providerId="ADAL" clId="{437E063F-B374-416A-B6CD-2771D1A205D0}" dt="2021-12-06T17:48:07.303" v="1857" actId="478"/>
          <ac:spMkLst>
            <pc:docMk/>
            <pc:sldMk cId="2764387677" sldId="279"/>
            <ac:spMk id="3" creationId="{632307D8-4296-423C-8B32-EF599C36CC9F}"/>
          </ac:spMkLst>
        </pc:spChg>
      </pc:sldChg>
      <pc:sldChg chg="addSp delSp modSp mod">
        <pc:chgData name="Cynthia Enciso" userId="7915927f-c5cf-4e1f-876d-e79882ad52fa" providerId="ADAL" clId="{437E063F-B374-416A-B6CD-2771D1A205D0}" dt="2021-12-06T18:26:58.443" v="3825" actId="20577"/>
        <pc:sldMkLst>
          <pc:docMk/>
          <pc:sldMk cId="2724939166" sldId="282"/>
        </pc:sldMkLst>
        <pc:spChg chg="mod">
          <ac:chgData name="Cynthia Enciso" userId="7915927f-c5cf-4e1f-876d-e79882ad52fa" providerId="ADAL" clId="{437E063F-B374-416A-B6CD-2771D1A205D0}" dt="2021-12-06T17:57:38.604" v="2344" actId="20577"/>
          <ac:spMkLst>
            <pc:docMk/>
            <pc:sldMk cId="2724939166" sldId="282"/>
            <ac:spMk id="2" creationId="{EB431C5B-618D-4DA7-BF58-F8A88700E29B}"/>
          </ac:spMkLst>
        </pc:spChg>
        <pc:spChg chg="mod">
          <ac:chgData name="Cynthia Enciso" userId="7915927f-c5cf-4e1f-876d-e79882ad52fa" providerId="ADAL" clId="{437E063F-B374-416A-B6CD-2771D1A205D0}" dt="2021-12-06T18:26:58.443" v="3825" actId="20577"/>
          <ac:spMkLst>
            <pc:docMk/>
            <pc:sldMk cId="2724939166" sldId="282"/>
            <ac:spMk id="3" creationId="{A99380E9-B142-4258-935C-EA35889C2D05}"/>
          </ac:spMkLst>
        </pc:spChg>
        <pc:spChg chg="mod">
          <ac:chgData name="Cynthia Enciso" userId="7915927f-c5cf-4e1f-876d-e79882ad52fa" providerId="ADAL" clId="{437E063F-B374-416A-B6CD-2771D1A205D0}" dt="2021-12-06T18:20:40.449" v="2972" actId="164"/>
          <ac:spMkLst>
            <pc:docMk/>
            <pc:sldMk cId="2724939166" sldId="282"/>
            <ac:spMk id="5" creationId="{36ABE9F0-1FE6-48EE-BE0D-7D02744210A0}"/>
          </ac:spMkLst>
        </pc:spChg>
        <pc:spChg chg="add del mod">
          <ac:chgData name="Cynthia Enciso" userId="7915927f-c5cf-4e1f-876d-e79882ad52fa" providerId="ADAL" clId="{437E063F-B374-416A-B6CD-2771D1A205D0}" dt="2021-12-06T18:20:35.636" v="2971" actId="478"/>
          <ac:spMkLst>
            <pc:docMk/>
            <pc:sldMk cId="2724939166" sldId="282"/>
            <ac:spMk id="14" creationId="{0CE55C33-6291-4005-A998-8763B9D6562F}"/>
          </ac:spMkLst>
        </pc:spChg>
        <pc:spChg chg="del mod">
          <ac:chgData name="Cynthia Enciso" userId="7915927f-c5cf-4e1f-876d-e79882ad52fa" providerId="ADAL" clId="{437E063F-B374-416A-B6CD-2771D1A205D0}" dt="2021-12-06T18:18:56.052" v="2849" actId="478"/>
          <ac:spMkLst>
            <pc:docMk/>
            <pc:sldMk cId="2724939166" sldId="282"/>
            <ac:spMk id="33" creationId="{3EDC9D56-44E2-49B7-915F-D4A9153D8F1A}"/>
          </ac:spMkLst>
        </pc:spChg>
        <pc:grpChg chg="add mod">
          <ac:chgData name="Cynthia Enciso" userId="7915927f-c5cf-4e1f-876d-e79882ad52fa" providerId="ADAL" clId="{437E063F-B374-416A-B6CD-2771D1A205D0}" dt="2021-12-06T18:20:40.449" v="2972" actId="164"/>
          <ac:grpSpMkLst>
            <pc:docMk/>
            <pc:sldMk cId="2724939166" sldId="282"/>
            <ac:grpSpMk id="8" creationId="{231EB48F-5E79-4ABC-83B7-96B56A6CE55D}"/>
          </ac:grpSpMkLst>
        </pc:grpChg>
        <pc:grpChg chg="add del mod">
          <ac:chgData name="Cynthia Enciso" userId="7915927f-c5cf-4e1f-876d-e79882ad52fa" providerId="ADAL" clId="{437E063F-B374-416A-B6CD-2771D1A205D0}" dt="2021-12-06T18:20:41.385" v="2973" actId="21"/>
          <ac:grpSpMkLst>
            <pc:docMk/>
            <pc:sldMk cId="2724939166" sldId="282"/>
            <ac:grpSpMk id="9" creationId="{1F03DA95-2700-471D-BC4F-DBA1A290D8B9}"/>
          </ac:grpSpMkLst>
        </pc:grpChg>
        <pc:inkChg chg="mod">
          <ac:chgData name="Cynthia Enciso" userId="7915927f-c5cf-4e1f-876d-e79882ad52fa" providerId="ADAL" clId="{437E063F-B374-416A-B6CD-2771D1A205D0}" dt="2021-12-06T18:17:33.102" v="2745" actId="164"/>
          <ac:inkMkLst>
            <pc:docMk/>
            <pc:sldMk cId="2724939166" sldId="282"/>
            <ac:inkMk id="6" creationId="{7FBF780D-D2FC-420B-A8CD-E04796CDCEEC}"/>
          </ac:inkMkLst>
        </pc:inkChg>
        <pc:inkChg chg="mod">
          <ac:chgData name="Cynthia Enciso" userId="7915927f-c5cf-4e1f-876d-e79882ad52fa" providerId="ADAL" clId="{437E063F-B374-416A-B6CD-2771D1A205D0}" dt="2021-12-06T18:17:33.102" v="2745" actId="164"/>
          <ac:inkMkLst>
            <pc:docMk/>
            <pc:sldMk cId="2724939166" sldId="282"/>
            <ac:inkMk id="16" creationId="{DE51D753-B6EF-4916-A241-56696920EDCA}"/>
          </ac:inkMkLst>
        </pc:inkChg>
        <pc:inkChg chg="mod">
          <ac:chgData name="Cynthia Enciso" userId="7915927f-c5cf-4e1f-876d-e79882ad52fa" providerId="ADAL" clId="{437E063F-B374-416A-B6CD-2771D1A205D0}" dt="2021-12-06T18:17:33.102" v="2745" actId="164"/>
          <ac:inkMkLst>
            <pc:docMk/>
            <pc:sldMk cId="2724939166" sldId="282"/>
            <ac:inkMk id="23" creationId="{52E3540A-B626-4430-A010-45F59B73DEA7}"/>
          </ac:inkMkLst>
        </pc:inkChg>
        <pc:inkChg chg="mod">
          <ac:chgData name="Cynthia Enciso" userId="7915927f-c5cf-4e1f-876d-e79882ad52fa" providerId="ADAL" clId="{437E063F-B374-416A-B6CD-2771D1A205D0}" dt="2021-12-06T18:17:33.102" v="2745" actId="164"/>
          <ac:inkMkLst>
            <pc:docMk/>
            <pc:sldMk cId="2724939166" sldId="282"/>
            <ac:inkMk id="24" creationId="{4BE7F14D-5A09-4F9E-A371-64C9421C9FD3}"/>
          </ac:inkMkLst>
        </pc:inkChg>
        <pc:inkChg chg="mod">
          <ac:chgData name="Cynthia Enciso" userId="7915927f-c5cf-4e1f-876d-e79882ad52fa" providerId="ADAL" clId="{437E063F-B374-416A-B6CD-2771D1A205D0}" dt="2021-12-06T18:17:33.102" v="2745" actId="164"/>
          <ac:inkMkLst>
            <pc:docMk/>
            <pc:sldMk cId="2724939166" sldId="282"/>
            <ac:inkMk id="25" creationId="{FED069E0-F928-4B12-A815-15636655473E}"/>
          </ac:inkMkLst>
        </pc:inkChg>
        <pc:inkChg chg="mod">
          <ac:chgData name="Cynthia Enciso" userId="7915927f-c5cf-4e1f-876d-e79882ad52fa" providerId="ADAL" clId="{437E063F-B374-416A-B6CD-2771D1A205D0}" dt="2021-12-06T18:17:33.102" v="2745" actId="164"/>
          <ac:inkMkLst>
            <pc:docMk/>
            <pc:sldMk cId="2724939166" sldId="282"/>
            <ac:inkMk id="26" creationId="{BC5102EE-8C78-44B0-A677-88453039FE75}"/>
          </ac:inkMkLst>
        </pc:inkChg>
      </pc:sldChg>
      <pc:sldChg chg="del">
        <pc:chgData name="Cynthia Enciso" userId="7915927f-c5cf-4e1f-876d-e79882ad52fa" providerId="ADAL" clId="{437E063F-B374-416A-B6CD-2771D1A205D0}" dt="2021-09-20T20:11:06.885" v="0" actId="47"/>
        <pc:sldMkLst>
          <pc:docMk/>
          <pc:sldMk cId="2228468871" sldId="283"/>
        </pc:sldMkLst>
      </pc:sldChg>
      <pc:sldChg chg="del">
        <pc:chgData name="Cynthia Enciso" userId="7915927f-c5cf-4e1f-876d-e79882ad52fa" providerId="ADAL" clId="{437E063F-B374-416A-B6CD-2771D1A205D0}" dt="2021-12-06T17:32:22.345" v="1441" actId="47"/>
        <pc:sldMkLst>
          <pc:docMk/>
          <pc:sldMk cId="3975096311" sldId="284"/>
        </pc:sldMkLst>
      </pc:sldChg>
      <pc:sldChg chg="addSp delSp modSp new mod ord modClrScheme chgLayout">
        <pc:chgData name="Cynthia Enciso" userId="7915927f-c5cf-4e1f-876d-e79882ad52fa" providerId="ADAL" clId="{437E063F-B374-416A-B6CD-2771D1A205D0}" dt="2021-12-06T18:21:31.739" v="3014" actId="20577"/>
        <pc:sldMkLst>
          <pc:docMk/>
          <pc:sldMk cId="3310620766" sldId="285"/>
        </pc:sldMkLst>
        <pc:spChg chg="del mod ord">
          <ac:chgData name="Cynthia Enciso" userId="7915927f-c5cf-4e1f-876d-e79882ad52fa" providerId="ADAL" clId="{437E063F-B374-416A-B6CD-2771D1A205D0}" dt="2021-12-06T17:04:12.607" v="5" actId="700"/>
          <ac:spMkLst>
            <pc:docMk/>
            <pc:sldMk cId="3310620766" sldId="285"/>
            <ac:spMk id="2" creationId="{BF011E02-3B18-46EC-B75D-B89A87E99DFB}"/>
          </ac:spMkLst>
        </pc:spChg>
        <pc:spChg chg="del mod ord">
          <ac:chgData name="Cynthia Enciso" userId="7915927f-c5cf-4e1f-876d-e79882ad52fa" providerId="ADAL" clId="{437E063F-B374-416A-B6CD-2771D1A205D0}" dt="2021-12-06T17:04:12.607" v="5" actId="700"/>
          <ac:spMkLst>
            <pc:docMk/>
            <pc:sldMk cId="3310620766" sldId="285"/>
            <ac:spMk id="3" creationId="{5BB329A6-956B-4365-B8D2-8A6365BB90BE}"/>
          </ac:spMkLst>
        </pc:spChg>
        <pc:spChg chg="mod ord">
          <ac:chgData name="Cynthia Enciso" userId="7915927f-c5cf-4e1f-876d-e79882ad52fa" providerId="ADAL" clId="{437E063F-B374-416A-B6CD-2771D1A205D0}" dt="2021-12-06T17:04:12.607" v="5" actId="700"/>
          <ac:spMkLst>
            <pc:docMk/>
            <pc:sldMk cId="3310620766" sldId="285"/>
            <ac:spMk id="4" creationId="{F2AB2A46-5DDF-464C-8442-5A8B512FE6CD}"/>
          </ac:spMkLst>
        </pc:spChg>
        <pc:spChg chg="add mod ord">
          <ac:chgData name="Cynthia Enciso" userId="7915927f-c5cf-4e1f-876d-e79882ad52fa" providerId="ADAL" clId="{437E063F-B374-416A-B6CD-2771D1A205D0}" dt="2021-12-06T17:04:16.822" v="19" actId="20577"/>
          <ac:spMkLst>
            <pc:docMk/>
            <pc:sldMk cId="3310620766" sldId="285"/>
            <ac:spMk id="5" creationId="{F0AA9027-4498-4713-8CAC-BD73E6D7C103}"/>
          </ac:spMkLst>
        </pc:spChg>
        <pc:spChg chg="add mod ord">
          <ac:chgData name="Cynthia Enciso" userId="7915927f-c5cf-4e1f-876d-e79882ad52fa" providerId="ADAL" clId="{437E063F-B374-416A-B6CD-2771D1A205D0}" dt="2021-12-06T18:21:31.739" v="3014" actId="20577"/>
          <ac:spMkLst>
            <pc:docMk/>
            <pc:sldMk cId="3310620766" sldId="285"/>
            <ac:spMk id="6" creationId="{96BA33C4-EFC6-4ED4-93C3-666B2968F418}"/>
          </ac:spMkLst>
        </pc:spChg>
      </pc:sldChg>
      <pc:sldChg chg="modSp new mod ord">
        <pc:chgData name="Cynthia Enciso" userId="7915927f-c5cf-4e1f-876d-e79882ad52fa" providerId="ADAL" clId="{437E063F-B374-416A-B6CD-2771D1A205D0}" dt="2021-12-06T18:32:06.773" v="3973" actId="20577"/>
        <pc:sldMkLst>
          <pc:docMk/>
          <pc:sldMk cId="3020230963" sldId="286"/>
        </pc:sldMkLst>
        <pc:spChg chg="mod">
          <ac:chgData name="Cynthia Enciso" userId="7915927f-c5cf-4e1f-876d-e79882ad52fa" providerId="ADAL" clId="{437E063F-B374-416A-B6CD-2771D1A205D0}" dt="2021-12-06T17:04:21.807" v="26" actId="20577"/>
          <ac:spMkLst>
            <pc:docMk/>
            <pc:sldMk cId="3020230963" sldId="286"/>
            <ac:spMk id="3" creationId="{3DF741C2-51B2-41EC-A33D-1ECC5922E4EC}"/>
          </ac:spMkLst>
        </pc:spChg>
        <pc:spChg chg="mod">
          <ac:chgData name="Cynthia Enciso" userId="7915927f-c5cf-4e1f-876d-e79882ad52fa" providerId="ADAL" clId="{437E063F-B374-416A-B6CD-2771D1A205D0}" dt="2021-12-06T18:32:06.773" v="3973" actId="20577"/>
          <ac:spMkLst>
            <pc:docMk/>
            <pc:sldMk cId="3020230963" sldId="286"/>
            <ac:spMk id="4" creationId="{8785ACC6-55DA-4756-AC5A-4473BED2D7F2}"/>
          </ac:spMkLst>
        </pc:spChg>
      </pc:sldChg>
      <pc:sldChg chg="addSp delSp modSp new mod ord modClrScheme chgLayout">
        <pc:chgData name="Cynthia Enciso" userId="7915927f-c5cf-4e1f-876d-e79882ad52fa" providerId="ADAL" clId="{437E063F-B374-416A-B6CD-2771D1A205D0}" dt="2021-12-06T17:06:43.075" v="172" actId="14100"/>
        <pc:sldMkLst>
          <pc:docMk/>
          <pc:sldMk cId="3307603197" sldId="287"/>
        </pc:sldMkLst>
        <pc:spChg chg="del">
          <ac:chgData name="Cynthia Enciso" userId="7915927f-c5cf-4e1f-876d-e79882ad52fa" providerId="ADAL" clId="{437E063F-B374-416A-B6CD-2771D1A205D0}" dt="2021-12-06T17:06:29.135" v="148" actId="700"/>
          <ac:spMkLst>
            <pc:docMk/>
            <pc:sldMk cId="3307603197" sldId="287"/>
            <ac:spMk id="2" creationId="{5A9D730A-40AE-428A-B27C-912EA339EDAA}"/>
          </ac:spMkLst>
        </pc:spChg>
        <pc:spChg chg="del mod ord">
          <ac:chgData name="Cynthia Enciso" userId="7915927f-c5cf-4e1f-876d-e79882ad52fa" providerId="ADAL" clId="{437E063F-B374-416A-B6CD-2771D1A205D0}" dt="2021-12-06T17:06:29.135" v="148" actId="700"/>
          <ac:spMkLst>
            <pc:docMk/>
            <pc:sldMk cId="3307603197" sldId="287"/>
            <ac:spMk id="3" creationId="{85852066-DF6B-4718-9A26-14B24A51F8E1}"/>
          </ac:spMkLst>
        </pc:spChg>
        <pc:spChg chg="mod ord">
          <ac:chgData name="Cynthia Enciso" userId="7915927f-c5cf-4e1f-876d-e79882ad52fa" providerId="ADAL" clId="{437E063F-B374-416A-B6CD-2771D1A205D0}" dt="2021-12-06T17:06:29.135" v="148" actId="700"/>
          <ac:spMkLst>
            <pc:docMk/>
            <pc:sldMk cId="3307603197" sldId="287"/>
            <ac:spMk id="4" creationId="{3627377B-0A55-4C10-BD5E-7869DE297383}"/>
          </ac:spMkLst>
        </pc:spChg>
        <pc:spChg chg="add mod ord">
          <ac:chgData name="Cynthia Enciso" userId="7915927f-c5cf-4e1f-876d-e79882ad52fa" providerId="ADAL" clId="{437E063F-B374-416A-B6CD-2771D1A205D0}" dt="2021-12-06T17:06:43.075" v="172" actId="14100"/>
          <ac:spMkLst>
            <pc:docMk/>
            <pc:sldMk cId="3307603197" sldId="287"/>
            <ac:spMk id="5" creationId="{9DB24D0D-B1B7-4C71-9CFC-D35542ACA075}"/>
          </ac:spMkLst>
        </pc:spChg>
      </pc:sldChg>
      <pc:sldChg chg="modSp add mod ord">
        <pc:chgData name="Cynthia Enciso" userId="7915927f-c5cf-4e1f-876d-e79882ad52fa" providerId="ADAL" clId="{437E063F-B374-416A-B6CD-2771D1A205D0}" dt="2021-12-06T17:06:53.410" v="187" actId="20577"/>
        <pc:sldMkLst>
          <pc:docMk/>
          <pc:sldMk cId="3067673872" sldId="288"/>
        </pc:sldMkLst>
        <pc:spChg chg="mod">
          <ac:chgData name="Cynthia Enciso" userId="7915927f-c5cf-4e1f-876d-e79882ad52fa" providerId="ADAL" clId="{437E063F-B374-416A-B6CD-2771D1A205D0}" dt="2021-12-06T17:06:53.410" v="187" actId="20577"/>
          <ac:spMkLst>
            <pc:docMk/>
            <pc:sldMk cId="3067673872" sldId="288"/>
            <ac:spMk id="5" creationId="{9DB24D0D-B1B7-4C71-9CFC-D35542ACA075}"/>
          </ac:spMkLst>
        </pc:spChg>
      </pc:sldChg>
      <pc:sldChg chg="modSp add mod">
        <pc:chgData name="Cynthia Enciso" userId="7915927f-c5cf-4e1f-876d-e79882ad52fa" providerId="ADAL" clId="{437E063F-B374-416A-B6CD-2771D1A205D0}" dt="2021-12-06T18:21:23.521" v="2996" actId="20577"/>
        <pc:sldMkLst>
          <pc:docMk/>
          <pc:sldMk cId="2406806423" sldId="289"/>
        </pc:sldMkLst>
        <pc:spChg chg="mod">
          <ac:chgData name="Cynthia Enciso" userId="7915927f-c5cf-4e1f-876d-e79882ad52fa" providerId="ADAL" clId="{437E063F-B374-416A-B6CD-2771D1A205D0}" dt="2021-12-06T18:21:23.521" v="2996" actId="20577"/>
          <ac:spMkLst>
            <pc:docMk/>
            <pc:sldMk cId="2406806423" sldId="289"/>
            <ac:spMk id="5" creationId="{9DB24D0D-B1B7-4C71-9CFC-D35542ACA075}"/>
          </ac:spMkLst>
        </pc:spChg>
      </pc:sldChg>
      <pc:sldChg chg="modSp add mod ord">
        <pc:chgData name="Cynthia Enciso" userId="7915927f-c5cf-4e1f-876d-e79882ad52fa" providerId="ADAL" clId="{437E063F-B374-416A-B6CD-2771D1A205D0}" dt="2021-12-06T17:08:02.703" v="233" actId="113"/>
        <pc:sldMkLst>
          <pc:docMk/>
          <pc:sldMk cId="974439235" sldId="290"/>
        </pc:sldMkLst>
        <pc:spChg chg="mod">
          <ac:chgData name="Cynthia Enciso" userId="7915927f-c5cf-4e1f-876d-e79882ad52fa" providerId="ADAL" clId="{437E063F-B374-416A-B6CD-2771D1A205D0}" dt="2021-12-06T17:08:02.703" v="233" actId="113"/>
          <ac:spMkLst>
            <pc:docMk/>
            <pc:sldMk cId="974439235" sldId="290"/>
            <ac:spMk id="5" creationId="{9DB24D0D-B1B7-4C71-9CFC-D35542ACA075}"/>
          </ac:spMkLst>
        </pc:spChg>
      </pc:sldChg>
      <pc:sldChg chg="add del">
        <pc:chgData name="Cynthia Enciso" userId="7915927f-c5cf-4e1f-876d-e79882ad52fa" providerId="ADAL" clId="{437E063F-B374-416A-B6CD-2771D1A205D0}" dt="2021-12-06T17:07:41.456" v="208"/>
        <pc:sldMkLst>
          <pc:docMk/>
          <pc:sldMk cId="3176893985" sldId="290"/>
        </pc:sldMkLst>
      </pc:sldChg>
      <pc:sldChg chg="addSp delSp modSp new mod">
        <pc:chgData name="Cynthia Enciso" userId="7915927f-c5cf-4e1f-876d-e79882ad52fa" providerId="ADAL" clId="{437E063F-B374-416A-B6CD-2771D1A205D0}" dt="2021-12-06T17:23:36.294" v="930" actId="20577"/>
        <pc:sldMkLst>
          <pc:docMk/>
          <pc:sldMk cId="2207433550" sldId="291"/>
        </pc:sldMkLst>
        <pc:spChg chg="mod">
          <ac:chgData name="Cynthia Enciso" userId="7915927f-c5cf-4e1f-876d-e79882ad52fa" providerId="ADAL" clId="{437E063F-B374-416A-B6CD-2771D1A205D0}" dt="2021-12-06T17:22:59.661" v="921" actId="20577"/>
          <ac:spMkLst>
            <pc:docMk/>
            <pc:sldMk cId="2207433550" sldId="291"/>
            <ac:spMk id="2" creationId="{BCAD76C2-800C-4B4A-AD2B-2E6767548A22}"/>
          </ac:spMkLst>
        </pc:spChg>
        <pc:spChg chg="mod">
          <ac:chgData name="Cynthia Enciso" userId="7915927f-c5cf-4e1f-876d-e79882ad52fa" providerId="ADAL" clId="{437E063F-B374-416A-B6CD-2771D1A205D0}" dt="2021-12-06T17:23:36.294" v="930" actId="20577"/>
          <ac:spMkLst>
            <pc:docMk/>
            <pc:sldMk cId="2207433550" sldId="291"/>
            <ac:spMk id="3" creationId="{0C4B703A-00D8-447B-9917-01A6A6015ED8}"/>
          </ac:spMkLst>
        </pc:spChg>
        <pc:spChg chg="add del mod">
          <ac:chgData name="Cynthia Enciso" userId="7915927f-c5cf-4e1f-876d-e79882ad52fa" providerId="ADAL" clId="{437E063F-B374-416A-B6CD-2771D1A205D0}" dt="2021-12-06T17:19:18.695" v="817" actId="478"/>
          <ac:spMkLst>
            <pc:docMk/>
            <pc:sldMk cId="2207433550" sldId="291"/>
            <ac:spMk id="5" creationId="{7B9B966C-091E-43FC-8E42-2A8832D9A582}"/>
          </ac:spMkLst>
        </pc:spChg>
        <pc:spChg chg="add mod">
          <ac:chgData name="Cynthia Enciso" userId="7915927f-c5cf-4e1f-876d-e79882ad52fa" providerId="ADAL" clId="{437E063F-B374-416A-B6CD-2771D1A205D0}" dt="2021-12-06T17:22:33.798" v="894" actId="207"/>
          <ac:spMkLst>
            <pc:docMk/>
            <pc:sldMk cId="2207433550" sldId="291"/>
            <ac:spMk id="6" creationId="{890C6CD5-6731-4FF3-B53E-B3EC0E7659F3}"/>
          </ac:spMkLst>
        </pc:spChg>
      </pc:sldChg>
      <pc:sldChg chg="modSp new mod ord">
        <pc:chgData name="Cynthia Enciso" userId="7915927f-c5cf-4e1f-876d-e79882ad52fa" providerId="ADAL" clId="{437E063F-B374-416A-B6CD-2771D1A205D0}" dt="2021-12-06T18:37:44.719" v="4444" actId="20577"/>
        <pc:sldMkLst>
          <pc:docMk/>
          <pc:sldMk cId="2100210552" sldId="292"/>
        </pc:sldMkLst>
        <pc:spChg chg="mod">
          <ac:chgData name="Cynthia Enciso" userId="7915927f-c5cf-4e1f-876d-e79882ad52fa" providerId="ADAL" clId="{437E063F-B374-416A-B6CD-2771D1A205D0}" dt="2021-12-06T17:48:55.966" v="1903" actId="20577"/>
          <ac:spMkLst>
            <pc:docMk/>
            <pc:sldMk cId="2100210552" sldId="292"/>
            <ac:spMk id="2" creationId="{89540A57-E75F-4E2F-8ADB-A638B0EF414D}"/>
          </ac:spMkLst>
        </pc:spChg>
        <pc:spChg chg="mod">
          <ac:chgData name="Cynthia Enciso" userId="7915927f-c5cf-4e1f-876d-e79882ad52fa" providerId="ADAL" clId="{437E063F-B374-416A-B6CD-2771D1A205D0}" dt="2021-12-06T18:37:44.719" v="4444" actId="20577"/>
          <ac:spMkLst>
            <pc:docMk/>
            <pc:sldMk cId="2100210552" sldId="292"/>
            <ac:spMk id="3" creationId="{B76FD52B-5D0F-405F-B959-E5B534E0EA48}"/>
          </ac:spMkLst>
        </pc:spChg>
      </pc:sldChg>
      <pc:sldChg chg="addSp delSp modSp new mod">
        <pc:chgData name="Cynthia Enciso" userId="7915927f-c5cf-4e1f-876d-e79882ad52fa" providerId="ADAL" clId="{437E063F-B374-416A-B6CD-2771D1A205D0}" dt="2021-12-06T18:31:15.227" v="3927" actId="20577"/>
        <pc:sldMkLst>
          <pc:docMk/>
          <pc:sldMk cId="1516776893" sldId="293"/>
        </pc:sldMkLst>
        <pc:spChg chg="mod">
          <ac:chgData name="Cynthia Enciso" userId="7915927f-c5cf-4e1f-876d-e79882ad52fa" providerId="ADAL" clId="{437E063F-B374-416A-B6CD-2771D1A205D0}" dt="2021-12-06T18:31:15.227" v="3927" actId="20577"/>
          <ac:spMkLst>
            <pc:docMk/>
            <pc:sldMk cId="1516776893" sldId="293"/>
            <ac:spMk id="2" creationId="{B4C8D2EF-3B23-4D51-B742-8F553E74521D}"/>
          </ac:spMkLst>
        </pc:spChg>
        <pc:spChg chg="mod">
          <ac:chgData name="Cynthia Enciso" userId="7915927f-c5cf-4e1f-876d-e79882ad52fa" providerId="ADAL" clId="{437E063F-B374-416A-B6CD-2771D1A205D0}" dt="2021-12-06T18:31:06.179" v="3910" actId="20577"/>
          <ac:spMkLst>
            <pc:docMk/>
            <pc:sldMk cId="1516776893" sldId="293"/>
            <ac:spMk id="3" creationId="{F823EF9F-43A8-4855-B7EC-B47B761277C0}"/>
          </ac:spMkLst>
        </pc:spChg>
        <pc:spChg chg="del mod topLvl">
          <ac:chgData name="Cynthia Enciso" userId="7915927f-c5cf-4e1f-876d-e79882ad52fa" providerId="ADAL" clId="{437E063F-B374-416A-B6CD-2771D1A205D0}" dt="2021-12-06T18:23:42.882" v="3268" actId="478"/>
          <ac:spMkLst>
            <pc:docMk/>
            <pc:sldMk cId="1516776893" sldId="293"/>
            <ac:spMk id="6" creationId="{FFF0BBE9-83BE-4B27-B9A1-92904D7E68AB}"/>
          </ac:spMkLst>
        </pc:spChg>
        <pc:grpChg chg="add del mod">
          <ac:chgData name="Cynthia Enciso" userId="7915927f-c5cf-4e1f-876d-e79882ad52fa" providerId="ADAL" clId="{437E063F-B374-416A-B6CD-2771D1A205D0}" dt="2021-12-06T18:23:42.882" v="3268" actId="478"/>
          <ac:grpSpMkLst>
            <pc:docMk/>
            <pc:sldMk cId="1516776893" sldId="293"/>
            <ac:grpSpMk id="5" creationId="{DA04B68F-6FCC-42EB-8C1E-2407C02AAE95}"/>
          </ac:grpSpMkLst>
        </pc:grpChg>
        <pc:grpChg chg="del mod topLvl">
          <ac:chgData name="Cynthia Enciso" userId="7915927f-c5cf-4e1f-876d-e79882ad52fa" providerId="ADAL" clId="{437E063F-B374-416A-B6CD-2771D1A205D0}" dt="2021-12-06T18:23:44.117" v="3269" actId="478"/>
          <ac:grpSpMkLst>
            <pc:docMk/>
            <pc:sldMk cId="1516776893" sldId="293"/>
            <ac:grpSpMk id="7" creationId="{E8859898-C61D-4904-8998-E764F1A5643E}"/>
          </ac:grpSpMkLst>
        </pc:grpChg>
        <pc:inkChg chg="mod">
          <ac:chgData name="Cynthia Enciso" userId="7915927f-c5cf-4e1f-876d-e79882ad52fa" providerId="ADAL" clId="{437E063F-B374-416A-B6CD-2771D1A205D0}" dt="2021-12-06T18:20:42.563" v="2974"/>
          <ac:inkMkLst>
            <pc:docMk/>
            <pc:sldMk cId="1516776893" sldId="293"/>
            <ac:inkMk id="8" creationId="{EBC397A4-8C08-4755-9BB4-AD11F1C7C65A}"/>
          </ac:inkMkLst>
        </pc:inkChg>
        <pc:inkChg chg="mod">
          <ac:chgData name="Cynthia Enciso" userId="7915927f-c5cf-4e1f-876d-e79882ad52fa" providerId="ADAL" clId="{437E063F-B374-416A-B6CD-2771D1A205D0}" dt="2021-12-06T18:20:42.563" v="2974"/>
          <ac:inkMkLst>
            <pc:docMk/>
            <pc:sldMk cId="1516776893" sldId="293"/>
            <ac:inkMk id="9" creationId="{5AEF28D4-92EE-4FDE-915C-2D984F998605}"/>
          </ac:inkMkLst>
        </pc:inkChg>
        <pc:inkChg chg="mod">
          <ac:chgData name="Cynthia Enciso" userId="7915927f-c5cf-4e1f-876d-e79882ad52fa" providerId="ADAL" clId="{437E063F-B374-416A-B6CD-2771D1A205D0}" dt="2021-12-06T18:20:42.563" v="2974"/>
          <ac:inkMkLst>
            <pc:docMk/>
            <pc:sldMk cId="1516776893" sldId="293"/>
            <ac:inkMk id="10" creationId="{0CE0447E-785C-4B70-AF74-CFDDD227B9CB}"/>
          </ac:inkMkLst>
        </pc:inkChg>
        <pc:inkChg chg="mod">
          <ac:chgData name="Cynthia Enciso" userId="7915927f-c5cf-4e1f-876d-e79882ad52fa" providerId="ADAL" clId="{437E063F-B374-416A-B6CD-2771D1A205D0}" dt="2021-12-06T18:20:42.563" v="2974"/>
          <ac:inkMkLst>
            <pc:docMk/>
            <pc:sldMk cId="1516776893" sldId="293"/>
            <ac:inkMk id="11" creationId="{60602AA4-32BE-456B-9FD5-07DFFFA5C797}"/>
          </ac:inkMkLst>
        </pc:inkChg>
        <pc:inkChg chg="mod">
          <ac:chgData name="Cynthia Enciso" userId="7915927f-c5cf-4e1f-876d-e79882ad52fa" providerId="ADAL" clId="{437E063F-B374-416A-B6CD-2771D1A205D0}" dt="2021-12-06T18:20:42.563" v="2974"/>
          <ac:inkMkLst>
            <pc:docMk/>
            <pc:sldMk cId="1516776893" sldId="293"/>
            <ac:inkMk id="12" creationId="{146F31AE-92B2-4CB5-BCD3-E2E8F989938A}"/>
          </ac:inkMkLst>
        </pc:inkChg>
        <pc:inkChg chg="mod">
          <ac:chgData name="Cynthia Enciso" userId="7915927f-c5cf-4e1f-876d-e79882ad52fa" providerId="ADAL" clId="{437E063F-B374-416A-B6CD-2771D1A205D0}" dt="2021-12-06T18:20:42.563" v="2974"/>
          <ac:inkMkLst>
            <pc:docMk/>
            <pc:sldMk cId="1516776893" sldId="293"/>
            <ac:inkMk id="13" creationId="{B76B44A6-B893-411E-80D3-04199635E2DE}"/>
          </ac:inkMkLst>
        </pc:inkChg>
      </pc:sldChg>
      <pc:sldChg chg="addSp delSp modSp new mod">
        <pc:chgData name="Cynthia Enciso" userId="7915927f-c5cf-4e1f-876d-e79882ad52fa" providerId="ADAL" clId="{437E063F-B374-416A-B6CD-2771D1A205D0}" dt="2021-12-06T18:23:27.131" v="3267" actId="1076"/>
        <pc:sldMkLst>
          <pc:docMk/>
          <pc:sldMk cId="4003118386" sldId="294"/>
        </pc:sldMkLst>
        <pc:spChg chg="mod">
          <ac:chgData name="Cynthia Enciso" userId="7915927f-c5cf-4e1f-876d-e79882ad52fa" providerId="ADAL" clId="{437E063F-B374-416A-B6CD-2771D1A205D0}" dt="2021-12-06T18:21:58.620" v="3034" actId="20577"/>
          <ac:spMkLst>
            <pc:docMk/>
            <pc:sldMk cId="4003118386" sldId="294"/>
            <ac:spMk id="2" creationId="{86D0DCFF-DCE3-42C1-A20E-8381A7BA39ED}"/>
          </ac:spMkLst>
        </pc:spChg>
        <pc:spChg chg="mod">
          <ac:chgData name="Cynthia Enciso" userId="7915927f-c5cf-4e1f-876d-e79882ad52fa" providerId="ADAL" clId="{437E063F-B374-416A-B6CD-2771D1A205D0}" dt="2021-12-06T18:23:27.131" v="3267" actId="1076"/>
          <ac:spMkLst>
            <pc:docMk/>
            <pc:sldMk cId="4003118386" sldId="294"/>
            <ac:spMk id="3" creationId="{821D6DCA-D00A-42FC-B2CA-0E53499D6C5E}"/>
          </ac:spMkLst>
        </pc:spChg>
        <pc:spChg chg="mod topLvl">
          <ac:chgData name="Cynthia Enciso" userId="7915927f-c5cf-4e1f-876d-e79882ad52fa" providerId="ADAL" clId="{437E063F-B374-416A-B6CD-2771D1A205D0}" dt="2021-12-06T18:23:17.311" v="3265" actId="1076"/>
          <ac:spMkLst>
            <pc:docMk/>
            <pc:sldMk cId="4003118386" sldId="294"/>
            <ac:spMk id="6" creationId="{40368ED7-A99D-4970-B0C8-04709E676FD8}"/>
          </ac:spMkLst>
        </pc:spChg>
        <pc:grpChg chg="add del mod">
          <ac:chgData name="Cynthia Enciso" userId="7915927f-c5cf-4e1f-876d-e79882ad52fa" providerId="ADAL" clId="{437E063F-B374-416A-B6CD-2771D1A205D0}" dt="2021-12-06T18:20:56.088" v="2978" actId="165"/>
          <ac:grpSpMkLst>
            <pc:docMk/>
            <pc:sldMk cId="4003118386" sldId="294"/>
            <ac:grpSpMk id="5" creationId="{45C69F8D-6BE2-47E0-9535-9D7FF3467628}"/>
          </ac:grpSpMkLst>
        </pc:grpChg>
        <pc:grpChg chg="mod topLvl">
          <ac:chgData name="Cynthia Enciso" userId="7915927f-c5cf-4e1f-876d-e79882ad52fa" providerId="ADAL" clId="{437E063F-B374-416A-B6CD-2771D1A205D0}" dt="2021-12-06T18:22:23.654" v="3103" actId="164"/>
          <ac:grpSpMkLst>
            <pc:docMk/>
            <pc:sldMk cId="4003118386" sldId="294"/>
            <ac:grpSpMk id="7" creationId="{CCFA3EE2-ADBA-47D1-800C-CFFB567768D7}"/>
          </ac:grpSpMkLst>
        </pc:grpChg>
        <pc:grpChg chg="add mod">
          <ac:chgData name="Cynthia Enciso" userId="7915927f-c5cf-4e1f-876d-e79882ad52fa" providerId="ADAL" clId="{437E063F-B374-416A-B6CD-2771D1A205D0}" dt="2021-12-06T18:23:22.991" v="3266" actId="1076"/>
          <ac:grpSpMkLst>
            <pc:docMk/>
            <pc:sldMk cId="4003118386" sldId="294"/>
            <ac:grpSpMk id="14" creationId="{796E0705-E483-4B2C-B454-831A452A906A}"/>
          </ac:grpSpMkLst>
        </pc:grpChg>
        <pc:inkChg chg="mod">
          <ac:chgData name="Cynthia Enciso" userId="7915927f-c5cf-4e1f-876d-e79882ad52fa" providerId="ADAL" clId="{437E063F-B374-416A-B6CD-2771D1A205D0}" dt="2021-12-06T18:20:56.088" v="2978" actId="165"/>
          <ac:inkMkLst>
            <pc:docMk/>
            <pc:sldMk cId="4003118386" sldId="294"/>
            <ac:inkMk id="8" creationId="{3D606EA2-C729-4CB0-85F9-2D4A11E50F0C}"/>
          </ac:inkMkLst>
        </pc:inkChg>
        <pc:inkChg chg="mod">
          <ac:chgData name="Cynthia Enciso" userId="7915927f-c5cf-4e1f-876d-e79882ad52fa" providerId="ADAL" clId="{437E063F-B374-416A-B6CD-2771D1A205D0}" dt="2021-12-06T18:20:56.088" v="2978" actId="165"/>
          <ac:inkMkLst>
            <pc:docMk/>
            <pc:sldMk cId="4003118386" sldId="294"/>
            <ac:inkMk id="9" creationId="{6721177A-A9D6-41CD-9BCD-C5AF1EB4E71C}"/>
          </ac:inkMkLst>
        </pc:inkChg>
        <pc:inkChg chg="mod">
          <ac:chgData name="Cynthia Enciso" userId="7915927f-c5cf-4e1f-876d-e79882ad52fa" providerId="ADAL" clId="{437E063F-B374-416A-B6CD-2771D1A205D0}" dt="2021-12-06T18:20:56.088" v="2978" actId="165"/>
          <ac:inkMkLst>
            <pc:docMk/>
            <pc:sldMk cId="4003118386" sldId="294"/>
            <ac:inkMk id="10" creationId="{AE2DC26B-F0EE-46D0-8324-216AC76DDF81}"/>
          </ac:inkMkLst>
        </pc:inkChg>
        <pc:inkChg chg="mod">
          <ac:chgData name="Cynthia Enciso" userId="7915927f-c5cf-4e1f-876d-e79882ad52fa" providerId="ADAL" clId="{437E063F-B374-416A-B6CD-2771D1A205D0}" dt="2021-12-06T18:20:56.088" v="2978" actId="165"/>
          <ac:inkMkLst>
            <pc:docMk/>
            <pc:sldMk cId="4003118386" sldId="294"/>
            <ac:inkMk id="11" creationId="{71115621-0E86-450C-A0E9-9A6AAD47B8A8}"/>
          </ac:inkMkLst>
        </pc:inkChg>
        <pc:inkChg chg="mod">
          <ac:chgData name="Cynthia Enciso" userId="7915927f-c5cf-4e1f-876d-e79882ad52fa" providerId="ADAL" clId="{437E063F-B374-416A-B6CD-2771D1A205D0}" dt="2021-12-06T18:20:56.088" v="2978" actId="165"/>
          <ac:inkMkLst>
            <pc:docMk/>
            <pc:sldMk cId="4003118386" sldId="294"/>
            <ac:inkMk id="12" creationId="{39CF0372-F6AD-4E73-AAFC-E9830A35CB65}"/>
          </ac:inkMkLst>
        </pc:inkChg>
        <pc:inkChg chg="mod">
          <ac:chgData name="Cynthia Enciso" userId="7915927f-c5cf-4e1f-876d-e79882ad52fa" providerId="ADAL" clId="{437E063F-B374-416A-B6CD-2771D1A205D0}" dt="2021-12-06T18:20:56.088" v="2978" actId="165"/>
          <ac:inkMkLst>
            <pc:docMk/>
            <pc:sldMk cId="4003118386" sldId="294"/>
            <ac:inkMk id="13" creationId="{8939C2F5-E07E-48DA-947D-254A35FF5902}"/>
          </ac:inkMkLst>
        </pc:inkChg>
      </pc:sldChg>
    </pc:docChg>
  </pc:docChgLst>
  <pc:docChgLst>
    <pc:chgData name="Joseph Highe" userId="S::joseph.highe@revature.com::955b9bf1-2fc3-425c-bb80-056211376f04" providerId="AD" clId="Web-{0B95B0E6-9E3F-75E1-7463-07C43CD5558F}"/>
    <pc:docChg chg="modSld">
      <pc:chgData name="Joseph Highe" userId="S::joseph.highe@revature.com::955b9bf1-2fc3-425c-bb80-056211376f04" providerId="AD" clId="Web-{0B95B0E6-9E3F-75E1-7463-07C43CD5558F}" dt="2021-12-24T16:45:06.306" v="67" actId="20577"/>
      <pc:docMkLst>
        <pc:docMk/>
      </pc:docMkLst>
      <pc:sldChg chg="modSp">
        <pc:chgData name="Joseph Highe" userId="S::joseph.highe@revature.com::955b9bf1-2fc3-425c-bb80-056211376f04" providerId="AD" clId="Web-{0B95B0E6-9E3F-75E1-7463-07C43CD5558F}" dt="2021-12-24T16:45:06.306" v="67" actId="20577"/>
        <pc:sldMkLst>
          <pc:docMk/>
          <pc:sldMk cId="4003118386" sldId="294"/>
        </pc:sldMkLst>
        <pc:spChg chg="mod">
          <ac:chgData name="Joseph Highe" userId="S::joseph.highe@revature.com::955b9bf1-2fc3-425c-bb80-056211376f04" providerId="AD" clId="Web-{0B95B0E6-9E3F-75E1-7463-07C43CD5558F}" dt="2021-12-24T16:45:06.306" v="67" actId="20577"/>
          <ac:spMkLst>
            <pc:docMk/>
            <pc:sldMk cId="4003118386" sldId="294"/>
            <ac:spMk id="3" creationId="{821D6DCA-D00A-42FC-B2CA-0E53499D6C5E}"/>
          </ac:spMkLst>
        </pc:spChg>
      </pc:sldChg>
    </pc:docChg>
  </pc:docChgLst>
  <pc:docChgLst>
    <pc:chgData name="Cynthia Enciso" userId="7915927f-c5cf-4e1f-876d-e79882ad52fa" providerId="ADAL" clId="{79310FB5-EF7A-4DBF-9454-209B552EC24D}"/>
    <pc:docChg chg="undo custSel addSld modSld">
      <pc:chgData name="Cynthia Enciso" userId="7915927f-c5cf-4e1f-876d-e79882ad52fa" providerId="ADAL" clId="{79310FB5-EF7A-4DBF-9454-209B552EC24D}" dt="2021-08-09T22:20:39.577" v="1032" actId="20577"/>
      <pc:docMkLst>
        <pc:docMk/>
      </pc:docMkLst>
      <pc:sldChg chg="modSp modAnim">
        <pc:chgData name="Cynthia Enciso" userId="7915927f-c5cf-4e1f-876d-e79882ad52fa" providerId="ADAL" clId="{79310FB5-EF7A-4DBF-9454-209B552EC24D}" dt="2021-08-09T21:25:43.025" v="459" actId="20577"/>
        <pc:sldMkLst>
          <pc:docMk/>
          <pc:sldMk cId="0" sldId="259"/>
        </pc:sldMkLst>
        <pc:spChg chg="mod">
          <ac:chgData name="Cynthia Enciso" userId="7915927f-c5cf-4e1f-876d-e79882ad52fa" providerId="ADAL" clId="{79310FB5-EF7A-4DBF-9454-209B552EC24D}" dt="2021-08-09T21:25:43.025" v="459" actId="20577"/>
          <ac:spMkLst>
            <pc:docMk/>
            <pc:sldMk cId="0" sldId="259"/>
            <ac:spMk id="232" creationId="{00000000-0000-0000-0000-000000000000}"/>
          </ac:spMkLst>
        </pc:spChg>
      </pc:sldChg>
      <pc:sldChg chg="addSp modSp mod">
        <pc:chgData name="Cynthia Enciso" userId="7915927f-c5cf-4e1f-876d-e79882ad52fa" providerId="ADAL" clId="{79310FB5-EF7A-4DBF-9454-209B552EC24D}" dt="2021-08-09T20:12:52.463" v="10" actId="20577"/>
        <pc:sldMkLst>
          <pc:docMk/>
          <pc:sldMk cId="0" sldId="262"/>
        </pc:sldMkLst>
        <pc:spChg chg="add mod">
          <ac:chgData name="Cynthia Enciso" userId="7915927f-c5cf-4e1f-876d-e79882ad52fa" providerId="ADAL" clId="{79310FB5-EF7A-4DBF-9454-209B552EC24D}" dt="2021-08-09T20:12:52.463" v="10" actId="20577"/>
          <ac:spMkLst>
            <pc:docMk/>
            <pc:sldMk cId="0" sldId="262"/>
            <ac:spMk id="2" creationId="{580BE462-FC31-431B-BF31-250F11E45F56}"/>
          </ac:spMkLst>
        </pc:spChg>
        <pc:spChg chg="mod">
          <ac:chgData name="Cynthia Enciso" userId="7915927f-c5cf-4e1f-876d-e79882ad52fa" providerId="ADAL" clId="{79310FB5-EF7A-4DBF-9454-209B552EC24D}" dt="2021-08-09T20:10:50.806" v="0" actId="113"/>
          <ac:spMkLst>
            <pc:docMk/>
            <pc:sldMk cId="0" sldId="262"/>
            <ac:spMk id="253" creationId="{00000000-0000-0000-0000-000000000000}"/>
          </ac:spMkLst>
        </pc:spChg>
      </pc:sldChg>
      <pc:sldChg chg="addSp modSp mod">
        <pc:chgData name="Cynthia Enciso" userId="7915927f-c5cf-4e1f-876d-e79882ad52fa" providerId="ADAL" clId="{79310FB5-EF7A-4DBF-9454-209B552EC24D}" dt="2021-08-09T20:30:30.869" v="72" actId="1076"/>
        <pc:sldMkLst>
          <pc:docMk/>
          <pc:sldMk cId="0" sldId="266"/>
        </pc:sldMkLst>
        <pc:spChg chg="add mod">
          <ac:chgData name="Cynthia Enciso" userId="7915927f-c5cf-4e1f-876d-e79882ad52fa" providerId="ADAL" clId="{79310FB5-EF7A-4DBF-9454-209B552EC24D}" dt="2021-08-09T20:30:30.869" v="72" actId="1076"/>
          <ac:spMkLst>
            <pc:docMk/>
            <pc:sldMk cId="0" sldId="266"/>
            <ac:spMk id="6" creationId="{D550437C-4535-4AD8-9B2C-023C27EDA68F}"/>
          </ac:spMkLst>
        </pc:spChg>
      </pc:sldChg>
      <pc:sldChg chg="addSp delSp modSp mod delAnim modAnim">
        <pc:chgData name="Cynthia Enciso" userId="7915927f-c5cf-4e1f-876d-e79882ad52fa" providerId="ADAL" clId="{79310FB5-EF7A-4DBF-9454-209B552EC24D}" dt="2021-08-09T22:16:45.881" v="697" actId="21"/>
        <pc:sldMkLst>
          <pc:docMk/>
          <pc:sldMk cId="1101121298" sldId="278"/>
        </pc:sldMkLst>
        <pc:spChg chg="del">
          <ac:chgData name="Cynthia Enciso" userId="7915927f-c5cf-4e1f-876d-e79882ad52fa" providerId="ADAL" clId="{79310FB5-EF7A-4DBF-9454-209B552EC24D}" dt="2021-08-09T21:31:23.836" v="460" actId="478"/>
          <ac:spMkLst>
            <pc:docMk/>
            <pc:sldMk cId="1101121298" sldId="278"/>
            <ac:spMk id="3" creationId="{E1A34F14-647E-4BBD-B16D-3622922181EA}"/>
          </ac:spMkLst>
        </pc:spChg>
        <pc:spChg chg="add del mod">
          <ac:chgData name="Cynthia Enciso" userId="7915927f-c5cf-4e1f-876d-e79882ad52fa" providerId="ADAL" clId="{79310FB5-EF7A-4DBF-9454-209B552EC24D}" dt="2021-08-09T22:16:45.881" v="697" actId="21"/>
          <ac:spMkLst>
            <pc:docMk/>
            <pc:sldMk cId="1101121298" sldId="278"/>
            <ac:spMk id="11" creationId="{A3ECC40F-7219-41F8-9F05-A7156C1E47F0}"/>
          </ac:spMkLst>
        </pc:spChg>
      </pc:sldChg>
      <pc:sldChg chg="modSp new mod">
        <pc:chgData name="Cynthia Enciso" userId="7915927f-c5cf-4e1f-876d-e79882ad52fa" providerId="ADAL" clId="{79310FB5-EF7A-4DBF-9454-209B552EC24D}" dt="2021-08-09T20:50:12.085" v="458" actId="14100"/>
        <pc:sldMkLst>
          <pc:docMk/>
          <pc:sldMk cId="2228468871" sldId="283"/>
        </pc:sldMkLst>
        <pc:spChg chg="mod">
          <ac:chgData name="Cynthia Enciso" userId="7915927f-c5cf-4e1f-876d-e79882ad52fa" providerId="ADAL" clId="{79310FB5-EF7A-4DBF-9454-209B552EC24D}" dt="2021-08-09T20:48:28.510" v="95" actId="20577"/>
          <ac:spMkLst>
            <pc:docMk/>
            <pc:sldMk cId="2228468871" sldId="283"/>
            <ac:spMk id="2" creationId="{DAF651BC-8190-43D2-8DC6-D0B81C471205}"/>
          </ac:spMkLst>
        </pc:spChg>
        <pc:spChg chg="mod">
          <ac:chgData name="Cynthia Enciso" userId="7915927f-c5cf-4e1f-876d-e79882ad52fa" providerId="ADAL" clId="{79310FB5-EF7A-4DBF-9454-209B552EC24D}" dt="2021-08-09T20:50:12.085" v="458" actId="14100"/>
          <ac:spMkLst>
            <pc:docMk/>
            <pc:sldMk cId="2228468871" sldId="283"/>
            <ac:spMk id="3" creationId="{5FDBFCE3-3D88-4246-98DB-047EDC2EF3EA}"/>
          </ac:spMkLst>
        </pc:spChg>
      </pc:sldChg>
      <pc:sldChg chg="addSp delSp modSp new mod modAnim">
        <pc:chgData name="Cynthia Enciso" userId="7915927f-c5cf-4e1f-876d-e79882ad52fa" providerId="ADAL" clId="{79310FB5-EF7A-4DBF-9454-209B552EC24D}" dt="2021-08-09T22:20:39.577" v="1032" actId="20577"/>
        <pc:sldMkLst>
          <pc:docMk/>
          <pc:sldMk cId="3975096311" sldId="284"/>
        </pc:sldMkLst>
        <pc:spChg chg="mod">
          <ac:chgData name="Cynthia Enciso" userId="7915927f-c5cf-4e1f-876d-e79882ad52fa" providerId="ADAL" clId="{79310FB5-EF7A-4DBF-9454-209B552EC24D}" dt="2021-08-09T22:14:52.341" v="494" actId="20577"/>
          <ac:spMkLst>
            <pc:docMk/>
            <pc:sldMk cId="3975096311" sldId="284"/>
            <ac:spMk id="2" creationId="{5E9BC4D3-AEE1-4152-9045-CBA6F41CCE5A}"/>
          </ac:spMkLst>
        </pc:spChg>
        <pc:spChg chg="mod">
          <ac:chgData name="Cynthia Enciso" userId="7915927f-c5cf-4e1f-876d-e79882ad52fa" providerId="ADAL" clId="{79310FB5-EF7A-4DBF-9454-209B552EC24D}" dt="2021-08-09T22:17:31.958" v="789" actId="255"/>
          <ac:spMkLst>
            <pc:docMk/>
            <pc:sldMk cId="3975096311" sldId="284"/>
            <ac:spMk id="3" creationId="{667025CE-137C-464E-8E37-71F027DECF0F}"/>
          </ac:spMkLst>
        </pc:spChg>
        <pc:spChg chg="add del">
          <ac:chgData name="Cynthia Enciso" userId="7915927f-c5cf-4e1f-876d-e79882ad52fa" providerId="ADAL" clId="{79310FB5-EF7A-4DBF-9454-209B552EC24D}" dt="2021-08-09T22:16:41.591" v="695" actId="22"/>
          <ac:spMkLst>
            <pc:docMk/>
            <pc:sldMk cId="3975096311" sldId="284"/>
            <ac:spMk id="6" creationId="{493A2E66-A4CD-498C-8AAF-327B6821A2E2}"/>
          </ac:spMkLst>
        </pc:spChg>
        <pc:spChg chg="add mod">
          <ac:chgData name="Cynthia Enciso" userId="7915927f-c5cf-4e1f-876d-e79882ad52fa" providerId="ADAL" clId="{79310FB5-EF7A-4DBF-9454-209B552EC24D}" dt="2021-08-09T22:20:39.577" v="1032" actId="20577"/>
          <ac:spMkLst>
            <pc:docMk/>
            <pc:sldMk cId="3975096311" sldId="284"/>
            <ac:spMk id="7" creationId="{00BD7CB5-82EB-4640-9DDF-84BC073D3EC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8:20:48.91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2290 71,'0'0,"0"0,0 0,-20 0,-624 10,471-18,-148-26,-24-3,288 35,0 3,0 2,1 3,-1 2,1 2,-47 17,75-19,0 2,1 2,1 0,0 2,0 1,1 0,1 2,-14 13,30-21,-1 1,1 0,1 0,0 0,0 1,1 0,1 1,0-1,-4 12,3-5,1 0,1 0,0 0,1 1,1-1,1 9,1-18,0-1,1 1,0-1,0 1,1-1,0 0,1 1,0-1,0 0,0-1,1 1,0-1,1 1,0-1,3 4,0-3,1 1,0-1,0-1,0 0,1 0,0-1,1 0,-1-1,1 0,6 2,17 3,1-1,1-1,-1-2,1-2,0-1,32-1,138-9,24-11,-23 1,350 1,-405 12,0-7,30-10,-120 11,0-2,0-4,-42 11,-1-1,0-1,0-1,-1-1,0 0,-1-2,0 0,5-4,-18 12,0 0,-1-1,1 1,-1-1,0 0,0 1,0-1,0-1,-1 1,1 0,-1-1,0 1,-1-1,1 1,-1-1,0 0,0 0,0 0,-1 0,0-1,-1 0,1-1,-2 1,1 0,0 0,-1 0,0 0,-1 0,0 1,1-1,-2 1,1-1,-2-1,-7-8,-1 0,0 1,-1 1,-1 0,0 1,0 0,-2 1,1 1,-3 0,3 2,0 1,0 1,-1 0,1 2,-1 0,0 0,-1 2,-6-1,-24 2,-1 1,-15 4,15-1,40-2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8:20:48.91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48 948,'15'-16,"-2"2,0 0,1 1,0 1,1 0,1 1,0 1,0 0,15-6,-6 7,0 1,1 1,0 1,12 0,108-9,-114 12,28 0,-1 3,1 3,-1 2,0 2,-1 3,0 3,0 2,-1 3,12 8,-31-11,-1 2,0 2,-2 2,0 1,28 23,-43-28,0 1,-1 0,-1 1,-1 1,-1 1,0 1,-2 0,0 1,6 17,-17-34,0 1,0-1,-1 1,0 0,0 0,-1 0,0 0,0 0,0 0,-1 0,0 1,-1 2,0-4,-1-1,1 0,-1 0,0 0,-1 0,1 0,-1 0,0 0,0-1,0 0,-1 1,0-1,0 0,0-1,0 1,-3 1,-28 20,-1 0,-1-3,-33 15,-12 0,-31 7,42-18,-1-4,-72 12,99-27,-1-1,0-3,0-1,0-3,-21-3,7-4,38 4,1 1,-1 1,0 0,-1 2,22 0</inkml:trace>
  <inkml:trace contextRef="#ctx0" brushRef="#br0" timeOffset="1">318 1490,'0'0,"0"0,1 22,16 72,-9-59,-2 0,-1 0,-2 0,-1 0,-2 0,-2 5,2-40,0-1</inkml:trace>
  <inkml:trace contextRef="#ctx0" brushRef="#br0" timeOffset="2">318 1454,'0'0,"-2"3,-1 0,1 0,0 0,-1-1,1 1,-1-1,0 1,-1 0,-2 2,-33 28,-2-1,-1-3,-41 22,0 1,84-51,-1 1,1-1,0 0,-1 1,1-1,0 0,0 0,0 0,0 0,0 0,0 0,0 0,1 0,-1 0,0 0,0-1,2 2,29 20,193 106,-210-115,-14-12,1 1,-1-1,1 1,0-1,0 1,0-1,-1 0,1 0,0 0,1 0,-1 0,0 0,1 0,0-1</inkml:trace>
  <inkml:trace contextRef="#ctx0" brushRef="#br0" timeOffset="3">1929 781,'-7'-32,"3"20,0 0,0 1,-1-1,0 1,-1-1,0 2,-1-1,-1 1,1 0,-2 0,1 1,-1 0,-2-1,9 9,1 0,0 1,0-1,-1 0,1 1,0-1,-1 1,1-1,0 1,-1-1,1 1,-1 0,1 0,-1 0,1 0,-1 0,1 0,0 0,-1 0,1 1,-1-1,1 1,-1-1,0 1,-1 1,1-1,0 1,-1 0,1 0,0-1,0 1,0 1,0-1,0 0,0 2,-5 6,2 1,-1-1,1 1,1 0,-1 5,1-5,2 1,-1-1,1 1,1 0,0 0,1 0,0 0,1-1,0 1,1 0,0 0,1-1,0 1,1-1,3 5,-5-10,2 1,-1-1,1 0,-1 0,2-1,-1 1,1-1,-1 0,1 0,1 0,-1-1,1 0,0 0,0 0,0-1,0 0,0 0,1 0,-1-1,1 0,0-1,0 1,0-1,0 0,0-1,6 0,-7 0,0 0,-1-1,1 0,-1 0,1 0,-1-1,0 0,0 0,1 0,-1-1,0 1,-1-1,1 0,-1-1,1 1,-1-1,0 0,0 0,0 0,1-3,-2 3</inkml:trace>
  <inkml:trace contextRef="#ctx0" brushRef="#br0" timeOffset="4">2347 604,'0'0,"0"0,-26-15,-5-2,24 12,0 0,-1 1,0 0,0 0,0 1,-1 0,-4 0,11 2,0 1,-1 0,1 0,-1 0,1 0,0 1,-1-1,1 1,0-1,-1 1,1 0,0 0,0 0,-1 0,1 0,0 1,0-1,0 1,1-1,-1 1,0 0,0-1,1 1,-1 0,1 0,0 0,0 0,0 1,-1 1,-7 14,1 0,1 1,1 0,0 0,2 1,0 0,1 0,1 0,1 0,1 0,1 11,-1-28,0-1,0 1,1-1,-1 0,1 1,-1-1,1 0,0 0,0 0,0 1,0-1,0 0,0 0,1 0,-1 0,1-1,-1 1,1 0,0-1,0 1,0-1,0 1,0-1,0 0,0-1,1 0,-1 1,1-1,-1 0,0 0,1 0,-1 0,1 0,-1-1,1 1,-1-1,0 0,1 1,-1-1,0 0,0-1,0 1,0 0,0 0,0-1,1 0,4-4,1 0,-1-1,-1 0,1 0,-1-1,0 0,-1 0,0 0,0 0,-1-1,0 0,1-4,-1 2,0 0,-1 0,-1-1,0 1,0-1,-1 1,0-1,-1 1,-1-1,0-3,29 50,-22-27,10 14,2 0,0-1,1-1,12 9,-23-24</inkml:trace>
  <inkml:trace contextRef="#ctx0" brushRef="#br0" timeOffset="5">2423 16,'1'32,"14"61,3-1,22 58,17 84,-54-221,-2-8,0 0,0 0,0 0,0 0,-1 0,0 0,0 0,0 0,-1 0,1-5,0 0</inkml:trace>
  <inkml:trace contextRef="#ctx0" brushRef="#br0" timeOffset="6">2658 1,'3'25,"21"103,57 286,-75-390,-4-18,0 1,0-1,-1 0,0 1,0 0,-1-1,1 1,-1 0,-1 2,1-9,0 0</inkml:trace>
  <inkml:trace contextRef="#ctx0" brushRef="#br0" timeOffset="7">3117 234,'0'0,"-10"-25,6 20,1-1,-1 1,0 0,-1 0,1 0,-1 0,0 1,0 0,0 0,-1 0,0 1,1 0,-2-1,4 3,0 0,0 0,-1 0,1 0,-1 1,1-1,-1 1,1 0,0 0,-1 0,1 1,-1-1,1 1,-1 0,1-1,0 2,0-1,-1 0,1 1,0-1,0 1,0 0,1 0,-1 0,0 1,-1 0,0 0,0 1,0 0,1-1,-1 2,1-1,0 0,1 0,-1 1,1 0,0-1,0 1,0 0,0 3,1-6,1 1,0 0,0 0,0 0,0-1,0 1,1 0,-1 0,1 0,0-1,0 1,0-1,0 1,0 0,1-1,-1 0,1 1,-1-1,1 0,0 0,0 0,0 0,0 0,0 0,1-1,-1 1,1 0,51 24,-44-22,0 0,0 0,-1 1,1 1,-1 0,7 6,-14-10,0 0,0 0,0 0,0 1,0 0,0-1,-1 1,0 0,1-1,-1 1,0 0,0 0,-1 0,1 0,-1 0,1 0,-1 0,0 0,0 0,0 0,-1 0,1 0,-1 0,1 0,-1 0,-1 1,2-1,-1 0,0-1,0 1,0 0,0-1,-1 0,1 1,-1-1,1 0,-1 1,0-1,0 0,0 0,0-1,0 1,-1 0,1-1,0 1,-1-1,1 0,-1 0,0 0,1 0,-1 0,0 0,1-1,-1 0,0 1,0-1,1 0,-1 0,0 0,-1-1,-7 0,1-1,0-1,0 1,0-1,0-1,0 0,1-1,-6-3,12 6,2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8:20:48.92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11 557,'1'14,"1"1,1-1,1 0,0 0,0 0,2 0,4 8,6 17,14 42,39 69,-70-151,1 1</inkml:trace>
  <inkml:trace contextRef="#ctx0" brushRef="#br0" timeOffset="1">0 547,'21'-21,"-11"11,10-12,1 2,1 1,0 0,5-1,-20 15,1 1,1-1,-1 1,1 0,-1 1,1 0,0 1,0-1,0 2,1-1,-1 1,0 1,0 0,1 0,-1 1,1 0,-1 0,1 0,-1 1,0 1,0 0,0 0,0 0,0 1,-1 1,1 0,-1 0,-1 0,1 1,-1 0,0 0,0 1,0 0,-1 0,0 1,-1 0,0 0,0 0,0 0,-1 1,-1 0,1-1,-1 2,-1-1,0 0,0 0,-1 1,0-1,0 1,-1-1,-1 6,0 2,-1 1,-1-1,0 0,-1 0,-1 0,-1 0,0-1,-1 1,-1-2,0 1,-7 8,9-15,0 0,0-1,-1 0,0 0,0-1,-1 0,0 0,-1-1,1 0,-1 0,0-1,0 0,-1 0,0-1,1-1,-1 0,-1 0,1-1,0 0,-2 0,11-2,-1 0,0 0,0 0,0 0,0 0,0 0,1-1,-1 1,0-1,0 1,1-1,-3 0,3-1</inkml:trace>
  <inkml:trace contextRef="#ctx0" brushRef="#br0" timeOffset="2">735 532,'-20'-18,"18"17,1 0,-1 0,0 1,0-1,1 1,-1 0,0-1,0 1,0 0,0 0,0 0,0 0,1 1,-1-1,0 0,0 1,0-1,1 1,-1 0,0 0,1-1,-1 1,0 0,0 1,0 0,0 0,0 1,1-1,-1 1,0-1,1 1,0 0,-1-1,1 1,0 0,0 0,1 0,-1 0,1 0,-2 10,1 0,0 0,2 0,-1 1,1-1,2 4,-3-15,1 6,1 1,0-1,0 1,1-1,0 0,3 6,-6-13,1 1,0-1,0 0,0 1,0-1,0 0,0 0,1 0,-1 1,0-1,0-1,1 1,-1 0,1 0,-1 0,1-1,-1 1,1-1,-1 1,1-1,0 0,-1 0,1 1,0-1,-1 0,1 0,0-1,-1 1,1 0,-1 0,1-1,0 1,-1-1,1 0,-1 1,1-1,0-1,5-2,0 0,0 0,-1-1,0 0,0-1,0 1,0-1,-1 0,0 0,0-1,1-3,-4 6,0 1,0-1,0 1,-1-1,0 0,1 0,-1 0,-1 0,1 0,-1 0,1-1,-1 3,-1-1,1 1,0 0,-1-1,1 1,-1 0,0 0,0 0,0-1,0 1,0 0,0 0,0 0,-1 1,1-1,-1 0,0 0,1 1,-3-2,2 1,-1 1,1 0,-1-1,1 1,-1 0,0 0,1 1,-1-1,0 0,0 1,1 0,-1-1,-2 1,-14-2,17 2</inkml:trace>
  <inkml:trace contextRef="#ctx0" brushRef="#br0" timeOffset="3">1035 385,'-31'-11,"26"10,0 1,0-1,-1 1,1 0,0 1,0-1,0 1,0 0,0 0,0 0,0 1,0-1,1 1,-1 1,0-1,1 1,0-1,0 1,-1 0,2 1,-1-1,0 1,1 0,0 0,-1 0,2 0,-1 0,0 1,1-1,-2 4,0 0,1 0,-1 1,1-1,1 1,0-1,0 1,0 0,1 0,1 0,-1 0,1 0,1 0,0 0,0 0,1-1,0 1,1 2,-2-8,0 1,1-1,-1 0,1 0,0 0,-1 0,2 0,-1 0,0-1,0 1,1-1,0 1,-1-1,1 0,0 0,0 0,0-1,0 1,0-1,1 1,1-1,-1 0,-1-1,1 1,0-1,-1 0,1-1,0 1,-1-1,1 1,-1-1,1 0,-1-1,1 1,-1 0,1-1,-1 0,0 0,0 0,0 0,0 0,1-2,1-1,1 0,-1 0,0-1,-1 0,0 0,0 0,0 0,0-1,-1 1,0-1,-1 0,1 0,-1 0,-1 0,1 0,-1-1,0 1,-1 0,0-1,0 1,-1 0,1-1,-2-1,4 12,0-1,1 1,-1-1,1 0,0 0,-1 0,1 0,3 1,7 6,0 2,-1 1,0 0,-1 0,0 1,-1 0,-1 1,0 0,-1 1,0 0,-2 0,1 1,2 10,-6-14,-1 1,1-1,-2 1,0 0,0-1,-1 1,-1 0,0-1,-1 1,0-1,-1 1,0-1,-1 0,-1 0,0 0,0-1,-1 1,3-6,0-1,-1 0,1 0,-1-1,0 1,0-1,0 0,0 0,-1 0,0 0,0-1,0 0,0 0,0 0,-1-1,1 0,-1 0,0 0,1 0,-2-1,0 0,0-1,0 0,0 0,1 0,-1-1,0 0,0 0,0-1,1 1,-1-2,1 1,0-1,-1 0,1 0,0-1,1 1,-2-2,-3-3</inkml:trace>
  <inkml:trace contextRef="#ctx0" brushRef="#br0" timeOffset="4">1204 56,'0'0,"0"0,0 0</inkml:trace>
  <inkml:trace contextRef="#ctx0" brushRef="#br0" timeOffset="5">1214 0,'-1'70,"-1"-30,2 1,1-1,6 29,-6-59,1 0,1 1,-1-1,2 0,0 0,0-1,0 1,1-1,1 0,-1 0,1-1,1 1,0-1,0-1,1 1,2 1,-7-7,0 1,0-1,0 0,1-1,-1 1,1 0,-1-1,1 0,-1 0,1 0,0 0,0 0,0-1,-1 0,1 1,0-2,0 1,2 0,-4-1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8:20:48.92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0,'0'0,"0"0,3 23,13 18,2 0,11 19,-4-12,5 21,-29-67,-1 0,1 0,0-1,0 1,0-1,0 1,0-1,1 1,-1-1,0 1,2 0,-2-1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8:20:48.92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48 207,'-2'0,"0"-1,0 1,0-1,1 0,-1 0,0 0,1 0,-1 0,1 0,-1 0,1-1,0 1,0-1,-1 1,1 0,0-1,0 0,0 1,0-1,1 0,-1 1,0-1,1 0,-1 0,1 0,0 0,-12-49,10 38,1 1,1-1,0 0,0-2,0 12,0 1,0 0,0-1,1 1,-1 0,1-1,-1 1,1 0,0 0,0-1,0 1,0 0,0 0,0 0,1 0,-1 0,1 1,-1-1,1 0,0 1,-1-1,1 1,0-1,0 1,0 0,2-1,-1 2,1-1,-1 1,0 0,1 0,-1 1,0-1,1 1,-1 0,0-1,1 1,-1 1,0-1,0 0,0 1,0 0,0 0,0 0,47 37,-43-31,0-1,-1 2,0-1,0 1,0 0,-1 0,-1 0,0 1,0 0,-1 0,0 0,0 0,-1 0,0 10,-1-12,0 0,-1 0,0 0,0 0,-1 0,0 0,-1 0,0 0,0 0,0 0,-1-1,0 1,-1-1,1 0,-2 0,1 0,-1 0,0-1,-3 3,6-7,0 0,0 0,0 0,0-1,0 1,-1-1,1 1,-1-1,1 0,-1 0,1 0,-4 0,5 0,0-1,-1 0,1 0,-1 0,1 0,-1 0,1-1,0 1,-1 0,1-1,0 1,-1-1,1 1,0-1,-1 0,1 1,0-1,-1 0,0-2,-1 0,1 1,0-1,0 0,0 0,0-1,0 1,1 0,0 0,-1-1,1 1,0-1,1 1,-1-1,0 1,1-1,0-2,0 2,-1-1,1 0,0 1,1-1,-1 1,1-1,0 0,0 1,1-2,-2 4,1 1,0 0,0 0,0-1,0 1,0 0,0 0,0 0,0 1,1-1,-1 0,0 0,0 0,1 1,-1-1,1 1,-1-1,0 1,1 0,-1-1,1 1,-1 0,1 0,-1 0,1 0,-1 0,1 0,-1 1,0-1,2 1,56 10,-45-7,0-1,-1 0,1-1,0-1,1 0,-1-1,0-1,11-1,-20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6T18:20:48.92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57 40,'-35'-26,"14"12,31 23,0 1,0 0,-1 0,6 11,5 4,0-1,0-3,-2 1,-1 1,-1 1,7 13,-20-31,1 1,-2-1,1 1,-1 0,1 0,-2 0,1 0,-1 0,0 0,-1 0,0 1,0-1,0 0,-1 0,0 0,0 1,-1-1,0 0,0-1,-1 2,-28 54,28-56,0 0,-1-1,0 0,1 0,-2 0,1 0,-1-1,0 1,-4 2,10-8,-1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/>
              <a:t>Encapsulation, Overloading Constructors, and the ‘final</a:t>
            </a:r>
            <a:r>
              <a:rPr lang="en-US" sz="4000"/>
              <a:t>’ Keyword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1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7377B-0A55-4C10-BD5E-7869DE297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24D0D-B1B7-4C71-9CFC-D35542AC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464904"/>
            <a:ext cx="8826500" cy="3619984"/>
          </a:xfrm>
        </p:spPr>
        <p:txBody>
          <a:bodyPr/>
          <a:lstStyle/>
          <a:p>
            <a:pPr algn="ctr"/>
            <a:r>
              <a:rPr lang="en-US" sz="6000" dirty="0"/>
              <a:t>Constructor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06767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Constructor Review	</a:t>
            </a:r>
            <a:endParaRPr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/>
              <a:t>Constructors are special methods that are called when we create objects</a:t>
            </a:r>
            <a:endParaRPr lang="en-US" dirty="0"/>
          </a:p>
          <a:p>
            <a:pPr marL="457200" lvl="1" indent="0">
              <a:lnSpc>
                <a:spcPct val="80000"/>
              </a:lnSpc>
              <a:spcBef>
                <a:spcPts val="444"/>
              </a:spcBef>
              <a:buSzPts val="2220"/>
              <a:buNone/>
            </a:pPr>
            <a:endParaRPr lang="en-US" sz="222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lnSpc>
                <a:spcPct val="80000"/>
              </a:lnSpc>
              <a:spcBef>
                <a:spcPts val="444"/>
              </a:spcBef>
              <a:buSzPts val="2220"/>
              <a:buNone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2220" b="1" dirty="0" err="1">
                <a:latin typeface="Courier New"/>
                <a:ea typeface="Courier New"/>
                <a:cs typeface="Courier New"/>
                <a:sym typeface="Courier New"/>
              </a:rPr>
              <a:t>myExample</a:t>
            </a: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-US" sz="222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Example();</a:t>
            </a:r>
          </a:p>
          <a:p>
            <a:pPr marL="457200" lvl="1" indent="0">
              <a:lnSpc>
                <a:spcPct val="80000"/>
              </a:lnSpc>
              <a:spcBef>
                <a:spcPts val="444"/>
              </a:spcBef>
              <a:buSzPts val="2220"/>
              <a:buNone/>
            </a:pPr>
            <a:endParaRPr lang="en-US" b="1" dirty="0"/>
          </a:p>
          <a:p>
            <a:pPr marL="342900" indent="-342900">
              <a:spcBef>
                <a:spcPts val="0"/>
              </a:spcBef>
              <a:buSzPts val="2380"/>
            </a:pPr>
            <a:r>
              <a:rPr lang="en-US" sz="2380" dirty="0"/>
              <a:t>They are syntactically similar other methods except:</a:t>
            </a:r>
          </a:p>
          <a:p>
            <a:pPr marL="800100" lvl="1" indent="-342900">
              <a:spcBef>
                <a:spcPts val="0"/>
              </a:spcBef>
              <a:buSzPts val="2380"/>
            </a:pPr>
            <a:r>
              <a:rPr lang="en-US" sz="1980" dirty="0"/>
              <a:t>They have no return type</a:t>
            </a:r>
          </a:p>
          <a:p>
            <a:pPr marL="800100" lvl="1" indent="-342900">
              <a:spcBef>
                <a:spcPts val="0"/>
              </a:spcBef>
              <a:buSzPts val="2380"/>
            </a:pPr>
            <a:r>
              <a:rPr lang="en-US" sz="1980" dirty="0"/>
              <a:t>They are named with the same name as the class in which they are defined.</a:t>
            </a:r>
          </a:p>
          <a:p>
            <a:pPr marL="800100" lvl="1" indent="-342900">
              <a:spcBef>
                <a:spcPts val="0"/>
              </a:spcBef>
              <a:buSzPts val="2380"/>
            </a:pPr>
            <a:r>
              <a:rPr lang="en-US" sz="1980" dirty="0"/>
              <a:t>They cannot have optional specifiers (static, final, </a:t>
            </a:r>
            <a:r>
              <a:rPr lang="en-US" sz="1980" dirty="0" err="1"/>
              <a:t>etc</a:t>
            </a:r>
            <a:r>
              <a:rPr lang="en-US" sz="1980" dirty="0"/>
              <a:t>)</a:t>
            </a:r>
          </a:p>
          <a:p>
            <a:pPr marL="457200" lvl="1" indent="0">
              <a:spcBef>
                <a:spcPts val="0"/>
              </a:spcBef>
              <a:buSzPts val="2380"/>
              <a:buNone/>
            </a:pPr>
            <a:endParaRPr lang="en-US" sz="198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/>
              <a:t>Every class </a:t>
            </a:r>
            <a:r>
              <a:rPr lang="en-US" sz="2380" i="1" dirty="0"/>
              <a:t>must</a:t>
            </a:r>
            <a:r>
              <a:rPr lang="en-US" sz="2380" dirty="0"/>
              <a:t> have at least one constructor.</a:t>
            </a:r>
            <a:endParaRPr lang="en-US" dirty="0"/>
          </a:p>
          <a:p>
            <a:pPr marL="742950" lvl="1" indent="-285750">
              <a:spcBef>
                <a:spcPts val="408"/>
              </a:spcBef>
              <a:buSzPts val="2040"/>
            </a:pPr>
            <a:r>
              <a:rPr lang="en-US" dirty="0"/>
              <a:t>If you don’t provide one, a default no-argument constructor is implicitly provided</a:t>
            </a:r>
            <a:endParaRPr lang="en-US" sz="204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00150" lvl="2" indent="-285750">
              <a:spcBef>
                <a:spcPts val="408"/>
              </a:spcBef>
              <a:buSzPts val="2040"/>
              <a:buChar char="–"/>
            </a:pPr>
            <a:r>
              <a:rPr lang="en-US" sz="1640" b="1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40" b="1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sz="1640" b="1" dirty="0">
                <a:latin typeface="Courier New"/>
                <a:ea typeface="Courier New"/>
                <a:cs typeface="Courier New"/>
                <a:sym typeface="Courier New"/>
              </a:rPr>
              <a:t>() {} // it looks like this</a:t>
            </a:r>
            <a:endParaRPr b="1" dirty="0"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SzPts val="2040"/>
              <a:buChar char="–"/>
            </a:pPr>
            <a:r>
              <a:rPr lang="en-US" sz="2040" dirty="0">
                <a:latin typeface="Arial"/>
                <a:ea typeface="Arial"/>
                <a:cs typeface="Arial"/>
                <a:sym typeface="Arial"/>
              </a:rPr>
              <a:t>If you </a:t>
            </a:r>
            <a:r>
              <a:rPr lang="en-US" sz="2040" i="1" dirty="0"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040" dirty="0">
                <a:latin typeface="Arial"/>
                <a:ea typeface="Arial"/>
                <a:cs typeface="Arial"/>
                <a:sym typeface="Arial"/>
              </a:rPr>
              <a:t> provide a constructor, you lose the default one!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‘super()’ call Review</a:t>
            </a:r>
            <a:endParaRPr dirty="0"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The first thing every constructor must do… is call another constructor!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Constructors implicitly call the superclass no-args constructor </a:t>
            </a:r>
          </a:p>
          <a:p>
            <a:pPr marL="1200150" lvl="2" indent="-285750">
              <a:lnSpc>
                <a:spcPct val="80000"/>
              </a:lnSpc>
              <a:spcBef>
                <a:spcPts val="444"/>
              </a:spcBef>
              <a:buSzPts val="2220"/>
              <a:buChar char="–"/>
            </a:pPr>
            <a:r>
              <a:rPr lang="en-US" sz="1820" b="1" dirty="0">
                <a:latin typeface="Courier New"/>
                <a:ea typeface="Courier New"/>
                <a:cs typeface="Courier New"/>
                <a:sym typeface="Courier New"/>
              </a:rPr>
              <a:t>super()</a:t>
            </a:r>
          </a:p>
          <a:p>
            <a:pPr marL="342900" lvl="0" indent="-342900">
              <a:spcBef>
                <a:spcPts val="476"/>
              </a:spcBef>
              <a:buSzPts val="2380"/>
            </a:pPr>
            <a:r>
              <a:rPr lang="en-US" sz="2380" dirty="0"/>
              <a:t>The superclass-constructor-calling goes all the way up the inheritance tree to the Object class.</a:t>
            </a:r>
          </a:p>
          <a:p>
            <a:pPr marL="342900" lvl="0" indent="-342900">
              <a:spcBef>
                <a:spcPts val="476"/>
              </a:spcBef>
              <a:buSzPts val="2380"/>
            </a:pPr>
            <a:r>
              <a:rPr lang="en-US" sz="2380" dirty="0"/>
              <a:t>What is the use of calling super()?</a:t>
            </a:r>
            <a:endParaRPr lang="en-US" dirty="0"/>
          </a:p>
          <a:p>
            <a:pPr marL="742950" lvl="1" indent="-285750">
              <a:spcBef>
                <a:spcPts val="408"/>
              </a:spcBef>
              <a:buSzPts val="2040"/>
            </a:pPr>
            <a:r>
              <a:rPr lang="en-US" sz="2040" dirty="0"/>
              <a:t>This is a function of inheritance and preventing code duplication.</a:t>
            </a:r>
            <a:endParaRPr lang="en-US" dirty="0"/>
          </a:p>
          <a:p>
            <a:pPr marL="742950" lvl="1" indent="-285750">
              <a:spcBef>
                <a:spcPts val="408"/>
              </a:spcBef>
              <a:buSzPts val="2040"/>
            </a:pPr>
            <a:r>
              <a:rPr lang="en-US" sz="2040" dirty="0"/>
              <a:t>If a Dog is-an Animal, which is-an Object:</a:t>
            </a:r>
          </a:p>
          <a:p>
            <a:pPr marL="1200150" lvl="2" indent="-285750">
              <a:spcBef>
                <a:spcPts val="408"/>
              </a:spcBef>
              <a:buSzPts val="2040"/>
            </a:pPr>
            <a:r>
              <a:rPr lang="en-US" sz="1640" dirty="0"/>
              <a:t>Creating a Dog object means initializing the object’s Dog nature. </a:t>
            </a:r>
          </a:p>
          <a:p>
            <a:pPr marL="1200150" lvl="2" indent="-285750">
              <a:spcBef>
                <a:spcPts val="408"/>
              </a:spcBef>
              <a:buSzPts val="2040"/>
            </a:pPr>
            <a:r>
              <a:rPr lang="en-US" sz="1640" dirty="0"/>
              <a:t>An instance of a Dog is also an instance of an Animal, so the Animal nature must be initialized too, then the Object nature.</a:t>
            </a:r>
            <a:endParaRPr lang="en-US" dirty="0"/>
          </a:p>
          <a:p>
            <a:pPr marL="45720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lang="en-US" sz="222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7377B-0A55-4C10-BD5E-7869DE297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24D0D-B1B7-4C71-9CFC-D35542AC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464904"/>
            <a:ext cx="8826500" cy="3619984"/>
          </a:xfrm>
        </p:spPr>
        <p:txBody>
          <a:bodyPr/>
          <a:lstStyle/>
          <a:p>
            <a:pPr algn="ctr"/>
            <a:r>
              <a:rPr lang="en-US" sz="6000" dirty="0"/>
              <a:t>Using Constructors</a:t>
            </a:r>
          </a:p>
        </p:txBody>
      </p:sp>
    </p:spTree>
    <p:extLst>
      <p:ext uri="{BB962C8B-B14F-4D97-AF65-F5344CB8AC3E}">
        <p14:creationId xmlns:p14="http://schemas.microsoft.com/office/powerpoint/2010/main" val="240680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Constructor Overloading</a:t>
            </a:r>
            <a:endParaRPr dirty="0"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55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Constructors can be </a:t>
            </a:r>
            <a:r>
              <a:rPr lang="en-US" sz="2590" b="1" dirty="0"/>
              <a:t>overloaded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Method overloading</a:t>
            </a:r>
            <a:r>
              <a:rPr lang="en-US" sz="2590" dirty="0"/>
              <a:t>: given a method the same name but a different parameter list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b="1" dirty="0"/>
          </a:p>
          <a:p>
            <a:pPr marL="457200" lvl="1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public Example() { }</a:t>
            </a:r>
            <a:endParaRPr b="1" dirty="0"/>
          </a:p>
          <a:p>
            <a:pPr marL="457200" lvl="1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public Example(int num) { }</a:t>
            </a:r>
            <a:endParaRPr b="1" dirty="0"/>
          </a:p>
          <a:p>
            <a:pPr marL="457200" lvl="1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public Example(int num, String name) { }</a:t>
            </a:r>
          </a:p>
          <a:p>
            <a:pPr marL="457200" lvl="1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r>
              <a:rPr lang="en-US" sz="2220" b="1" dirty="0">
                <a:latin typeface="Courier New"/>
                <a:cs typeface="Courier New"/>
                <a:sym typeface="Courier New"/>
              </a:rPr>
              <a:t>public Example(String name, int num) {}</a:t>
            </a:r>
          </a:p>
          <a:p>
            <a:pPr marL="457200" lvl="1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lang="en-US" sz="2220" b="1" dirty="0">
              <a:latin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Calling a specific constructor is a matter of passing in the specific amount of parameters of the correct type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2220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2220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 = new Example(3);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= new Example(5, “Bob”);</a:t>
            </a:r>
            <a:endParaRPr lang="en-US" b="1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= new Example(“Jerry”, 10);</a:t>
            </a:r>
            <a:endParaRPr lang="en-US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endParaRPr lang="en-US" sz="222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  <a:buChar char="–"/>
            </a:pPr>
            <a:endParaRPr lang="en-US" sz="2620" dirty="0">
              <a:latin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587409" y="6380922"/>
            <a:ext cx="397019" cy="3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A365C1-935E-417E-8FC4-94FA566BEF52}"/>
              </a:ext>
            </a:extLst>
          </p:cNvPr>
          <p:cNvSpPr/>
          <p:nvPr/>
        </p:nvSpPr>
        <p:spPr>
          <a:xfrm>
            <a:off x="815009" y="2693504"/>
            <a:ext cx="3637721" cy="407505"/>
          </a:xfrm>
          <a:prstGeom prst="round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9F70A9-4D65-43AA-8C7F-AF07229291BB}"/>
              </a:ext>
            </a:extLst>
          </p:cNvPr>
          <p:cNvSpPr/>
          <p:nvPr/>
        </p:nvSpPr>
        <p:spPr>
          <a:xfrm>
            <a:off x="815007" y="3061252"/>
            <a:ext cx="4850296" cy="407505"/>
          </a:xfrm>
          <a:prstGeom prst="round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AD3CA7-06E5-4158-96EC-61673B071429}"/>
              </a:ext>
            </a:extLst>
          </p:cNvPr>
          <p:cNvSpPr/>
          <p:nvPr/>
        </p:nvSpPr>
        <p:spPr>
          <a:xfrm>
            <a:off x="815007" y="3429000"/>
            <a:ext cx="6897757" cy="407505"/>
          </a:xfrm>
          <a:prstGeom prst="round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A12268-84B1-4BD5-AB67-06261804ADFF}"/>
              </a:ext>
            </a:extLst>
          </p:cNvPr>
          <p:cNvSpPr/>
          <p:nvPr/>
        </p:nvSpPr>
        <p:spPr>
          <a:xfrm>
            <a:off x="815006" y="3770266"/>
            <a:ext cx="6897757" cy="407505"/>
          </a:xfrm>
          <a:prstGeom prst="round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1C5B-618D-4DA7-BF58-F8A88700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‘this()’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80E9-B142-4258-935C-EA35889C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830" y="1572708"/>
            <a:ext cx="8708340" cy="4170799"/>
          </a:xfr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Recall that the first thing a constructor does is call another constructor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190" dirty="0" err="1"/>
              <a:t>Implictly</a:t>
            </a:r>
            <a:r>
              <a:rPr lang="en-US" sz="2190" dirty="0"/>
              <a:t> calls </a:t>
            </a:r>
            <a:r>
              <a:rPr lang="en-US" sz="2190" b="1" dirty="0"/>
              <a:t>super()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 </a:t>
            </a:r>
            <a:r>
              <a:rPr lang="en-US" sz="2590" b="1" dirty="0"/>
              <a:t>instead</a:t>
            </a:r>
            <a:r>
              <a:rPr lang="en-US" sz="2590" dirty="0"/>
              <a:t> have the constructor call another constructor of the same class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1790" dirty="0"/>
              <a:t>Explicitly use </a:t>
            </a:r>
            <a:r>
              <a:rPr lang="en-US" sz="1790" b="1" dirty="0"/>
              <a:t>this()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dirty="0"/>
              <a:t> is a reference to the current class, so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this()</a:t>
            </a:r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dirty="0"/>
              <a:t>is an invocation of one of the current </a:t>
            </a:r>
            <a:r>
              <a:rPr lang="en-US" dirty="0" err="1"/>
              <a:t>class’</a:t>
            </a:r>
            <a:r>
              <a:rPr lang="en-US" dirty="0"/>
              <a:t> constructors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Calling </a:t>
            </a:r>
            <a:r>
              <a:rPr lang="en-US" sz="2590" b="1" dirty="0"/>
              <a:t>super() </a:t>
            </a:r>
            <a:r>
              <a:rPr lang="en-US" sz="2590" dirty="0"/>
              <a:t>or </a:t>
            </a:r>
            <a:r>
              <a:rPr lang="en-US" sz="2590" b="1" dirty="0"/>
              <a:t>this()</a:t>
            </a:r>
            <a:r>
              <a:rPr lang="en-US" sz="2590" dirty="0"/>
              <a:t> must be the first statement in the constructor’s code block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190" dirty="0"/>
              <a:t>To call a constructor that has parameters, just pass them in</a:t>
            </a:r>
          </a:p>
          <a:p>
            <a:pPr marL="1257300" lvl="2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1790" dirty="0"/>
              <a:t>super(“Dave”);</a:t>
            </a:r>
          </a:p>
          <a:p>
            <a:pPr marL="1257300" lvl="2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1790" dirty="0"/>
              <a:t>this(5);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97E5C-5A80-424E-95D4-FC3B401CC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DCFF-DCE3-42C1-A20E-8381A7BA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D6DCA-D00A-42FC-B2CA-0E53499D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2" y="1450617"/>
            <a:ext cx="4058452" cy="5278220"/>
          </a:xfrm>
        </p:spPr>
        <p:txBody>
          <a:bodyPr/>
          <a:lstStyle/>
          <a:p>
            <a:r>
              <a:rPr lang="en-US" b="1" dirty="0"/>
              <a:t>Constructor chaining</a:t>
            </a:r>
            <a:r>
              <a:rPr lang="en-US" dirty="0"/>
              <a:t> takes advantage of making the </a:t>
            </a:r>
            <a:r>
              <a:rPr lang="en-US" b="1" dirty="0"/>
              <a:t>this() </a:t>
            </a:r>
            <a:r>
              <a:rPr lang="en-US" dirty="0"/>
              <a:t>call</a:t>
            </a:r>
          </a:p>
          <a:p>
            <a:r>
              <a:rPr lang="en-US" dirty="0"/>
              <a:t>Instead of duplicating code across multiple constructors, you can invoke other constructors in a class using </a:t>
            </a:r>
            <a:r>
              <a:rPr lang="en-US" b="1" dirty="0"/>
              <a:t>this()</a:t>
            </a:r>
            <a:r>
              <a:rPr lang="en-US" dirty="0"/>
              <a:t> to consolidate similar logic.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4E970-EDFC-4510-8AEB-AFD6C0D05C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E0705-E483-4B2C-B454-831A452A906A}"/>
              </a:ext>
            </a:extLst>
          </p:cNvPr>
          <p:cNvGrpSpPr/>
          <p:nvPr/>
        </p:nvGrpSpPr>
        <p:grpSpPr>
          <a:xfrm>
            <a:off x="4273607" y="2770962"/>
            <a:ext cx="4773553" cy="2067005"/>
            <a:chOff x="1829128" y="1806866"/>
            <a:chExt cx="4773553" cy="2067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368ED7-A99D-4970-B0C8-04709E676FD8}"/>
                </a:ext>
              </a:extLst>
            </p:cNvPr>
            <p:cNvSpPr/>
            <p:nvPr/>
          </p:nvSpPr>
          <p:spPr>
            <a:xfrm>
              <a:off x="1829128" y="1806866"/>
              <a:ext cx="4355183" cy="20670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880" lvl="1" defTabSz="457200">
                <a:lnSpc>
                  <a:spcPct val="9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one;</a:t>
              </a:r>
            </a:p>
            <a:p>
              <a:pPr marL="182880" lvl="1" defTabSz="457200">
                <a:lnSpc>
                  <a:spcPct val="9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Dog {</a:t>
              </a:r>
            </a:p>
            <a:p>
              <a:pPr marL="182880" lvl="1" defTabSz="457200">
                <a:lnSpc>
                  <a:spcPct val="9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private double size = 6.5;</a:t>
              </a:r>
            </a:p>
            <a:p>
              <a:pPr marL="182880" lvl="1" defTabSz="457200">
                <a:lnSpc>
                  <a:spcPct val="9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public Dog(){this(12);}</a:t>
              </a:r>
            </a:p>
            <a:p>
              <a:pPr marL="182880" lvl="1" defTabSz="457200">
                <a:lnSpc>
                  <a:spcPct val="9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public Dog(int size){</a:t>
              </a:r>
            </a:p>
            <a:p>
              <a:pPr marL="182880" lvl="1" defTabSz="457200">
                <a:lnSpc>
                  <a:spcPct val="9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this.size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size;</a:t>
              </a:r>
            </a:p>
            <a:p>
              <a:pPr marL="182880" lvl="1" defTabSz="457200">
                <a:lnSpc>
                  <a:spcPct val="9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pPr marL="182880" lvl="1" defTabSz="457200">
                <a:lnSpc>
                  <a:spcPct val="90000"/>
                </a:lnSpc>
              </a:pP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82880" lvl="1" defTabSz="457200">
                <a:lnSpc>
                  <a:spcPct val="9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FA3EE2-ADBA-47D1-800C-CFFB567768D7}"/>
                </a:ext>
              </a:extLst>
            </p:cNvPr>
            <p:cNvGrpSpPr/>
            <p:nvPr/>
          </p:nvGrpSpPr>
          <p:grpSpPr>
            <a:xfrm>
              <a:off x="4206881" y="2282051"/>
              <a:ext cx="2395800" cy="677520"/>
              <a:chOff x="3065910" y="4429560"/>
              <a:chExt cx="2395800" cy="67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3D606EA2-C729-4CB0-85F9-2D4A11E50F0C}"/>
                      </a:ext>
                    </a:extLst>
                  </p14:cNvPr>
                  <p14:cNvContentPartPr/>
                  <p14:nvPr/>
                </p14:nvContentPartPr>
                <p14:xfrm>
                  <a:off x="3065910" y="4645200"/>
                  <a:ext cx="909360" cy="24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3D606EA2-C729-4CB0-85F9-2D4A11E50F0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056910" y="4636213"/>
                    <a:ext cx="927000" cy="2660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721177A-A9D6-41CD-9BCD-C5AF1EB4E71C}"/>
                      </a:ext>
                    </a:extLst>
                  </p14:cNvPr>
                  <p14:cNvContentPartPr/>
                  <p14:nvPr/>
                </p14:nvContentPartPr>
                <p14:xfrm>
                  <a:off x="3939270" y="4429560"/>
                  <a:ext cx="1122120" cy="6775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721177A-A9D6-41CD-9BCD-C5AF1EB4E7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30273" y="4420555"/>
                    <a:ext cx="1139754" cy="6951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AE2DC26B-F0EE-46D0-8324-216AC76DDF81}"/>
                      </a:ext>
                    </a:extLst>
                  </p14:cNvPr>
                  <p14:cNvContentPartPr/>
                  <p14:nvPr/>
                </p14:nvContentPartPr>
                <p14:xfrm>
                  <a:off x="4662870" y="4679760"/>
                  <a:ext cx="495360" cy="3564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AE2DC26B-F0EE-46D0-8324-216AC76DDF8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53877" y="4670760"/>
                    <a:ext cx="512987" cy="37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71115621-0E86-450C-A0E9-9A6AAD47B8A8}"/>
                      </a:ext>
                    </a:extLst>
                  </p14:cNvPr>
                  <p14:cNvContentPartPr/>
                  <p14:nvPr/>
                </p14:nvContentPartPr>
                <p14:xfrm>
                  <a:off x="5156790" y="4690560"/>
                  <a:ext cx="49320" cy="1094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71115621-0E86-450C-A0E9-9A6AAD47B8A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147790" y="4681560"/>
                    <a:ext cx="669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39CF0372-F6AD-4E73-AAFC-E9830A35CB65}"/>
                      </a:ext>
                    </a:extLst>
                  </p14:cNvPr>
                  <p14:cNvContentPartPr/>
                  <p14:nvPr/>
                </p14:nvContentPartPr>
                <p14:xfrm>
                  <a:off x="5233470" y="4619640"/>
                  <a:ext cx="116280" cy="1357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39CF0372-F6AD-4E73-AAFC-E9830A35CB65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224470" y="4610640"/>
                    <a:ext cx="13392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939C2F5-E07E-48DA-947D-254A35FF5902}"/>
                      </a:ext>
                    </a:extLst>
                  </p14:cNvPr>
                  <p14:cNvContentPartPr/>
                  <p14:nvPr/>
                </p14:nvContentPartPr>
                <p14:xfrm>
                  <a:off x="5385750" y="4544760"/>
                  <a:ext cx="75960" cy="1792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939C2F5-E07E-48DA-947D-254A35FF590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376750" y="4535778"/>
                    <a:ext cx="93600" cy="19688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0311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D2EF-3B23-4D51-B742-8F553E74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vs this()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3EF9F-43A8-4855-B7EC-B47B76127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this:</a:t>
            </a:r>
            <a:r>
              <a:rPr lang="en-US" dirty="0"/>
              <a:t> refers to the current object or class</a:t>
            </a:r>
            <a:endParaRPr lang="en-US" b="1" dirty="0"/>
          </a:p>
          <a:p>
            <a:r>
              <a:rPr lang="en-US" b="1" dirty="0"/>
              <a:t>this(): </a:t>
            </a:r>
            <a:r>
              <a:rPr lang="en-US" dirty="0"/>
              <a:t>can only be used within a constructor. It is a call to the constructor with the matching parameter list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8DD0-0191-487E-9644-AF6483638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7377B-0A55-4C10-BD5E-7869DE297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24D0D-B1B7-4C71-9CFC-D35542AC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464904"/>
            <a:ext cx="8826500" cy="3619984"/>
          </a:xfrm>
        </p:spPr>
        <p:txBody>
          <a:bodyPr/>
          <a:lstStyle/>
          <a:p>
            <a:pPr algn="ctr"/>
            <a:r>
              <a:rPr lang="en-US" sz="6000" dirty="0"/>
              <a:t>The</a:t>
            </a:r>
            <a:r>
              <a:rPr lang="en-US" sz="6000" b="1" dirty="0"/>
              <a:t> final</a:t>
            </a:r>
            <a:r>
              <a:rPr lang="en-US" sz="6000" dirty="0"/>
              <a:t> keyword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744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2A46-5DDF-464C-8442-5A8B512FE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AA9027-4498-4713-8CAC-BD73E6D7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BA33C4-EFC6-4ED4-93C3-666B2968F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Overloading Constructors</a:t>
            </a:r>
          </a:p>
          <a:p>
            <a:r>
              <a:rPr lang="en-US" b="1" dirty="0"/>
              <a:t>final </a:t>
            </a:r>
            <a:r>
              <a:rPr lang="en-US" dirty="0"/>
              <a:t>keyword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0620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/>
              <a:t> Keyword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keyword has three uses: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variable cannot be changed once assigned a value. It is the </a:t>
            </a:r>
            <a:r>
              <a:rPr lang="en-US" i="1" dirty="0"/>
              <a:t>final </a:t>
            </a:r>
            <a:r>
              <a:rPr lang="en-US" dirty="0"/>
              <a:t>state of the object.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method cannot be overridden. It is the </a:t>
            </a:r>
            <a:r>
              <a:rPr lang="en-US" i="1" dirty="0"/>
              <a:t>final</a:t>
            </a:r>
            <a:r>
              <a:rPr lang="en-US" dirty="0"/>
              <a:t> implementation of that behavior.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class cannot be extended. It is the </a:t>
            </a:r>
            <a:r>
              <a:rPr lang="en-US" i="1" dirty="0"/>
              <a:t>final</a:t>
            </a:r>
            <a:r>
              <a:rPr lang="en-US" dirty="0"/>
              <a:t> definition of that class.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final and static are two different things. Do not confuse them.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 final </a:t>
            </a:r>
            <a:r>
              <a:rPr lang="en-US" dirty="0"/>
              <a:t>variable is one that has a universal value </a:t>
            </a:r>
            <a:r>
              <a:rPr lang="en-US" i="1" dirty="0"/>
              <a:t>and</a:t>
            </a:r>
            <a:r>
              <a:rPr lang="en-US" dirty="0"/>
              <a:t> cannot be changed. Think pi.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F0E0A-81B7-41C5-B2DC-EE0E80B37F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F741C2-51B2-41EC-A33D-1ECC5922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5ACC6-55DA-4756-AC5A-4473BED2D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encapsulation?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the four levels of access?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create getters and setters?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overload constructors?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the this() call?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does the </a:t>
            </a:r>
            <a:r>
              <a:rPr lang="en-US" b="1" dirty="0"/>
              <a:t>final</a:t>
            </a:r>
            <a:r>
              <a:rPr lang="en-US" dirty="0"/>
              <a:t> keyword do for a class? A method? A variable?</a:t>
            </a:r>
          </a:p>
        </p:txBody>
      </p:sp>
    </p:spTree>
    <p:extLst>
      <p:ext uri="{BB962C8B-B14F-4D97-AF65-F5344CB8AC3E}">
        <p14:creationId xmlns:p14="http://schemas.microsoft.com/office/powerpoint/2010/main" val="302023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7377B-0A55-4C10-BD5E-7869DE297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24D0D-B1B7-4C71-9CFC-D35542AC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464904"/>
            <a:ext cx="8826500" cy="3619984"/>
          </a:xfrm>
        </p:spPr>
        <p:txBody>
          <a:bodyPr/>
          <a:lstStyle/>
          <a:p>
            <a:pPr algn="ctr"/>
            <a:r>
              <a:rPr lang="en-US" sz="6000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0760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171288" y="1620078"/>
            <a:ext cx="8644721" cy="458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Encapsulation: </a:t>
            </a:r>
            <a:r>
              <a:rPr lang="en-US" dirty="0"/>
              <a:t>bundling state and access methods to restrict of </a:t>
            </a:r>
            <a:r>
              <a:rPr lang="en-US" b="1" dirty="0"/>
              <a:t>direct</a:t>
            </a:r>
            <a:r>
              <a:rPr lang="en-US" dirty="0"/>
              <a:t> access</a:t>
            </a:r>
          </a:p>
          <a:p>
            <a:pPr marL="742950" lvl="1" indent="-285750"/>
            <a:r>
              <a:rPr lang="en-US" dirty="0"/>
              <a:t>Classes should allow </a:t>
            </a:r>
            <a:r>
              <a:rPr lang="en-US" b="1" dirty="0"/>
              <a:t>minimum necessary access </a:t>
            </a:r>
            <a:r>
              <a:rPr lang="en-US" dirty="0"/>
              <a:t>to their members</a:t>
            </a:r>
          </a:p>
          <a:p>
            <a:pPr marL="285750" indent="-285750"/>
            <a:r>
              <a:rPr lang="en-US" b="1" dirty="0"/>
              <a:t>Access modifiers </a:t>
            </a:r>
            <a:r>
              <a:rPr lang="en-US" dirty="0"/>
              <a:t>are keywords used to specify how accessible the data should be</a:t>
            </a:r>
          </a:p>
          <a:p>
            <a:pPr marL="285750" indent="-285750"/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b="1" dirty="0"/>
              <a:t>Getters (Accessors)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b="1" dirty="0"/>
              <a:t>Setters (Mutators)</a:t>
            </a:r>
            <a:endParaRPr b="1"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76C2-800C-4B4A-AD2B-2E676754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B703A-00D8-447B-9917-01A6A6015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Capitalization and naming of getters/setters is important:</a:t>
            </a:r>
          </a:p>
          <a:p>
            <a:pPr lvl="1"/>
            <a:r>
              <a:rPr lang="en-US" b="1" dirty="0" err="1"/>
              <a:t>getVariableName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setVariableName</a:t>
            </a:r>
            <a:r>
              <a:rPr lang="en-US" b="1" dirty="0"/>
              <a:t>() </a:t>
            </a:r>
          </a:p>
          <a:p>
            <a:pPr lvl="1"/>
            <a:r>
              <a:rPr lang="en-US" dirty="0"/>
              <a:t>Some libraries expect this pattern to be followed.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A3239-64BD-4F87-B109-E2D5F369ED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C6CD5-6731-4FF3-B53E-B3EC0E7659F3}"/>
              </a:ext>
            </a:extLst>
          </p:cNvPr>
          <p:cNvSpPr/>
          <p:nvPr/>
        </p:nvSpPr>
        <p:spPr>
          <a:xfrm>
            <a:off x="1110922" y="1481446"/>
            <a:ext cx="7088860" cy="23451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>
              <a:spcBef>
                <a:spcPts val="360"/>
              </a:spcBef>
              <a:buSzPts val="1800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instance variable</a:t>
            </a:r>
          </a:p>
          <a:p>
            <a:pPr marL="914400" lvl="1">
              <a:spcBef>
                <a:spcPts val="360"/>
              </a:spcBef>
              <a:buSzPts val="1800"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14400" lvl="1">
              <a:spcBef>
                <a:spcPts val="360"/>
              </a:spcBef>
              <a:buSzPts val="1800"/>
            </a:pPr>
            <a:endParaRPr lang="en-US" b="1" dirty="0">
              <a:latin typeface="Courier New"/>
              <a:cs typeface="Courier New"/>
              <a:sym typeface="Courier New"/>
            </a:endParaRPr>
          </a:p>
          <a:p>
            <a:pPr marL="914400" lvl="1">
              <a:spcBef>
                <a:spcPts val="360"/>
              </a:spcBef>
              <a:buSzPts val="1800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/>
                <a:cs typeface="Courier New"/>
                <a:sym typeface="Courier New"/>
              </a:rPr>
              <a:t>// getter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1">
              <a:spcBef>
                <a:spcPts val="360"/>
              </a:spcBef>
              <a:buSzPts val="1800"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</a:p>
          <a:p>
            <a:pPr marL="914400" lvl="1">
              <a:spcBef>
                <a:spcPts val="360"/>
              </a:spcBef>
              <a:buSzPts val="1800"/>
            </a:pPr>
            <a:endParaRPr lang="en-US" b="1" dirty="0">
              <a:latin typeface="Courier New"/>
              <a:cs typeface="Courier New"/>
              <a:sym typeface="Courier New"/>
            </a:endParaRPr>
          </a:p>
          <a:p>
            <a:pPr marL="914400" lvl="1">
              <a:spcBef>
                <a:spcPts val="360"/>
              </a:spcBef>
              <a:buSzPts val="1800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/>
                <a:cs typeface="Courier New"/>
                <a:sym typeface="Courier New"/>
              </a:rPr>
              <a:t>// setter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1">
              <a:spcBef>
                <a:spcPts val="360"/>
              </a:spcBef>
              <a:buSzPts val="1800"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(int in) {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= in; }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any subclasses*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Default (Package-Private):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/>
              <a:t>Getters and setters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828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219880" y="2746196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 // error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// error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Props1.xml><?xml version="1.0" encoding="utf-8"?>
<ds:datastoreItem xmlns:ds="http://schemas.openxmlformats.org/officeDocument/2006/customXml" ds:itemID="{0ECD0A02-D827-4231-92E0-129EE61D5299}"/>
</file>

<file path=customXml/itemProps2.xml><?xml version="1.0" encoding="utf-8"?>
<ds:datastoreItem xmlns:ds="http://schemas.openxmlformats.org/officeDocument/2006/customXml" ds:itemID="{5DEDA7C6-73FB-47E6-B11C-AF5A2C8196F8}"/>
</file>

<file path=customXml/itemProps3.xml><?xml version="1.0" encoding="utf-8"?>
<ds:datastoreItem xmlns:ds="http://schemas.openxmlformats.org/officeDocument/2006/customXml" ds:itemID="{FBCE7731-309C-49A2-9FF9-AD49FE369456}"/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1321</Words>
  <Application>Microsoft Office PowerPoint</Application>
  <PresentationFormat>On-screen Show (4:3)</PresentationFormat>
  <Paragraphs>227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2_Custom Design</vt:lpstr>
      <vt:lpstr>Encapsulation, Overloading Constructors, and the ‘final’ Keyword</vt:lpstr>
      <vt:lpstr>Key Topics</vt:lpstr>
      <vt:lpstr>PowerPoint Presentation</vt:lpstr>
      <vt:lpstr>Encapsulation</vt:lpstr>
      <vt:lpstr>Encapsulation Example</vt:lpstr>
      <vt:lpstr>Access Modifiers</vt:lpstr>
      <vt:lpstr>Accessing Class Members </vt:lpstr>
      <vt:lpstr>Accessing Class Members </vt:lpstr>
      <vt:lpstr>Accessing Class Members </vt:lpstr>
      <vt:lpstr>Accessing Class Members </vt:lpstr>
      <vt:lpstr>PowerPoint Presentation</vt:lpstr>
      <vt:lpstr>Constructor Review </vt:lpstr>
      <vt:lpstr>The ‘super()’ call Review</vt:lpstr>
      <vt:lpstr>PowerPoint Presentation</vt:lpstr>
      <vt:lpstr>Constructor Overloading</vt:lpstr>
      <vt:lpstr>The ‘this()’ call</vt:lpstr>
      <vt:lpstr>Constructor Chaining</vt:lpstr>
      <vt:lpstr>this vs this()</vt:lpstr>
      <vt:lpstr>PowerPoint Presentation</vt:lpstr>
      <vt:lpstr>The final Keyword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Constructors</dc:title>
  <cp:lastModifiedBy>Cynthia Enciso</cp:lastModifiedBy>
  <cp:revision>49</cp:revision>
  <dcterms:modified xsi:type="dcterms:W3CDTF">2022-05-13T18:59:27Z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107400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