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82" r:id="rId3"/>
    <p:sldId id="283" r:id="rId4"/>
    <p:sldId id="281" r:id="rId5"/>
    <p:sldId id="284" r:id="rId6"/>
    <p:sldId id="257" r:id="rId7"/>
    <p:sldId id="277" r:id="rId8"/>
    <p:sldId id="258" r:id="rId9"/>
    <p:sldId id="295" r:id="rId10"/>
    <p:sldId id="274" r:id="rId11"/>
    <p:sldId id="297" r:id="rId12"/>
    <p:sldId id="294" r:id="rId13"/>
    <p:sldId id="289" r:id="rId14"/>
    <p:sldId id="278" r:id="rId15"/>
    <p:sldId id="262" r:id="rId16"/>
    <p:sldId id="293" r:id="rId17"/>
    <p:sldId id="286" r:id="rId18"/>
    <p:sldId id="272" r:id="rId1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02C4D-04EF-4A2E-9E6C-239F8A6E92A6}" v="119" dt="2022-05-13T19:35:4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DBABD31-77EF-4EED-8307-2B8A3D3434B7}"/>
    <pc:docChg chg="undo custSel addSld delSld modSld sldOrd">
      <pc:chgData name="Cynthia Enciso" userId="7915927f-c5cf-4e1f-876d-e79882ad52fa" providerId="ADAL" clId="{FDBABD31-77EF-4EED-8307-2B8A3D3434B7}" dt="2022-05-11T21:53:54.409" v="131"/>
      <pc:docMkLst>
        <pc:docMk/>
      </pc:docMkLst>
      <pc:sldChg chg="modSp mod">
        <pc:chgData name="Cynthia Enciso" userId="7915927f-c5cf-4e1f-876d-e79882ad52fa" providerId="ADAL" clId="{FDBABD31-77EF-4EED-8307-2B8A3D3434B7}" dt="2022-03-15T17:04:57.949" v="117" actId="20577"/>
        <pc:sldMkLst>
          <pc:docMk/>
          <pc:sldMk cId="0" sldId="256"/>
        </pc:sldMkLst>
        <pc:spChg chg="mod">
          <ac:chgData name="Cynthia Enciso" userId="7915927f-c5cf-4e1f-876d-e79882ad52fa" providerId="ADAL" clId="{FDBABD31-77EF-4EED-8307-2B8A3D3434B7}" dt="2022-03-15T17:04:57.949" v="117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59"/>
        </pc:sldMkLst>
      </pc:sldChg>
      <pc:sldChg chg="del">
        <pc:chgData name="Cynthia Enciso" userId="7915927f-c5cf-4e1f-876d-e79882ad52fa" providerId="ADAL" clId="{FDBABD31-77EF-4EED-8307-2B8A3D3434B7}" dt="2022-03-15T17:02:11.670" v="81" actId="47"/>
        <pc:sldMkLst>
          <pc:docMk/>
          <pc:sldMk cId="0" sldId="261"/>
        </pc:sldMkLst>
      </pc:sldChg>
      <pc:sldChg chg="modSp mod">
        <pc:chgData name="Cynthia Enciso" userId="7915927f-c5cf-4e1f-876d-e79882ad52fa" providerId="ADAL" clId="{FDBABD31-77EF-4EED-8307-2B8A3D3434B7}" dt="2022-05-11T21:53:54.409" v="131"/>
        <pc:sldMkLst>
          <pc:docMk/>
          <pc:sldMk cId="0" sldId="262"/>
        </pc:sldMkLst>
        <pc:spChg chg="mod">
          <ac:chgData name="Cynthia Enciso" userId="7915927f-c5cf-4e1f-876d-e79882ad52fa" providerId="ADAL" clId="{FDBABD31-77EF-4EED-8307-2B8A3D3434B7}" dt="2022-05-11T21:53:54.409" v="131"/>
          <ac:spMkLst>
            <pc:docMk/>
            <pc:sldMk cId="0" sldId="262"/>
            <ac:spMk id="7" creationId="{1A3779DF-3EE1-4B7F-8555-C8D3593FFED9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0" sldId="26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7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0" sldId="269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FDBABD31-77EF-4EED-8307-2B8A3D3434B7}" dt="2022-03-30T14:58:57.983" v="118" actId="47"/>
        <pc:sldMkLst>
          <pc:docMk/>
          <pc:sldMk cId="0" sldId="271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3078128806" sldId="273"/>
        </pc:sldMkLst>
      </pc:sldChg>
      <pc:sldChg chg="add del">
        <pc:chgData name="Cynthia Enciso" userId="7915927f-c5cf-4e1f-876d-e79882ad52fa" providerId="ADAL" clId="{FDBABD31-77EF-4EED-8307-2B8A3D3434B7}" dt="2022-03-15T17:01:34.177" v="54" actId="47"/>
        <pc:sldMkLst>
          <pc:docMk/>
          <pc:sldMk cId="161632373" sldId="274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221725420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163494948" sldId="27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6584146" sldId="276"/>
        </pc:sldMkLst>
      </pc:sldChg>
      <pc:sldChg chg="add del">
        <pc:chgData name="Cynthia Enciso" userId="7915927f-c5cf-4e1f-876d-e79882ad52fa" providerId="ADAL" clId="{FDBABD31-77EF-4EED-8307-2B8A3D3434B7}" dt="2022-03-15T17:01:39.843" v="55" actId="47"/>
        <pc:sldMkLst>
          <pc:docMk/>
          <pc:sldMk cId="600939436" sldId="276"/>
        </pc:sldMkLst>
      </pc:sldChg>
      <pc:sldChg chg="modSp mod">
        <pc:chgData name="Cynthia Enciso" userId="7915927f-c5cf-4e1f-876d-e79882ad52fa" providerId="ADAL" clId="{FDBABD31-77EF-4EED-8307-2B8A3D3434B7}" dt="2022-05-11T21:52:55.989" v="123" actId="1076"/>
        <pc:sldMkLst>
          <pc:docMk/>
          <pc:sldMk cId="828568026" sldId="278"/>
        </pc:sldMkLst>
        <pc:picChg chg="mod">
          <ac:chgData name="Cynthia Enciso" userId="7915927f-c5cf-4e1f-876d-e79882ad52fa" providerId="ADAL" clId="{FDBABD31-77EF-4EED-8307-2B8A3D3434B7}" dt="2022-05-11T21:52:55.989" v="123" actId="1076"/>
          <ac:picMkLst>
            <pc:docMk/>
            <pc:sldMk cId="828568026" sldId="278"/>
            <ac:picMk id="6" creationId="{E8E14685-F17B-4C74-B8DF-52F73AF796FF}"/>
          </ac:picMkLst>
        </pc:picChg>
      </pc:sldChg>
      <pc:sldChg chg="del">
        <pc:chgData name="Cynthia Enciso" userId="7915927f-c5cf-4e1f-876d-e79882ad52fa" providerId="ADAL" clId="{FDBABD31-77EF-4EED-8307-2B8A3D3434B7}" dt="2022-03-15T17:02:14.840" v="82" actId="47"/>
        <pc:sldMkLst>
          <pc:docMk/>
          <pc:sldMk cId="4013071673" sldId="279"/>
        </pc:sldMkLst>
      </pc:sldChg>
      <pc:sldChg chg="modSp mod">
        <pc:chgData name="Cynthia Enciso" userId="7915927f-c5cf-4e1f-876d-e79882ad52fa" providerId="ADAL" clId="{FDBABD31-77EF-4EED-8307-2B8A3D3434B7}" dt="2022-04-06T21:03:14.711" v="119" actId="20577"/>
        <pc:sldMkLst>
          <pc:docMk/>
          <pc:sldMk cId="1801142972" sldId="282"/>
        </pc:sldMkLst>
        <pc:spChg chg="mod">
          <ac:chgData name="Cynthia Enciso" userId="7915927f-c5cf-4e1f-876d-e79882ad52fa" providerId="ADAL" clId="{FDBABD31-77EF-4EED-8307-2B8A3D3434B7}" dt="2022-04-06T21:03:14.711" v="119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47966582" sldId="28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2453716311" sldId="285"/>
        </pc:sldMkLst>
      </pc:sldChg>
      <pc:sldChg chg="modSp mod">
        <pc:chgData name="Cynthia Enciso" userId="7915927f-c5cf-4e1f-876d-e79882ad52fa" providerId="ADAL" clId="{FDBABD31-77EF-4EED-8307-2B8A3D3434B7}" dt="2022-03-15T17:03:12.672" v="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FDBABD31-77EF-4EED-8307-2B8A3D3434B7}" dt="2022-03-15T17:03:12.672" v="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324032795" sldId="287"/>
        </pc:sldMkLst>
      </pc:sldChg>
      <pc:sldChg chg="del">
        <pc:chgData name="Cynthia Enciso" userId="7915927f-c5cf-4e1f-876d-e79882ad52fa" providerId="ADAL" clId="{FDBABD31-77EF-4EED-8307-2B8A3D3434B7}" dt="2022-02-03T23:06:30.735" v="2" actId="2696"/>
        <pc:sldMkLst>
          <pc:docMk/>
          <pc:sldMk cId="3714918466" sldId="287"/>
        </pc:sldMkLst>
      </pc:sldChg>
      <pc:sldChg chg="modSp del mod ord">
        <pc:chgData name="Cynthia Enciso" userId="7915927f-c5cf-4e1f-876d-e79882ad52fa" providerId="ADAL" clId="{FDBABD31-77EF-4EED-8307-2B8A3D3434B7}" dt="2022-03-15T17:03:01.646" v="87" actId="47"/>
        <pc:sldMkLst>
          <pc:docMk/>
          <pc:sldMk cId="3060268286" sldId="288"/>
        </pc:sldMkLst>
        <pc:spChg chg="mod">
          <ac:chgData name="Cynthia Enciso" userId="7915927f-c5cf-4e1f-876d-e79882ad52fa" providerId="ADAL" clId="{FDBABD31-77EF-4EED-8307-2B8A3D3434B7}" dt="2022-03-15T17:02:07.903" v="80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460259666" sldId="291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3246383639" sldId="292"/>
        </pc:sldMkLst>
      </pc:sldChg>
      <pc:sldChg chg="del">
        <pc:chgData name="Cynthia Enciso" userId="7915927f-c5cf-4e1f-876d-e79882ad52fa" providerId="ADAL" clId="{FDBABD31-77EF-4EED-8307-2B8A3D3434B7}" dt="2022-03-15T17:03:01.646" v="87" actId="47"/>
        <pc:sldMkLst>
          <pc:docMk/>
          <pc:sldMk cId="2163507849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255912083" sldId="294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4170240915" sldId="295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104934171" sldId="296"/>
        </pc:sldMkLst>
      </pc:sldChg>
      <pc:sldChg chg="modSp add mod">
        <pc:chgData name="Cynthia Enciso" userId="7915927f-c5cf-4e1f-876d-e79882ad52fa" providerId="ADAL" clId="{FDBABD31-77EF-4EED-8307-2B8A3D3434B7}" dt="2022-04-06T21:16:27.891" v="121" actId="20577"/>
        <pc:sldMkLst>
          <pc:docMk/>
          <pc:sldMk cId="111791648" sldId="297"/>
        </pc:sldMkLst>
        <pc:spChg chg="mod">
          <ac:chgData name="Cynthia Enciso" userId="7915927f-c5cf-4e1f-876d-e79882ad52fa" providerId="ADAL" clId="{FDBABD31-77EF-4EED-8307-2B8A3D3434B7}" dt="2022-04-06T21:16:27.891" v="121" actId="20577"/>
          <ac:spMkLst>
            <pc:docMk/>
            <pc:sldMk cId="111791648" sldId="297"/>
            <ac:spMk id="6" creationId="{4FABD83E-573C-4D51-82AD-E6E3081D7784}"/>
          </ac:spMkLst>
        </pc:spChg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95856629" sldId="298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1439692323" sldId="299"/>
        </pc:sldMkLst>
      </pc:sldChg>
      <pc:sldChg chg="add">
        <pc:chgData name="Cynthia Enciso" userId="7915927f-c5cf-4e1f-876d-e79882ad52fa" providerId="ADAL" clId="{FDBABD31-77EF-4EED-8307-2B8A3D3434B7}" dt="2022-03-15T17:04:52.917" v="102"/>
        <pc:sldMkLst>
          <pc:docMk/>
          <pc:sldMk cId="3240498404" sldId="300"/>
        </pc:sldMkLst>
      </pc:sldChg>
      <pc:sldMasterChg chg="addSldLayout delSldLayout">
        <pc:chgData name="Cynthia Enciso" userId="7915927f-c5cf-4e1f-876d-e79882ad52fa" providerId="ADAL" clId="{FDBABD31-77EF-4EED-8307-2B8A3D3434B7}" dt="2022-03-15T17:01:39.843" v="55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FDBABD31-77EF-4EED-8307-2B8A3D3434B7}" dt="2022-03-15T17:01:39.843" v="55" actId="47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  <pc:docChgLst>
    <pc:chgData name="Joseph Highe" userId="S::joseph.highe@revature.com::955b9bf1-2fc3-425c-bb80-056211376f04" providerId="AD" clId="Web-{10C310BF-F551-0215-7D17-CE173A4BBDCC}"/>
    <pc:docChg chg="addSld modSld">
      <pc:chgData name="Joseph Highe" userId="S::joseph.highe@revature.com::955b9bf1-2fc3-425c-bb80-056211376f04" providerId="AD" clId="Web-{10C310BF-F551-0215-7D17-CE173A4BBDCC}" dt="2021-12-24T17:05:49.331" v="459" actId="14100"/>
      <pc:docMkLst>
        <pc:docMk/>
      </pc:docMkLst>
      <pc:sldChg chg="modSp">
        <pc:chgData name="Joseph Highe" userId="S::joseph.highe@revature.com::955b9bf1-2fc3-425c-bb80-056211376f04" providerId="AD" clId="Web-{10C310BF-F551-0215-7D17-CE173A4BBDCC}" dt="2021-12-24T16:48:27.462" v="49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10C310BF-F551-0215-7D17-CE173A4BBDCC}" dt="2021-12-24T16:48:18.853" v="47" actId="1076"/>
          <ac:spMkLst>
            <pc:docMk/>
            <pc:sldMk cId="0" sldId="262"/>
            <ac:spMk id="6" creationId="{5CCE257A-38BD-4F10-8176-6373BF55BA2A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3.134" v="48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7.462" v="49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delSp modSp add replId">
        <pc:chgData name="Joseph Highe" userId="S::joseph.highe@revature.com::955b9bf1-2fc3-425c-bb80-056211376f04" providerId="AD" clId="Web-{10C310BF-F551-0215-7D17-CE173A4BBDCC}" dt="2021-12-24T17:05:49.331" v="459" actId="14100"/>
        <pc:sldMkLst>
          <pc:docMk/>
          <pc:sldMk cId="2163507849" sldId="294"/>
        </pc:sldMkLst>
        <pc:spChg chg="del">
          <ac:chgData name="Joseph Highe" userId="S::joseph.highe@revature.com::955b9bf1-2fc3-425c-bb80-056211376f04" providerId="AD" clId="Web-{10C310BF-F551-0215-7D17-CE173A4BBDCC}" dt="2021-12-24T16:49:41.338" v="51"/>
          <ac:spMkLst>
            <pc:docMk/>
            <pc:sldMk cId="2163507849" sldId="294"/>
            <ac:spMk id="3" creationId="{CA870295-970A-4734-B83A-E32B1B7CC83E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49:46.854" v="54"/>
          <ac:spMkLst>
            <pc:docMk/>
            <pc:sldMk cId="2163507849" sldId="294"/>
            <ac:spMk id="6" creationId="{3695CAE3-7743-4864-B857-15D12125EA95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55:58.161" v="188"/>
          <ac:spMkLst>
            <pc:docMk/>
            <pc:sldMk cId="2163507849" sldId="294"/>
            <ac:spMk id="8" creationId="{F6A7CD23-4176-4A80-ACAE-55590C8BBFFA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34.456" v="457" actId="1076"/>
          <ac:spMkLst>
            <pc:docMk/>
            <pc:sldMk cId="2163507849" sldId="294"/>
            <ac:spMk id="10" creationId="{AB67DE77-F187-47EC-A611-083F2D66EAE7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49.331" v="459" actId="14100"/>
          <ac:spMkLst>
            <pc:docMk/>
            <pc:sldMk cId="2163507849" sldId="294"/>
            <ac:spMk id="11" creationId="{9CC98ADD-CAB9-47EB-87D6-4AF431D707D9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27T20:43:27.215" v="115" actId="20577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  <pc:sldChg chg="modSp mod">
        <pc:chgData name="Cynthia Enciso" userId="7915927f-c5cf-4e1f-876d-e79882ad52fa" providerId="ADAL" clId="{007E3B92-AEC5-49E9-A0ED-D9E41C77BCEC}" dt="2021-12-27T20:43:27.215" v="115" actId="20577"/>
        <pc:sldMkLst>
          <pc:docMk/>
          <pc:sldMk cId="0" sldId="261"/>
        </pc:sldMkLst>
        <pc:spChg chg="mod">
          <ac:chgData name="Cynthia Enciso" userId="7915927f-c5cf-4e1f-876d-e79882ad52fa" providerId="ADAL" clId="{007E3B92-AEC5-49E9-A0ED-D9E41C77BCEC}" dt="2021-12-27T20:43:27.215" v="115" actId="20577"/>
          <ac:spMkLst>
            <pc:docMk/>
            <pc:sldMk cId="0" sldId="261"/>
            <ac:spMk id="247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8AC02C4D-04EF-4A2E-9E6C-239F8A6E92A6}"/>
    <pc:docChg chg="undo custSel addSld delSld modSld sldOrd">
      <pc:chgData name="Cynthia Enciso" userId="7915927f-c5cf-4e1f-876d-e79882ad52fa" providerId="ADAL" clId="{8AC02C4D-04EF-4A2E-9E6C-239F8A6E92A6}" dt="2022-05-13T19:38:08.656" v="1571" actId="21"/>
      <pc:docMkLst>
        <pc:docMk/>
      </pc:docMkLst>
      <pc:sldChg chg="modSp mod">
        <pc:chgData name="Cynthia Enciso" userId="7915927f-c5cf-4e1f-876d-e79882ad52fa" providerId="ADAL" clId="{8AC02C4D-04EF-4A2E-9E6C-239F8A6E92A6}" dt="2022-05-13T19:38:08.656" v="1571" actId="21"/>
        <pc:sldMkLst>
          <pc:docMk/>
          <pc:sldMk cId="0" sldId="256"/>
        </pc:sldMkLst>
        <pc:spChg chg="mod">
          <ac:chgData name="Cynthia Enciso" userId="7915927f-c5cf-4e1f-876d-e79882ad52fa" providerId="ADAL" clId="{8AC02C4D-04EF-4A2E-9E6C-239F8A6E92A6}" dt="2022-05-13T19:38:08.656" v="1571" actId="21"/>
          <ac:spMkLst>
            <pc:docMk/>
            <pc:sldMk cId="0" sldId="256"/>
            <ac:spMk id="212" creationId="{00000000-0000-0000-0000-000000000000}"/>
          </ac:spMkLst>
        </pc:spChg>
      </pc:sldChg>
      <pc:sldChg chg="addSp delSp modSp mod">
        <pc:chgData name="Cynthia Enciso" userId="7915927f-c5cf-4e1f-876d-e79882ad52fa" providerId="ADAL" clId="{8AC02C4D-04EF-4A2E-9E6C-239F8A6E92A6}" dt="2022-05-13T19:37:25.223" v="1570" actId="20577"/>
        <pc:sldMkLst>
          <pc:docMk/>
          <pc:sldMk cId="0" sldId="262"/>
        </pc:sldMkLst>
        <pc:spChg chg="mod">
          <ac:chgData name="Cynthia Enciso" userId="7915927f-c5cf-4e1f-876d-e79882ad52fa" providerId="ADAL" clId="{8AC02C4D-04EF-4A2E-9E6C-239F8A6E92A6}" dt="2022-05-13T19:33:00.452" v="1456" actId="1076"/>
          <ac:spMkLst>
            <pc:docMk/>
            <pc:sldMk cId="0" sldId="262"/>
            <ac:spMk id="6" creationId="{5CCE257A-38BD-4F10-8176-6373BF55BA2A}"/>
          </ac:spMkLst>
        </pc:spChg>
        <pc:spChg chg="del mod">
          <ac:chgData name="Cynthia Enciso" userId="7915927f-c5cf-4e1f-876d-e79882ad52fa" providerId="ADAL" clId="{8AC02C4D-04EF-4A2E-9E6C-239F8A6E92A6}" dt="2022-05-13T19:16:48.688" v="235" actId="478"/>
          <ac:spMkLst>
            <pc:docMk/>
            <pc:sldMk cId="0" sldId="262"/>
            <ac:spMk id="7" creationId="{1A3779DF-3EE1-4B7F-8555-C8D3593FFED9}"/>
          </ac:spMkLst>
        </pc:spChg>
        <pc:spChg chg="add mod">
          <ac:chgData name="Cynthia Enciso" userId="7915927f-c5cf-4e1f-876d-e79882ad52fa" providerId="ADAL" clId="{8AC02C4D-04EF-4A2E-9E6C-239F8A6E92A6}" dt="2022-05-13T19:34:11.241" v="1497" actId="20577"/>
          <ac:spMkLst>
            <pc:docMk/>
            <pc:sldMk cId="0" sldId="262"/>
            <ac:spMk id="8" creationId="{07A41D55-21D3-BC33-0C60-214F37413BA0}"/>
          </ac:spMkLst>
        </pc:spChg>
        <pc:spChg chg="add mod">
          <ac:chgData name="Cynthia Enciso" userId="7915927f-c5cf-4e1f-876d-e79882ad52fa" providerId="ADAL" clId="{8AC02C4D-04EF-4A2E-9E6C-239F8A6E92A6}" dt="2022-05-13T19:37:25.223" v="1570" actId="20577"/>
          <ac:spMkLst>
            <pc:docMk/>
            <pc:sldMk cId="0" sldId="262"/>
            <ac:spMk id="9" creationId="{596D2FAA-EEE7-01EE-39E8-415A61221E2E}"/>
          </ac:spMkLst>
        </pc:spChg>
        <pc:spChg chg="mod">
          <ac:chgData name="Cynthia Enciso" userId="7915927f-c5cf-4e1f-876d-e79882ad52fa" providerId="ADAL" clId="{8AC02C4D-04EF-4A2E-9E6C-239F8A6E92A6}" dt="2022-05-13T19:34:51.997" v="1515" actId="20577"/>
          <ac:spMkLst>
            <pc:docMk/>
            <pc:sldMk cId="0" sldId="262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0" sldId="267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0" sldId="268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0" sldId="269"/>
        </pc:sldMkLst>
      </pc:sldChg>
      <pc:sldChg chg="del">
        <pc:chgData name="Cynthia Enciso" userId="7915927f-c5cf-4e1f-876d-e79882ad52fa" providerId="ADAL" clId="{8AC02C4D-04EF-4A2E-9E6C-239F8A6E92A6}" dt="2022-05-13T19:14:14.357" v="193" actId="47"/>
        <pc:sldMkLst>
          <pc:docMk/>
          <pc:sldMk cId="3078128806" sldId="273"/>
        </pc:sldMkLst>
      </pc:sldChg>
      <pc:sldChg chg="modSp add mod modAnim">
        <pc:chgData name="Cynthia Enciso" userId="7915927f-c5cf-4e1f-876d-e79882ad52fa" providerId="ADAL" clId="{8AC02C4D-04EF-4A2E-9E6C-239F8A6E92A6}" dt="2022-05-13T19:21:13.586" v="395" actId="12"/>
        <pc:sldMkLst>
          <pc:docMk/>
          <pc:sldMk cId="62257740" sldId="274"/>
        </pc:sldMkLst>
        <pc:spChg chg="mod">
          <ac:chgData name="Cynthia Enciso" userId="7915927f-c5cf-4e1f-876d-e79882ad52fa" providerId="ADAL" clId="{8AC02C4D-04EF-4A2E-9E6C-239F8A6E92A6}" dt="2022-05-13T19:21:13.586" v="395" actId="12"/>
          <ac:spMkLst>
            <pc:docMk/>
            <pc:sldMk cId="62257740" sldId="274"/>
            <ac:spMk id="268" creationId="{00000000-0000-0000-0000-000000000000}"/>
          </ac:spMkLst>
        </pc:spChg>
      </pc:sldChg>
      <pc:sldChg chg="del">
        <pc:chgData name="Cynthia Enciso" userId="7915927f-c5cf-4e1f-876d-e79882ad52fa" providerId="ADAL" clId="{8AC02C4D-04EF-4A2E-9E6C-239F8A6E92A6}" dt="2022-05-13T19:14:14.357" v="193" actId="47"/>
        <pc:sldMkLst>
          <pc:docMk/>
          <pc:sldMk cId="161632373" sldId="274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3163494948" sldId="275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16584146" sldId="276"/>
        </pc:sldMkLst>
      </pc:sldChg>
      <pc:sldChg chg="modSp mod">
        <pc:chgData name="Cynthia Enciso" userId="7915927f-c5cf-4e1f-876d-e79882ad52fa" providerId="ADAL" clId="{8AC02C4D-04EF-4A2E-9E6C-239F8A6E92A6}" dt="2022-05-13T19:13:26.193" v="100" actId="20577"/>
        <pc:sldMkLst>
          <pc:docMk/>
          <pc:sldMk cId="1801142972" sldId="282"/>
        </pc:sldMkLst>
        <pc:spChg chg="mod">
          <ac:chgData name="Cynthia Enciso" userId="7915927f-c5cf-4e1f-876d-e79882ad52fa" providerId="ADAL" clId="{8AC02C4D-04EF-4A2E-9E6C-239F8A6E92A6}" dt="2022-05-13T19:13:26.193" v="100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2453716311" sldId="285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3324032795" sldId="287"/>
        </pc:sldMkLst>
      </pc:sldChg>
      <pc:sldChg chg="addSp modSp new mod">
        <pc:chgData name="Cynthia Enciso" userId="7915927f-c5cf-4e1f-876d-e79882ad52fa" providerId="ADAL" clId="{8AC02C4D-04EF-4A2E-9E6C-239F8A6E92A6}" dt="2022-05-13T19:32:09.287" v="1448" actId="20577"/>
        <pc:sldMkLst>
          <pc:docMk/>
          <pc:sldMk cId="939009004" sldId="294"/>
        </pc:sldMkLst>
        <pc:spChg chg="mod">
          <ac:chgData name="Cynthia Enciso" userId="7915927f-c5cf-4e1f-876d-e79882ad52fa" providerId="ADAL" clId="{8AC02C4D-04EF-4A2E-9E6C-239F8A6E92A6}" dt="2022-05-13T19:13:14.820" v="89" actId="20577"/>
          <ac:spMkLst>
            <pc:docMk/>
            <pc:sldMk cId="939009004" sldId="294"/>
            <ac:spMk id="2" creationId="{62E2274E-D4AC-6DAE-1788-435BE8B9EBD5}"/>
          </ac:spMkLst>
        </pc:spChg>
        <pc:spChg chg="mod">
          <ac:chgData name="Cynthia Enciso" userId="7915927f-c5cf-4e1f-876d-e79882ad52fa" providerId="ADAL" clId="{8AC02C4D-04EF-4A2E-9E6C-239F8A6E92A6}" dt="2022-05-13T19:30:24.696" v="1354" actId="14100"/>
          <ac:spMkLst>
            <pc:docMk/>
            <pc:sldMk cId="939009004" sldId="294"/>
            <ac:spMk id="3" creationId="{93102E10-3F74-DD9B-1071-130EC56A7639}"/>
          </ac:spMkLst>
        </pc:spChg>
        <pc:spChg chg="add mod">
          <ac:chgData name="Cynthia Enciso" userId="7915927f-c5cf-4e1f-876d-e79882ad52fa" providerId="ADAL" clId="{8AC02C4D-04EF-4A2E-9E6C-239F8A6E92A6}" dt="2022-05-13T19:30:29.349" v="1355" actId="1076"/>
          <ac:spMkLst>
            <pc:docMk/>
            <pc:sldMk cId="939009004" sldId="294"/>
            <ac:spMk id="5" creationId="{4F761F32-4F79-1DA7-034D-39CB9D55B21D}"/>
          </ac:spMkLst>
        </pc:spChg>
        <pc:spChg chg="add mod">
          <ac:chgData name="Cynthia Enciso" userId="7915927f-c5cf-4e1f-876d-e79882ad52fa" providerId="ADAL" clId="{8AC02C4D-04EF-4A2E-9E6C-239F8A6E92A6}" dt="2022-05-13T19:32:08.249" v="1447" actId="20577"/>
          <ac:spMkLst>
            <pc:docMk/>
            <pc:sldMk cId="939009004" sldId="294"/>
            <ac:spMk id="6" creationId="{37410B74-0899-DBA3-32EB-8BF708256219}"/>
          </ac:spMkLst>
        </pc:spChg>
        <pc:spChg chg="add mod">
          <ac:chgData name="Cynthia Enciso" userId="7915927f-c5cf-4e1f-876d-e79882ad52fa" providerId="ADAL" clId="{8AC02C4D-04EF-4A2E-9E6C-239F8A6E92A6}" dt="2022-05-13T19:32:09.287" v="1448" actId="20577"/>
          <ac:spMkLst>
            <pc:docMk/>
            <pc:sldMk cId="939009004" sldId="294"/>
            <ac:spMk id="7" creationId="{25D76189-5904-0F17-9312-1CCA6703F9C4}"/>
          </ac:spMkLst>
        </pc:spChg>
        <pc:spChg chg="add mod">
          <ac:chgData name="Cynthia Enciso" userId="7915927f-c5cf-4e1f-876d-e79882ad52fa" providerId="ADAL" clId="{8AC02C4D-04EF-4A2E-9E6C-239F8A6E92A6}" dt="2022-05-13T19:31:58.393" v="1446" actId="1076"/>
          <ac:spMkLst>
            <pc:docMk/>
            <pc:sldMk cId="939009004" sldId="294"/>
            <ac:spMk id="8" creationId="{E5C9381E-9925-C4CC-11C3-498CC4B148EE}"/>
          </ac:spMkLst>
        </pc:spChg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4255912083" sldId="294"/>
        </pc:sldMkLst>
      </pc:sldChg>
      <pc:sldChg chg="modSp add mod">
        <pc:chgData name="Cynthia Enciso" userId="7915927f-c5cf-4e1f-876d-e79882ad52fa" providerId="ADAL" clId="{8AC02C4D-04EF-4A2E-9E6C-239F8A6E92A6}" dt="2022-05-13T19:13:35.787" v="129" actId="20577"/>
        <pc:sldMkLst>
          <pc:docMk/>
          <pc:sldMk cId="3079327548" sldId="295"/>
        </pc:sldMkLst>
        <pc:spChg chg="mod">
          <ac:chgData name="Cynthia Enciso" userId="7915927f-c5cf-4e1f-876d-e79882ad52fa" providerId="ADAL" clId="{8AC02C4D-04EF-4A2E-9E6C-239F8A6E92A6}" dt="2022-05-13T19:13:35.787" v="129" actId="20577"/>
          <ac:spMkLst>
            <pc:docMk/>
            <pc:sldMk cId="3079327548" sldId="295"/>
            <ac:spMk id="5" creationId="{EB72E074-75DB-41B3-A6AD-82C480714946}"/>
          </ac:spMkLst>
        </pc:spChg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4170240915" sldId="295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1104934171" sldId="296"/>
        </pc:sldMkLst>
      </pc:sldChg>
      <pc:sldChg chg="modSp add del mod ord">
        <pc:chgData name="Cynthia Enciso" userId="7915927f-c5cf-4e1f-876d-e79882ad52fa" providerId="ADAL" clId="{8AC02C4D-04EF-4A2E-9E6C-239F8A6E92A6}" dt="2022-05-13T19:20:23.604" v="287" actId="47"/>
        <pc:sldMkLst>
          <pc:docMk/>
          <pc:sldMk cId="1601258075" sldId="296"/>
        </pc:sldMkLst>
        <pc:spChg chg="mod">
          <ac:chgData name="Cynthia Enciso" userId="7915927f-c5cf-4e1f-876d-e79882ad52fa" providerId="ADAL" clId="{8AC02C4D-04EF-4A2E-9E6C-239F8A6E92A6}" dt="2022-05-13T19:13:44.602" v="147" actId="20577"/>
          <ac:spMkLst>
            <pc:docMk/>
            <pc:sldMk cId="1601258075" sldId="296"/>
            <ac:spMk id="2" creationId="{62E2274E-D4AC-6DAE-1788-435BE8B9EBD5}"/>
          </ac:spMkLst>
        </pc:spChg>
        <pc:spChg chg="mod">
          <ac:chgData name="Cynthia Enciso" userId="7915927f-c5cf-4e1f-876d-e79882ad52fa" providerId="ADAL" clId="{8AC02C4D-04EF-4A2E-9E6C-239F8A6E92A6}" dt="2022-05-13T19:13:46.512" v="148" actId="21"/>
          <ac:spMkLst>
            <pc:docMk/>
            <pc:sldMk cId="1601258075" sldId="296"/>
            <ac:spMk id="3" creationId="{93102E10-3F74-DD9B-1071-130EC56A7639}"/>
          </ac:spMkLst>
        </pc:spChg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111791648" sldId="297"/>
        </pc:sldMkLst>
      </pc:sldChg>
      <pc:sldChg chg="addSp delSp modSp add mod ord">
        <pc:chgData name="Cynthia Enciso" userId="7915927f-c5cf-4e1f-876d-e79882ad52fa" providerId="ADAL" clId="{8AC02C4D-04EF-4A2E-9E6C-239F8A6E92A6}" dt="2022-05-13T19:28:46.900" v="1352" actId="14100"/>
        <pc:sldMkLst>
          <pc:docMk/>
          <pc:sldMk cId="128031084" sldId="297"/>
        </pc:sldMkLst>
        <pc:spChg chg="mod">
          <ac:chgData name="Cynthia Enciso" userId="7915927f-c5cf-4e1f-876d-e79882ad52fa" providerId="ADAL" clId="{8AC02C4D-04EF-4A2E-9E6C-239F8A6E92A6}" dt="2022-05-13T19:15:21.914" v="219" actId="20577"/>
          <ac:spMkLst>
            <pc:docMk/>
            <pc:sldMk cId="128031084" sldId="297"/>
            <ac:spMk id="2" creationId="{62E2274E-D4AC-6DAE-1788-435BE8B9EBD5}"/>
          </ac:spMkLst>
        </pc:spChg>
        <pc:spChg chg="mod">
          <ac:chgData name="Cynthia Enciso" userId="7915927f-c5cf-4e1f-876d-e79882ad52fa" providerId="ADAL" clId="{8AC02C4D-04EF-4A2E-9E6C-239F8A6E92A6}" dt="2022-05-13T19:28:28.962" v="1334" actId="14100"/>
          <ac:spMkLst>
            <pc:docMk/>
            <pc:sldMk cId="128031084" sldId="297"/>
            <ac:spMk id="3" creationId="{93102E10-3F74-DD9B-1071-130EC56A7639}"/>
          </ac:spMkLst>
        </pc:spChg>
        <pc:spChg chg="add mod">
          <ac:chgData name="Cynthia Enciso" userId="7915927f-c5cf-4e1f-876d-e79882ad52fa" providerId="ADAL" clId="{8AC02C4D-04EF-4A2E-9E6C-239F8A6E92A6}" dt="2022-05-13T19:28:46.900" v="1352" actId="14100"/>
          <ac:spMkLst>
            <pc:docMk/>
            <pc:sldMk cId="128031084" sldId="297"/>
            <ac:spMk id="5" creationId="{15408E91-BA53-74AD-5F75-3192E3711BDC}"/>
          </ac:spMkLst>
        </pc:spChg>
        <pc:spChg chg="add del mod">
          <ac:chgData name="Cynthia Enciso" userId="7915927f-c5cf-4e1f-876d-e79882ad52fa" providerId="ADAL" clId="{8AC02C4D-04EF-4A2E-9E6C-239F8A6E92A6}" dt="2022-05-13T19:28:18.051" v="1328" actId="478"/>
          <ac:spMkLst>
            <pc:docMk/>
            <pc:sldMk cId="128031084" sldId="297"/>
            <ac:spMk id="6" creationId="{AFBAC64F-49B0-1DCA-AFE4-82C976D40DE7}"/>
          </ac:spMkLst>
        </pc:spChg>
      </pc:sldChg>
      <pc:sldChg chg="new del">
        <pc:chgData name="Cynthia Enciso" userId="7915927f-c5cf-4e1f-876d-e79882ad52fa" providerId="ADAL" clId="{8AC02C4D-04EF-4A2E-9E6C-239F8A6E92A6}" dt="2022-05-13T19:15:08.107" v="195" actId="680"/>
        <pc:sldMkLst>
          <pc:docMk/>
          <pc:sldMk cId="3157365225" sldId="297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95856629" sldId="298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1439692323" sldId="299"/>
        </pc:sldMkLst>
      </pc:sldChg>
      <pc:sldChg chg="del">
        <pc:chgData name="Cynthia Enciso" userId="7915927f-c5cf-4e1f-876d-e79882ad52fa" providerId="ADAL" clId="{8AC02C4D-04EF-4A2E-9E6C-239F8A6E92A6}" dt="2022-05-13T19:12:26.438" v="60" actId="47"/>
        <pc:sldMkLst>
          <pc:docMk/>
          <pc:sldMk cId="3240498404" sldId="300"/>
        </pc:sldMkLst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Java Collections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341784"/>
            <a:ext cx="8383980" cy="466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dirty="0"/>
              <a:t>Allow you to treat primitives like objects </a:t>
            </a:r>
          </a:p>
          <a:p>
            <a:pPr indent="-457200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 dirty="0"/>
              <a:t>Each object created from the following classes wraps a single primitive value of the corresponding type: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Character</a:t>
            </a:r>
          </a:p>
          <a:p>
            <a:pPr indent="-457200">
              <a:lnSpc>
                <a:spcPct val="90000"/>
              </a:lnSpc>
              <a:spcBef>
                <a:spcPts val="0"/>
              </a:spcBef>
            </a:pPr>
            <a:endParaRPr lang="en-US" dirty="0"/>
          </a:p>
          <a:p>
            <a:pPr indent="-45720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Why do we need Wrappers? Collections can only hold objects, not primitives.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274E-D4AC-6DAE-1788-435BE8B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E10-3F74-DD9B-1071-130EC56A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/>
          <a:lstStyle/>
          <a:p>
            <a:r>
              <a:rPr lang="en-US" b="1" dirty="0"/>
              <a:t>Generics: </a:t>
            </a:r>
            <a:r>
              <a:rPr lang="en-US" dirty="0"/>
              <a:t>defining placeholder types to allow classes or methods to be more flexible with the type of objects they can work with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How generics work with collections: </a:t>
            </a:r>
          </a:p>
          <a:p>
            <a:pPr lvl="1"/>
            <a:r>
              <a:rPr lang="en-US" dirty="0"/>
              <a:t>Java Collection classes define generic placeholder types</a:t>
            </a:r>
          </a:p>
          <a:p>
            <a:pPr lvl="1"/>
            <a:r>
              <a:rPr lang="en-US" dirty="0"/>
              <a:t>When objects of these classes are created, you can specify what type of object the collection can hold</a:t>
            </a:r>
          </a:p>
          <a:p>
            <a:pPr lvl="1"/>
            <a:endParaRPr lang="en-US" dirty="0"/>
          </a:p>
          <a:p>
            <a:r>
              <a:rPr lang="en-US" dirty="0"/>
              <a:t>Below is an example of creating a collection: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4F420-8016-BD70-874C-AFEFB2318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08E91-BA53-74AD-5F75-3192E3711BDC}"/>
              </a:ext>
            </a:extLst>
          </p:cNvPr>
          <p:cNvSpPr txBox="1"/>
          <p:nvPr/>
        </p:nvSpPr>
        <p:spPr>
          <a:xfrm>
            <a:off x="-268357" y="6205617"/>
            <a:ext cx="9252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ArrayList</a:t>
            </a:r>
            <a:r>
              <a:rPr lang="en-US" sz="2800" b="1" dirty="0">
                <a:solidFill>
                  <a:srgbClr val="FF0000"/>
                </a:solidFill>
              </a:rPr>
              <a:t>&lt;String&gt; </a:t>
            </a:r>
            <a:r>
              <a:rPr lang="en-US" sz="2800" b="1" dirty="0"/>
              <a:t>list = new ArrayList</a:t>
            </a:r>
            <a:r>
              <a:rPr lang="en-US" sz="2800" b="1" dirty="0">
                <a:solidFill>
                  <a:srgbClr val="FF0000"/>
                </a:solidFill>
              </a:rPr>
              <a:t>&lt;String&gt;</a:t>
            </a:r>
            <a:r>
              <a:rPr lang="en-US" sz="2800" b="1" dirty="0"/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12803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274E-D4AC-6DAE-1788-435BE8B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E10-3F74-DD9B-1071-130EC56A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/>
          <a:lstStyle/>
          <a:p>
            <a:r>
              <a:rPr lang="en-US" dirty="0"/>
              <a:t>Creating:</a:t>
            </a:r>
          </a:p>
          <a:p>
            <a:endParaRPr lang="en-US" dirty="0"/>
          </a:p>
          <a:p>
            <a:r>
              <a:rPr lang="en-US" dirty="0"/>
              <a:t>Adding: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Removing: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Iterating: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4F420-8016-BD70-874C-AFEFB2318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1F32-4F79-1DA7-034D-39CB9D55B21D}"/>
              </a:ext>
            </a:extLst>
          </p:cNvPr>
          <p:cNvSpPr txBox="1"/>
          <p:nvPr/>
        </p:nvSpPr>
        <p:spPr>
          <a:xfrm>
            <a:off x="1013790" y="1781449"/>
            <a:ext cx="8865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ArrayList&lt;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0B74-0899-DBA3-32EB-8BF708256219}"/>
              </a:ext>
            </a:extLst>
          </p:cNvPr>
          <p:cNvSpPr txBox="1"/>
          <p:nvPr/>
        </p:nvSpPr>
        <p:spPr>
          <a:xfrm>
            <a:off x="1013790" y="2795075"/>
            <a:ext cx="8865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 err="1"/>
              <a:t>list.</a:t>
            </a:r>
            <a:r>
              <a:rPr lang="en-US" sz="2800" b="1" dirty="0" err="1">
                <a:solidFill>
                  <a:schemeClr val="accent1"/>
                </a:solidFill>
              </a:rPr>
              <a:t>add</a:t>
            </a:r>
            <a:r>
              <a:rPr lang="en-US" sz="2800" b="1" dirty="0">
                <a:solidFill>
                  <a:schemeClr val="accent1"/>
                </a:solidFill>
              </a:rPr>
              <a:t>(“Hello”)</a:t>
            </a:r>
            <a:r>
              <a:rPr lang="en-US" sz="2800" b="1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189-5904-0F17-9312-1CCA6703F9C4}"/>
              </a:ext>
            </a:extLst>
          </p:cNvPr>
          <p:cNvSpPr txBox="1"/>
          <p:nvPr/>
        </p:nvSpPr>
        <p:spPr>
          <a:xfrm>
            <a:off x="1013790" y="3808701"/>
            <a:ext cx="8865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 err="1"/>
              <a:t>list.</a:t>
            </a:r>
            <a:r>
              <a:rPr lang="en-US" sz="2800" b="1" dirty="0" err="1">
                <a:solidFill>
                  <a:schemeClr val="accent1"/>
                </a:solidFill>
              </a:rPr>
              <a:t>remove</a:t>
            </a:r>
            <a:r>
              <a:rPr lang="en-US" sz="2800" b="1" dirty="0">
                <a:solidFill>
                  <a:schemeClr val="accent1"/>
                </a:solidFill>
              </a:rPr>
              <a:t>(“Hello”)</a:t>
            </a:r>
            <a:r>
              <a:rPr lang="en-US" sz="2800" b="1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9381E-9925-C4CC-11C3-498CC4B148EE}"/>
              </a:ext>
            </a:extLst>
          </p:cNvPr>
          <p:cNvSpPr txBox="1"/>
          <p:nvPr/>
        </p:nvSpPr>
        <p:spPr>
          <a:xfrm>
            <a:off x="1013790" y="5000444"/>
            <a:ext cx="8865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for (String element : list) {</a:t>
            </a:r>
          </a:p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	// do something</a:t>
            </a:r>
          </a:p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00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1" y="3873680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382054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</a:pPr>
            <a:r>
              <a:rPr lang="en-US" dirty="0"/>
              <a:t>Creating: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Adding/Removing: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indent="-457200">
              <a:spcBef>
                <a:spcPts val="0"/>
              </a:spcBef>
            </a:pPr>
            <a:endParaRPr lang="en-US" dirty="0"/>
          </a:p>
          <a:p>
            <a:pPr indent="-4572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Iterating over every entry: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380010" y="2021197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41D55-21D3-BC33-0C60-214F37413BA0}"/>
              </a:ext>
            </a:extLst>
          </p:cNvPr>
          <p:cNvSpPr txBox="1"/>
          <p:nvPr/>
        </p:nvSpPr>
        <p:spPr>
          <a:xfrm>
            <a:off x="380010" y="3183560"/>
            <a:ext cx="8865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 err="1"/>
              <a:t>map.</a:t>
            </a:r>
            <a:r>
              <a:rPr lang="en-US" sz="2800" b="1" dirty="0" err="1">
                <a:solidFill>
                  <a:schemeClr val="accent1"/>
                </a:solidFill>
              </a:rPr>
              <a:t>put</a:t>
            </a:r>
            <a:r>
              <a:rPr lang="en-US" sz="2800" b="1" dirty="0">
                <a:solidFill>
                  <a:schemeClr val="accent1"/>
                </a:solidFill>
              </a:rPr>
              <a:t>(“cat”, 2)</a:t>
            </a:r>
            <a:r>
              <a:rPr lang="en-US" sz="2800" b="1" dirty="0"/>
              <a:t>;</a:t>
            </a:r>
          </a:p>
          <a:p>
            <a:pPr marL="457200" lvl="1">
              <a:buSzPts val="2800"/>
            </a:pPr>
            <a:r>
              <a:rPr lang="en-US" sz="2800" b="1" dirty="0" err="1"/>
              <a:t>map.</a:t>
            </a:r>
            <a:r>
              <a:rPr lang="en-US" sz="2800" b="1" dirty="0" err="1">
                <a:solidFill>
                  <a:schemeClr val="accent1"/>
                </a:solidFill>
              </a:rPr>
              <a:t>remove</a:t>
            </a:r>
            <a:r>
              <a:rPr lang="en-US" sz="2800" b="1" dirty="0">
                <a:solidFill>
                  <a:schemeClr val="accent1"/>
                </a:solidFill>
              </a:rPr>
              <a:t>(“cat”)</a:t>
            </a:r>
            <a:r>
              <a:rPr lang="en-US" sz="2800" b="1" dirty="0"/>
              <a:t>;</a:t>
            </a:r>
          </a:p>
          <a:p>
            <a:pPr marL="457200" lvl="1">
              <a:spcBef>
                <a:spcPts val="0"/>
              </a:spcBef>
              <a:buSzPts val="2800"/>
            </a:pP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D2FAA-EEE7-01EE-39E8-415A61221E2E}"/>
              </a:ext>
            </a:extLst>
          </p:cNvPr>
          <p:cNvSpPr txBox="1"/>
          <p:nvPr/>
        </p:nvSpPr>
        <p:spPr>
          <a:xfrm>
            <a:off x="1055871" y="5068946"/>
            <a:ext cx="8865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Set&lt;Entry&lt;String, Integer&gt;&gt; entries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entry: entries) {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// do something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Working With Collections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5951538"/>
          </a:xfrm>
        </p:spPr>
        <p:txBody>
          <a:bodyPr/>
          <a:lstStyle/>
          <a:p>
            <a:pPr algn="ctr"/>
            <a:r>
              <a:rPr lang="en-US" sz="4400" dirty="0"/>
              <a:t>Working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30793275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26FA7023-D72C-462A-A34F-D570306E7AB5}"/>
</file>

<file path=customXml/itemProps2.xml><?xml version="1.0" encoding="utf-8"?>
<ds:datastoreItem xmlns:ds="http://schemas.openxmlformats.org/officeDocument/2006/customXml" ds:itemID="{666271C5-5DD5-4E2E-AA01-FAE483E3B95B}"/>
</file>

<file path=customXml/itemProps3.xml><?xml version="1.0" encoding="utf-8"?>
<ds:datastoreItem xmlns:ds="http://schemas.openxmlformats.org/officeDocument/2006/customXml" ds:itemID="{588ADCAE-C3C4-46D2-8C66-70EFC7C18077}"/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672</Words>
  <Application>Microsoft Office PowerPoint</Application>
  <PresentationFormat>On-screen Show (4:3)</PresentationFormat>
  <Paragraphs>124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2_Custom Design</vt:lpstr>
      <vt:lpstr>Java Collections</vt:lpstr>
      <vt:lpstr>Key Topics</vt:lpstr>
      <vt:lpstr>PowerPoint Presentation</vt:lpstr>
      <vt:lpstr>What is a Data Structure? 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Wrapper Classes</vt:lpstr>
      <vt:lpstr>Generics Introduction</vt:lpstr>
      <vt:lpstr>Working with Collections</vt:lpstr>
      <vt:lpstr>PowerPoint Presentation</vt:lpstr>
      <vt:lpstr>Map Hierarchy</vt:lpstr>
      <vt:lpstr>Creating Java Maps</vt:lpstr>
      <vt:lpstr>Map vs Collection Methods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Cynthia Enciso</cp:lastModifiedBy>
  <cp:revision>136</cp:revision>
  <dcterms:modified xsi:type="dcterms:W3CDTF">2022-05-13T19:38:11Z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