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0"/>
  </p:notesMasterIdLst>
  <p:handoutMasterIdLst>
    <p:handoutMasterId r:id="rId21"/>
  </p:handoutMasterIdLst>
  <p:sldIdLst>
    <p:sldId id="287" r:id="rId5"/>
    <p:sldId id="316" r:id="rId6"/>
    <p:sldId id="278" r:id="rId7"/>
    <p:sldId id="283" r:id="rId8"/>
    <p:sldId id="282" r:id="rId9"/>
    <p:sldId id="280" r:id="rId10"/>
    <p:sldId id="284" r:id="rId11"/>
    <p:sldId id="281" r:id="rId12"/>
    <p:sldId id="265" r:id="rId13"/>
    <p:sldId id="268" r:id="rId14"/>
    <p:sldId id="259" r:id="rId15"/>
    <p:sldId id="266" r:id="rId16"/>
    <p:sldId id="260" r:id="rId17"/>
    <p:sldId id="277" r:id="rId18"/>
    <p:sldId id="25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6389" autoAdjust="0"/>
  </p:normalViewPr>
  <p:slideViewPr>
    <p:cSldViewPr snapToGrid="0">
      <p:cViewPr varScale="1">
        <p:scale>
          <a:sx n="99" d="100"/>
          <a:sy n="99" d="100"/>
        </p:scale>
        <p:origin x="960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Cynthia Enciso" userId="7915927f-c5cf-4e1f-876d-e79882ad52fa" providerId="ADAL" clId="{C1C7D5FD-06FA-4DC9-B047-33565A282656}"/>
    <pc:docChg chg="custSel addSld delSld modSld">
      <pc:chgData name="Cynthia Enciso" userId="7915927f-c5cf-4e1f-876d-e79882ad52fa" providerId="ADAL" clId="{C1C7D5FD-06FA-4DC9-B047-33565A282656}" dt="2022-05-10T20:20:45.914" v="646" actId="20577"/>
      <pc:docMkLst>
        <pc:docMk/>
      </pc:docMkLst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2393796262" sldId="256"/>
        </pc:sldMkLst>
      </pc:sldChg>
      <pc:sldChg chg="modSp del mod">
        <pc:chgData name="Cynthia Enciso" userId="7915927f-c5cf-4e1f-876d-e79882ad52fa" providerId="ADAL" clId="{C1C7D5FD-06FA-4DC9-B047-33565A282656}" dt="2022-05-10T20:12:11.576" v="385" actId="47"/>
        <pc:sldMkLst>
          <pc:docMk/>
          <pc:sldMk cId="3975998382" sldId="257"/>
        </pc:sldMkLst>
        <pc:spChg chg="mod">
          <ac:chgData name="Cynthia Enciso" userId="7915927f-c5cf-4e1f-876d-e79882ad52fa" providerId="ADAL" clId="{C1C7D5FD-06FA-4DC9-B047-33565A282656}" dt="2022-05-10T20:12:01.652" v="38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C1C7D5FD-06FA-4DC9-B047-33565A282656}" dt="2022-05-10T20:13:59.784" v="47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C1C7D5FD-06FA-4DC9-B047-33565A282656}" dt="2022-05-10T20:13:59.784" v="471" actId="20577"/>
          <ac:spMkLst>
            <pc:docMk/>
            <pc:sldMk cId="2599203940" sldId="259"/>
            <ac:spMk id="2" creationId="{98988FA9-2016-4BEB-929D-E21AAEDA81A2}"/>
          </ac:spMkLst>
        </pc:spChg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0" sldId="262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3682436239" sldId="263"/>
        </pc:sldMkLst>
      </pc:sldChg>
      <pc:sldChg chg="modSp mod">
        <pc:chgData name="Cynthia Enciso" userId="7915927f-c5cf-4e1f-876d-e79882ad52fa" providerId="ADAL" clId="{C1C7D5FD-06FA-4DC9-B047-33565A282656}" dt="2022-05-10T20:14:56.716" v="615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C1C7D5FD-06FA-4DC9-B047-33565A282656}" dt="2022-05-10T20:12:32.797" v="391" actId="20577"/>
          <ac:spMkLst>
            <pc:docMk/>
            <pc:sldMk cId="2947364483" sldId="266"/>
            <ac:spMk id="2" creationId="{3F22B96B-652C-4650-9ACC-20ACD76EB377}"/>
          </ac:spMkLst>
        </pc:spChg>
        <pc:spChg chg="mod">
          <ac:chgData name="Cynthia Enciso" userId="7915927f-c5cf-4e1f-876d-e79882ad52fa" providerId="ADAL" clId="{C1C7D5FD-06FA-4DC9-B047-33565A282656}" dt="2022-05-10T20:14:56.716" v="615" actId="20577"/>
          <ac:spMkLst>
            <pc:docMk/>
            <pc:sldMk cId="2947364483" sldId="266"/>
            <ac:spMk id="3" creationId="{CB32FB06-A08B-4515-93A9-E52C46989F3E}"/>
          </ac:spMkLst>
        </pc:spChg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3516551226" sldId="269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2319034473" sldId="270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2685107708" sldId="271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2819891230" sldId="272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1242735028" sldId="273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916109846" sldId="275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1594057110" sldId="276"/>
        </pc:sldMkLst>
      </pc:sldChg>
      <pc:sldChg chg="modSp mod">
        <pc:chgData name="Cynthia Enciso" userId="7915927f-c5cf-4e1f-876d-e79882ad52fa" providerId="ADAL" clId="{C1C7D5FD-06FA-4DC9-B047-33565A282656}" dt="2022-05-10T20:14:15.735" v="546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C1C7D5FD-06FA-4DC9-B047-33565A282656}" dt="2022-05-10T20:14:15.735" v="546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modSp add del mod">
        <pc:chgData name="Cynthia Enciso" userId="7915927f-c5cf-4e1f-876d-e79882ad52fa" providerId="ADAL" clId="{C1C7D5FD-06FA-4DC9-B047-33565A282656}" dt="2022-05-10T20:08:45.442" v="100" actId="27636"/>
        <pc:sldMkLst>
          <pc:docMk/>
          <pc:sldMk cId="1021884092" sldId="278"/>
        </pc:sldMkLst>
        <pc:spChg chg="mod">
          <ac:chgData name="Cynthia Enciso" userId="7915927f-c5cf-4e1f-876d-e79882ad52fa" providerId="ADAL" clId="{C1C7D5FD-06FA-4DC9-B047-33565A282656}" dt="2022-05-10T20:08:45.442" v="100" actId="27636"/>
          <ac:spMkLst>
            <pc:docMk/>
            <pc:sldMk cId="1021884092" sldId="278"/>
            <ac:spMk id="8" creationId="{17F952FD-B524-449D-BCA9-02674D0411D5}"/>
          </ac:spMkLst>
        </pc:spChg>
      </pc:sldChg>
      <pc:sldChg chg="modSp add del mod">
        <pc:chgData name="Cynthia Enciso" userId="7915927f-c5cf-4e1f-876d-e79882ad52fa" providerId="ADAL" clId="{C1C7D5FD-06FA-4DC9-B047-33565A282656}" dt="2022-05-10T20:09:57.449" v="266" actId="20577"/>
        <pc:sldMkLst>
          <pc:docMk/>
          <pc:sldMk cId="2898772863" sldId="282"/>
        </pc:sldMkLst>
        <pc:spChg chg="mod">
          <ac:chgData name="Cynthia Enciso" userId="7915927f-c5cf-4e1f-876d-e79882ad52fa" providerId="ADAL" clId="{C1C7D5FD-06FA-4DC9-B047-33565A282656}" dt="2022-05-10T20:09:57.449" v="266" actId="20577"/>
          <ac:spMkLst>
            <pc:docMk/>
            <pc:sldMk cId="2898772863" sldId="282"/>
            <ac:spMk id="2" creationId="{83FA03FE-7A64-4AF6-993D-142AEAD0121B}"/>
          </ac:spMkLst>
        </pc:spChg>
        <pc:spChg chg="mod">
          <ac:chgData name="Cynthia Enciso" userId="7915927f-c5cf-4e1f-876d-e79882ad52fa" providerId="ADAL" clId="{C1C7D5FD-06FA-4DC9-B047-33565A282656}" dt="2022-05-10T20:09:34.381" v="239" actId="20577"/>
          <ac:spMkLst>
            <pc:docMk/>
            <pc:sldMk cId="2898772863" sldId="282"/>
            <ac:spMk id="18" creationId="{BD3B31FF-5CD6-4044-B887-FE0090B47A91}"/>
          </ac:spMkLst>
        </pc:spChg>
      </pc:sldChg>
      <pc:sldChg chg="add del">
        <pc:chgData name="Cynthia Enciso" userId="7915927f-c5cf-4e1f-876d-e79882ad52fa" providerId="ADAL" clId="{C1C7D5FD-06FA-4DC9-B047-33565A282656}" dt="2022-05-10T20:08:16.918" v="37"/>
        <pc:sldMkLst>
          <pc:docMk/>
          <pc:sldMk cId="3419188272" sldId="283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1569366099" sldId="285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496132801" sldId="286"/>
        </pc:sldMkLst>
      </pc:sldChg>
      <pc:sldChg chg="addSp delSp modSp mod">
        <pc:chgData name="Cynthia Enciso" userId="7915927f-c5cf-4e1f-876d-e79882ad52fa" providerId="ADAL" clId="{C1C7D5FD-06FA-4DC9-B047-33565A282656}" dt="2022-05-10T20:20:45.914" v="646" actId="20577"/>
        <pc:sldMkLst>
          <pc:docMk/>
          <pc:sldMk cId="0" sldId="287"/>
        </pc:sldMkLst>
        <pc:spChg chg="add del mod">
          <ac:chgData name="Cynthia Enciso" userId="7915927f-c5cf-4e1f-876d-e79882ad52fa" providerId="ADAL" clId="{C1C7D5FD-06FA-4DC9-B047-33565A282656}" dt="2022-05-10T20:20:40.588" v="621" actId="478"/>
          <ac:spMkLst>
            <pc:docMk/>
            <pc:sldMk cId="0" sldId="287"/>
            <ac:spMk id="3" creationId="{CD340872-11DA-8CF8-4DA6-F02792005137}"/>
          </ac:spMkLst>
        </pc:spChg>
        <pc:spChg chg="mod">
          <ac:chgData name="Cynthia Enciso" userId="7915927f-c5cf-4e1f-876d-e79882ad52fa" providerId="ADAL" clId="{C1C7D5FD-06FA-4DC9-B047-33565A282656}" dt="2022-05-10T20:20:45.914" v="646" actId="20577"/>
          <ac:spMkLst>
            <pc:docMk/>
            <pc:sldMk cId="0" sldId="287"/>
            <ac:spMk id="212" creationId="{00000000-0000-0000-0000-000000000000}"/>
          </ac:spMkLst>
        </pc:spChg>
        <pc:spChg chg="del">
          <ac:chgData name="Cynthia Enciso" userId="7915927f-c5cf-4e1f-876d-e79882ad52fa" providerId="ADAL" clId="{C1C7D5FD-06FA-4DC9-B047-33565A282656}" dt="2022-05-10T20:20:35.074" v="616" actId="478"/>
          <ac:spMkLst>
            <pc:docMk/>
            <pc:sldMk cId="0" sldId="287"/>
            <ac:spMk id="213" creationId="{00000000-0000-0000-0000-000000000000}"/>
          </ac:spMkLst>
        </pc:spChg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523301278" sldId="288"/>
        </pc:sldMkLst>
      </pc:sldChg>
      <pc:sldChg chg="add del">
        <pc:chgData name="Cynthia Enciso" userId="7915927f-c5cf-4e1f-876d-e79882ad52fa" providerId="ADAL" clId="{C1C7D5FD-06FA-4DC9-B047-33565A282656}" dt="2022-05-10T20:13:29.197" v="421" actId="47"/>
        <pc:sldMkLst>
          <pc:docMk/>
          <pc:sldMk cId="1287501265" sldId="288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2824102102" sldId="289"/>
        </pc:sldMkLst>
      </pc:sldChg>
      <pc:sldChg chg="del">
        <pc:chgData name="Cynthia Enciso" userId="7915927f-c5cf-4e1f-876d-e79882ad52fa" providerId="ADAL" clId="{C1C7D5FD-06FA-4DC9-B047-33565A282656}" dt="2022-05-09T18:47:59.889" v="0" actId="47"/>
        <pc:sldMkLst>
          <pc:docMk/>
          <pc:sldMk cId="1380019271" sldId="290"/>
        </pc:sldMkLst>
      </pc:sldChg>
      <pc:sldChg chg="modSp add mod">
        <pc:chgData name="Cynthia Enciso" userId="7915927f-c5cf-4e1f-876d-e79882ad52fa" providerId="ADAL" clId="{C1C7D5FD-06FA-4DC9-B047-33565A282656}" dt="2022-05-10T20:08:35.712" v="65" actId="20577"/>
        <pc:sldMkLst>
          <pc:docMk/>
          <pc:sldMk cId="1150291201" sldId="316"/>
        </pc:sldMkLst>
        <pc:spChg chg="mod">
          <ac:chgData name="Cynthia Enciso" userId="7915927f-c5cf-4e1f-876d-e79882ad52fa" providerId="ADAL" clId="{C1C7D5FD-06FA-4DC9-B047-33565A282656}" dt="2022-05-10T20:08:35.712" v="65" actId="20577"/>
          <ac:spMkLst>
            <pc:docMk/>
            <pc:sldMk cId="1150291201" sldId="316"/>
            <ac:spMk id="6" creationId="{F2A847FA-6B96-482E-A973-942362034578}"/>
          </ac:spMkLst>
        </pc:spChg>
      </pc:sldChg>
      <pc:sldMasterChg chg="delSldLayout">
        <pc:chgData name="Cynthia Enciso" userId="7915927f-c5cf-4e1f-876d-e79882ad52fa" providerId="ADAL" clId="{C1C7D5FD-06FA-4DC9-B047-33565A282656}" dt="2022-05-09T18:47:59.889" v="0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C1C7D5FD-06FA-4DC9-B047-33565A282656}" dt="2022-05-09T18:47:59.889" v="0" actId="47"/>
          <pc:sldLayoutMkLst>
            <pc:docMk/>
            <pc:sldMasterMk cId="1460046415" sldId="2147483690"/>
            <pc:sldLayoutMk cId="4139344539" sldId="2147483706"/>
          </pc:sldLayoutMkLst>
        </pc:sldLayoutChg>
      </pc:sldMaster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  <pc:docChgLst>
    <pc:chgData name="Keven Mitchell" userId="7ecb1fa2-eca2-45fc-88d0-d589ff327ccf" providerId="ADAL" clId="{C4E7D9C9-6117-4BAB-94C9-7C48192B2696}"/>
    <pc:docChg chg="modSld">
      <pc:chgData name="Keven Mitchell" userId="7ecb1fa2-eca2-45fc-88d0-d589ff327ccf" providerId="ADAL" clId="{C4E7D9C9-6117-4BAB-94C9-7C48192B2696}" dt="2022-08-01T21:09:56.389" v="0" actId="1076"/>
      <pc:docMkLst>
        <pc:docMk/>
      </pc:docMkLst>
      <pc:sldChg chg="modSp mod">
        <pc:chgData name="Keven Mitchell" userId="7ecb1fa2-eca2-45fc-88d0-d589ff327ccf" providerId="ADAL" clId="{C4E7D9C9-6117-4BAB-94C9-7C48192B2696}" dt="2022-08-01T21:09:56.389" v="0" actId="1076"/>
        <pc:sldMkLst>
          <pc:docMk/>
          <pc:sldMk cId="2898772863" sldId="282"/>
        </pc:sldMkLst>
        <pc:spChg chg="mod">
          <ac:chgData name="Keven Mitchell" userId="7ecb1fa2-eca2-45fc-88d0-d589ff327ccf" providerId="ADAL" clId="{C4E7D9C9-6117-4BAB-94C9-7C48192B2696}" dt="2022-08-01T21:09:56.389" v="0" actId="1076"/>
          <ac:spMkLst>
            <pc:docMk/>
            <pc:sldMk cId="2898772863" sldId="282"/>
            <ac:spMk id="2" creationId="{83FA03FE-7A64-4AF6-993D-142AEAD0121B}"/>
          </ac:spMkLst>
        </pc:spChg>
      </pc:sldChg>
    </pc:docChg>
  </pc:docChgLst>
  <pc:docChgLst>
    <pc:chgData name="Cynthia Enciso" userId="7915927f-c5cf-4e1f-876d-e79882ad52fa" providerId="ADAL" clId="{E9D16593-2EC3-4295-8E01-D3CDFF6B9E74}"/>
    <pc:docChg chg="undo custSel addSld delSld modSld sldOrd">
      <pc:chgData name="Cynthia Enciso" userId="7915927f-c5cf-4e1f-876d-e79882ad52fa" providerId="ADAL" clId="{E9D16593-2EC3-4295-8E01-D3CDFF6B9E74}" dt="2022-04-20T14:31:39.427" v="174" actId="27636"/>
      <pc:docMkLst>
        <pc:docMk/>
      </pc:docMkLst>
      <pc:sldChg chg="modSp mod">
        <pc:chgData name="Cynthia Enciso" userId="7915927f-c5cf-4e1f-876d-e79882ad52fa" providerId="ADAL" clId="{E9D16593-2EC3-4295-8E01-D3CDFF6B9E74}" dt="2022-03-14T21:38:06.599" v="133" actId="20577"/>
        <pc:sldMkLst>
          <pc:docMk/>
          <pc:sldMk cId="2898772863" sldId="282"/>
        </pc:sldMkLst>
        <pc:spChg chg="mod">
          <ac:chgData name="Cynthia Enciso" userId="7915927f-c5cf-4e1f-876d-e79882ad52fa" providerId="ADAL" clId="{E9D16593-2EC3-4295-8E01-D3CDFF6B9E74}" dt="2022-03-14T21:38:06.599" v="133" actId="20577"/>
          <ac:spMkLst>
            <pc:docMk/>
            <pc:sldMk cId="2898772863" sldId="282"/>
            <ac:spMk id="18" creationId="{BD3B31FF-5CD6-4044-B887-FE0090B47A91}"/>
          </ac:spMkLst>
        </pc:spChg>
      </pc:sldChg>
      <pc:sldChg chg="modSp mod">
        <pc:chgData name="Cynthia Enciso" userId="7915927f-c5cf-4e1f-876d-e79882ad52fa" providerId="ADAL" clId="{E9D16593-2EC3-4295-8E01-D3CDFF6B9E74}" dt="2022-03-14T21:32:09.352" v="131" actId="14100"/>
        <pc:sldMkLst>
          <pc:docMk/>
          <pc:sldMk cId="3419188272" sldId="283"/>
        </pc:sldMkLst>
        <pc:spChg chg="mod">
          <ac:chgData name="Cynthia Enciso" userId="7915927f-c5cf-4e1f-876d-e79882ad52fa" providerId="ADAL" clId="{E9D16593-2EC3-4295-8E01-D3CDFF6B9E74}" dt="2022-03-14T21:32:09.352" v="131" actId="14100"/>
          <ac:spMkLst>
            <pc:docMk/>
            <pc:sldMk cId="3419188272" sldId="283"/>
            <ac:spMk id="3" creationId="{EE2EB43B-FDC3-47D7-A6C4-95F5062276A8}"/>
          </ac:spMkLst>
        </pc:spChg>
      </pc:sldChg>
      <pc:sldChg chg="modSp mod">
        <pc:chgData name="Cynthia Enciso" userId="7915927f-c5cf-4e1f-876d-e79882ad52fa" providerId="ADAL" clId="{E9D16593-2EC3-4295-8E01-D3CDFF6B9E74}" dt="2022-04-18T21:23:49.971" v="1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E9D16593-2EC3-4295-8E01-D3CDFF6B9E74}" dt="2022-04-18T21:23:49.971" v="1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modSp mod">
        <pc:chgData name="Cynthia Enciso" userId="7915927f-c5cf-4e1f-876d-e79882ad52fa" providerId="ADAL" clId="{E9D16593-2EC3-4295-8E01-D3CDFF6B9E74}" dt="2022-04-20T14:31:39.427" v="174" actId="27636"/>
        <pc:sldMkLst>
          <pc:docMk/>
          <pc:sldMk cId="523301278" sldId="288"/>
        </pc:sldMkLst>
        <pc:spChg chg="mod">
          <ac:chgData name="Cynthia Enciso" userId="7915927f-c5cf-4e1f-876d-e79882ad52fa" providerId="ADAL" clId="{E9D16593-2EC3-4295-8E01-D3CDFF6B9E74}" dt="2022-04-20T14:31:39.427" v="174" actId="27636"/>
          <ac:spMkLst>
            <pc:docMk/>
            <pc:sldMk cId="523301278" sldId="288"/>
            <ac:spMk id="6" creationId="{FC02C409-FDD8-47B6-A0BF-426CEDE0B20B}"/>
          </ac:spMkLst>
        </pc:spChg>
      </pc:sldChg>
      <pc:sldChg chg="ord">
        <pc:chgData name="Cynthia Enciso" userId="7915927f-c5cf-4e1f-876d-e79882ad52fa" providerId="ADAL" clId="{E9D16593-2EC3-4295-8E01-D3CDFF6B9E74}" dt="2022-03-14T19:39:12.101" v="63"/>
        <pc:sldMkLst>
          <pc:docMk/>
          <pc:sldMk cId="2824102102" sldId="289"/>
        </pc:sldMkLst>
      </pc:sldChg>
      <pc:sldChg chg="ord">
        <pc:chgData name="Cynthia Enciso" userId="7915927f-c5cf-4e1f-876d-e79882ad52fa" providerId="ADAL" clId="{E9D16593-2EC3-4295-8E01-D3CDFF6B9E74}" dt="2022-03-14T19:39:15.173" v="65"/>
        <pc:sldMkLst>
          <pc:docMk/>
          <pc:sldMk cId="1380019271" sldId="290"/>
        </pc:sldMkLst>
      </pc:sldChg>
      <pc:sldChg chg="delSp modSp new del mod ord">
        <pc:chgData name="Cynthia Enciso" userId="7915927f-c5cf-4e1f-876d-e79882ad52fa" providerId="ADAL" clId="{E9D16593-2EC3-4295-8E01-D3CDFF6B9E74}" dt="2022-03-14T21:01:47.102" v="128" actId="47"/>
        <pc:sldMkLst>
          <pc:docMk/>
          <pc:sldMk cId="3421390215" sldId="291"/>
        </pc:sldMkLst>
        <pc:spChg chg="mod">
          <ac:chgData name="Cynthia Enciso" userId="7915927f-c5cf-4e1f-876d-e79882ad52fa" providerId="ADAL" clId="{E9D16593-2EC3-4295-8E01-D3CDFF6B9E74}" dt="2022-03-14T20:40:36.796" v="127" actId="14100"/>
          <ac:spMkLst>
            <pc:docMk/>
            <pc:sldMk cId="3421390215" sldId="291"/>
            <ac:spMk id="3" creationId="{C3E087CB-C2AF-47F3-A0E7-DCD45AD5C53B}"/>
          </ac:spMkLst>
        </pc:spChg>
        <pc:spChg chg="del">
          <ac:chgData name="Cynthia Enciso" userId="7915927f-c5cf-4e1f-876d-e79882ad52fa" providerId="ADAL" clId="{E9D16593-2EC3-4295-8E01-D3CDFF6B9E74}" dt="2022-03-14T20:40:21.815" v="77" actId="478"/>
          <ac:spMkLst>
            <pc:docMk/>
            <pc:sldMk cId="3421390215" sldId="291"/>
            <ac:spMk id="5" creationId="{21AA6A5A-B617-4AE3-ADB9-18480079CE1D}"/>
          </ac:spMkLst>
        </pc:spChg>
      </pc:sldChg>
      <pc:sldChg chg="new del ord">
        <pc:chgData name="Cynthia Enciso" userId="7915927f-c5cf-4e1f-876d-e79882ad52fa" providerId="ADAL" clId="{E9D16593-2EC3-4295-8E01-D3CDFF6B9E74}" dt="2022-03-14T20:40:16.625" v="73" actId="47"/>
        <pc:sldMkLst>
          <pc:docMk/>
          <pc:sldMk cId="3552480469" sldId="291"/>
        </pc:sldMkLst>
      </pc:sldChg>
    </pc:docChg>
  </pc:docChgLst>
  <pc:docChgLst>
    <pc:chgData name="Cynthia Enciso" userId="7915927f-c5cf-4e1f-876d-e79882ad52fa" providerId="ADAL" clId="{2C75013B-A543-4A75-B33C-C294FBB7600D}"/>
    <pc:docChg chg="custSel addSld delSld modSld sldOrd">
      <pc:chgData name="Cynthia Enciso" userId="7915927f-c5cf-4e1f-876d-e79882ad52fa" providerId="ADAL" clId="{2C75013B-A543-4A75-B33C-C294FBB7600D}" dt="2022-03-09T18:14:14.776" v="700" actId="20577"/>
      <pc:docMkLst>
        <pc:docMk/>
      </pc:docMkLst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0" sldId="262"/>
        </pc:sldMkLst>
      </pc:sldChg>
      <pc:sldChg chg="modSp mod modAnim">
        <pc:chgData name="Cynthia Enciso" userId="7915927f-c5cf-4e1f-876d-e79882ad52fa" providerId="ADAL" clId="{2C75013B-A543-4A75-B33C-C294FBB7600D}" dt="2022-02-16T16:13:32.835" v="676" actId="20577"/>
        <pc:sldMkLst>
          <pc:docMk/>
          <pc:sldMk cId="2319034473" sldId="270"/>
        </pc:sldMkLst>
        <pc:spChg chg="mod">
          <ac:chgData name="Cynthia Enciso" userId="7915927f-c5cf-4e1f-876d-e79882ad52fa" providerId="ADAL" clId="{2C75013B-A543-4A75-B33C-C294FBB7600D}" dt="2022-02-16T16:13:32.835" v="676" actId="20577"/>
          <ac:spMkLst>
            <pc:docMk/>
            <pc:sldMk cId="2319034473" sldId="270"/>
            <ac:spMk id="69" creationId="{5A337A9F-8489-4E8E-8C43-E253BB94EB1E}"/>
          </ac:spMkLst>
        </pc:spChg>
      </pc:sldChg>
      <pc:sldChg chg="modSp mod">
        <pc:chgData name="Cynthia Enciso" userId="7915927f-c5cf-4e1f-876d-e79882ad52fa" providerId="ADAL" clId="{2C75013B-A543-4A75-B33C-C294FBB7600D}" dt="2022-01-11T22:30:50.780" v="12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2C75013B-A543-4A75-B33C-C294FBB7600D}" dt="2022-01-11T22:30:50.780" v="12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0" sldId="287"/>
        </pc:sldMkLst>
      </pc:sldChg>
      <pc:sldChg chg="modSp new del mod ord">
        <pc:chgData name="Cynthia Enciso" userId="7915927f-c5cf-4e1f-876d-e79882ad52fa" providerId="ADAL" clId="{2C75013B-A543-4A75-B33C-C294FBB7600D}" dt="2022-02-15T22:07:14.856" v="674" actId="2696"/>
        <pc:sldMkLst>
          <pc:docMk/>
          <pc:sldMk cId="950519224" sldId="287"/>
        </pc:sldMkLst>
        <pc:spChg chg="mod">
          <ac:chgData name="Cynthia Enciso" userId="7915927f-c5cf-4e1f-876d-e79882ad52fa" providerId="ADAL" clId="{2C75013B-A543-4A75-B33C-C294FBB7600D}" dt="2022-01-11T21:42:37.741" v="14" actId="20577"/>
          <ac:spMkLst>
            <pc:docMk/>
            <pc:sldMk cId="950519224" sldId="287"/>
            <ac:spMk id="3" creationId="{162B8927-080C-4CC6-A93C-E4ABC1D2D227}"/>
          </ac:spMkLst>
        </pc:spChg>
        <pc:spChg chg="mod">
          <ac:chgData name="Cynthia Enciso" userId="7915927f-c5cf-4e1f-876d-e79882ad52fa" providerId="ADAL" clId="{2C75013B-A543-4A75-B33C-C294FBB7600D}" dt="2022-02-15T22:06:30.569" v="673" actId="20577"/>
          <ac:spMkLst>
            <pc:docMk/>
            <pc:sldMk cId="950519224" sldId="287"/>
            <ac:spMk id="4" creationId="{74BD8650-02CC-48A2-B110-0A09B885C03A}"/>
          </ac:spMkLst>
        </pc:spChg>
      </pc:sldChg>
      <pc:sldChg chg="modSp add mod">
        <pc:chgData name="Cynthia Enciso" userId="7915927f-c5cf-4e1f-876d-e79882ad52fa" providerId="ADAL" clId="{2C75013B-A543-4A75-B33C-C294FBB7600D}" dt="2022-03-09T18:14:14.776" v="700" actId="20577"/>
        <pc:sldMkLst>
          <pc:docMk/>
          <pc:sldMk cId="523301278" sldId="288"/>
        </pc:sldMkLst>
        <pc:spChg chg="mod">
          <ac:chgData name="Cynthia Enciso" userId="7915927f-c5cf-4e1f-876d-e79882ad52fa" providerId="ADAL" clId="{2C75013B-A543-4A75-B33C-C294FBB7600D}" dt="2022-03-09T18:14:14.776" v="700" actId="20577"/>
          <ac:spMkLst>
            <pc:docMk/>
            <pc:sldMk cId="523301278" sldId="288"/>
            <ac:spMk id="6" creationId="{FC02C409-FDD8-47B6-A0BF-426CEDE0B20B}"/>
          </ac:spMkLst>
        </pc:spChg>
      </pc:sldChg>
      <pc:sldChg chg="modSp add mod">
        <pc:chgData name="Cynthia Enciso" userId="7915927f-c5cf-4e1f-876d-e79882ad52fa" providerId="ADAL" clId="{2C75013B-A543-4A75-B33C-C294FBB7600D}" dt="2022-03-09T18:11:51.896" v="680" actId="255"/>
        <pc:sldMkLst>
          <pc:docMk/>
          <pc:sldMk cId="2824102102" sldId="289"/>
        </pc:sldMkLst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2" creationId="{CC6E96AA-6140-4869-8725-A6FEA3DB288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3" creationId="{DB9C573B-05EE-4C0F-A003-062C3D10812E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4" creationId="{7AB786A2-78C2-4449-86F7-0B8485D132CD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5" creationId="{7219AA2B-1575-464E-87A0-E443B11B656F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6" creationId="{18CFDE0C-DBAA-4175-A471-7537D9D9F844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7" creationId="{7725DA48-282A-4EAC-B042-22565A59897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8" creationId="{02CC3338-20FC-4767-8CAE-DE8A74926A28}"/>
          </ac:spMkLst>
        </pc:spChg>
      </pc:sldChg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1380019271" sldId="290"/>
        </pc:sldMkLst>
      </pc:sldChg>
      <pc:sldChg chg="add del">
        <pc:chgData name="Cynthia Enciso" userId="7915927f-c5cf-4e1f-876d-e79882ad52fa" providerId="ADAL" clId="{2C75013B-A543-4A75-B33C-C294FBB7600D}" dt="2022-03-09T18:13:50.417" v="681" actId="47"/>
        <pc:sldMkLst>
          <pc:docMk/>
          <pc:sldMk cId="0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End Computer icon by </a:t>
            </a:r>
            <a:r>
              <a:rPr lang="en-US" dirty="0" err="1"/>
              <a:t>prettycons</a:t>
            </a:r>
            <a:r>
              <a:rPr lang="en-US" dirty="0"/>
              <a:t> from flaticons.com</a:t>
            </a:r>
          </a:p>
          <a:p>
            <a:r>
              <a:rPr lang="en-US" dirty="0"/>
              <a:t>Browser and Phone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Database Computer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Plug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Envelope icon by </a:t>
            </a:r>
            <a:r>
              <a:rPr lang="en-US" dirty="0" err="1"/>
              <a:t>Dinosoftlabs</a:t>
            </a:r>
            <a:r>
              <a:rPr lang="en-US" dirty="0"/>
              <a:t> from flaticons.com</a:t>
            </a:r>
          </a:p>
          <a:p>
            <a:r>
              <a:rPr lang="en-US" dirty="0"/>
              <a:t>Cycle icon by Flat Icons from flaticons.com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Notepad</a:t>
            </a:r>
          </a:p>
          <a:p>
            <a:endParaRPr lang="en-US" dirty="0"/>
          </a:p>
          <a:p>
            <a:r>
              <a:rPr lang="en-US" dirty="0"/>
              <a:t>Code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anchor tag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HTML 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4105141"/>
            <a:ext cx="6268062" cy="1946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215F8-04C6-4E0C-90B1-FE88239BA1A8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51395" cy="52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Markup language that is made up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b="1" dirty="0"/>
              <a:t>Element</a:t>
            </a:r>
            <a:r>
              <a:rPr lang="en-US" dirty="0"/>
              <a:t>: building blocks of your HTML document</a:t>
            </a:r>
          </a:p>
          <a:p>
            <a:pPr lvl="1"/>
            <a:r>
              <a:rPr lang="en-US" dirty="0"/>
              <a:t>Can represent information about your document</a:t>
            </a:r>
          </a:p>
          <a:p>
            <a:pPr lvl="1"/>
            <a:r>
              <a:rPr lang="en-US" dirty="0"/>
              <a:t>Can represent an individual piece of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7CFCD6B-7C52-4309-969F-B0A40A97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8" y="1393196"/>
            <a:ext cx="4876190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846302" cy="4882266"/>
          </a:xfrm>
        </p:spPr>
        <p:txBody>
          <a:bodyPr>
            <a:normAutofit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!DOCTYPE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5E9-5229-4821-9060-8F0EF57EFC06}"/>
              </a:ext>
            </a:extLst>
          </p:cNvPr>
          <p:cNvSpPr txBox="1"/>
          <p:nvPr/>
        </p:nvSpPr>
        <p:spPr>
          <a:xfrm>
            <a:off x="4649820" y="2929601"/>
            <a:ext cx="3793026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	&lt;title&gt;&lt;/title&gt;</a:t>
            </a:r>
          </a:p>
          <a:p>
            <a:r>
              <a:rPr lang="en-US" sz="2400" dirty="0"/>
              <a:t>	&lt;/head&gt;</a:t>
            </a:r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Anchors</a:t>
            </a:r>
          </a:p>
          <a:p>
            <a:r>
              <a:rPr lang="en-US" dirty="0"/>
              <a:t>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Attributes</a:t>
            </a:r>
            <a:r>
              <a:rPr lang="en-US" dirty="0"/>
              <a:t> add “metadata” to an element</a:t>
            </a:r>
          </a:p>
          <a:p>
            <a:pPr lvl="1"/>
            <a:r>
              <a:rPr lang="en-US" dirty="0"/>
              <a:t>they describe what the element is doing.</a:t>
            </a:r>
          </a:p>
          <a:p>
            <a:r>
              <a:rPr lang="en-US" dirty="0"/>
              <a:t>Some attributes are only used with specific HTML elements</a:t>
            </a:r>
          </a:p>
          <a:p>
            <a:r>
              <a:rPr lang="en-US" dirty="0"/>
              <a:t>Other attributes are usable by every HTML element</a:t>
            </a:r>
          </a:p>
          <a:p>
            <a:pPr lvl="1"/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pPr lvl="1"/>
            <a:r>
              <a:rPr lang="en-US" b="1" dirty="0"/>
              <a:t>class=“value” : </a:t>
            </a:r>
            <a:r>
              <a:rPr lang="en-US" dirty="0"/>
              <a:t>used to group elements for styling or scripting purposes. </a:t>
            </a:r>
          </a:p>
          <a:p>
            <a:pPr lvl="2"/>
            <a:r>
              <a:rPr lang="en-US" dirty="0"/>
              <a:t>Can have multiple values separated by spaces</a:t>
            </a:r>
          </a:p>
          <a:p>
            <a:pPr lvl="1"/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</a:t>
            </a:r>
            <a:r>
              <a:rPr lang="en-US" dirty="0"/>
              <a:t>: used to set styling directly on an element. </a:t>
            </a:r>
          </a:p>
          <a:p>
            <a:pPr lvl="2"/>
            <a:r>
              <a:rPr lang="en-US" dirty="0"/>
              <a:t>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an application?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markup language?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HTML?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the 5 boilerplate HTML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other common HTML elements?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are HTML attributes?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Re-Introduction</a:t>
            </a:r>
          </a:p>
          <a:p>
            <a:r>
              <a:rPr lang="en-US" dirty="0"/>
              <a:t>HTML 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Common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8800" dirty="0"/>
              <a:t>Application </a:t>
            </a:r>
          </a:p>
          <a:p>
            <a:pPr algn="ctr"/>
            <a:r>
              <a:rPr lang="en-US" sz="8800" dirty="0"/>
              <a:t>Re-Introduction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18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two things. Two types: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0808CB-A9D7-4287-B1A3-55CFBDB311C1}"/>
              </a:ext>
            </a:extLst>
          </p:cNvPr>
          <p:cNvSpPr/>
          <p:nvPr/>
        </p:nvSpPr>
        <p:spPr>
          <a:xfrm>
            <a:off x="100361" y="1406289"/>
            <a:ext cx="8999033" cy="31434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03FE-7A64-4AF6-993D-142AEAD0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28197"/>
            <a:ext cx="6222671" cy="1224150"/>
          </a:xfrm>
        </p:spPr>
        <p:txBody>
          <a:bodyPr/>
          <a:lstStyle/>
          <a:p>
            <a:r>
              <a:rPr lang="en-US" dirty="0"/>
              <a:t>Common Web App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6E03-FFD3-4500-AA4C-02FFCDE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B2B4F-4AF9-4C09-9ED1-BD95150CCABB}"/>
              </a:ext>
            </a:extLst>
          </p:cNvPr>
          <p:cNvSpPr txBox="1"/>
          <p:nvPr/>
        </p:nvSpPr>
        <p:spPr>
          <a:xfrm>
            <a:off x="784680" y="14062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9421-F506-4D25-A3EA-77628689A973}"/>
              </a:ext>
            </a:extLst>
          </p:cNvPr>
          <p:cNvSpPr txBox="1"/>
          <p:nvPr/>
        </p:nvSpPr>
        <p:spPr>
          <a:xfrm>
            <a:off x="4120594" y="1408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6DC4C-F834-4F66-8C8B-F7CCB64E9932}"/>
              </a:ext>
            </a:extLst>
          </p:cNvPr>
          <p:cNvSpPr txBox="1"/>
          <p:nvPr/>
        </p:nvSpPr>
        <p:spPr>
          <a:xfrm>
            <a:off x="7235068" y="14062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D3B31FF-5CD6-4044-B887-FE0090B4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874081"/>
            <a:ext cx="8383980" cy="18547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a server-side language</a:t>
            </a:r>
          </a:p>
          <a:p>
            <a:r>
              <a:rPr lang="en-US" dirty="0"/>
              <a:t>HTML, CSS, and JS are client-side languages for the web</a:t>
            </a:r>
          </a:p>
          <a:p>
            <a:r>
              <a:rPr lang="en-US" dirty="0"/>
              <a:t>SQL is a database language</a:t>
            </a:r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C03CC04-86D8-4EFE-AEAC-85264AA9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9" y="2111694"/>
            <a:ext cx="1944476" cy="194447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6F7DE8-EFA8-4081-8434-F8319F6EB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" y="2224200"/>
            <a:ext cx="1674921" cy="167492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77AC0B9-0C07-478F-8CFB-777AD3AE1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2" y="1842001"/>
            <a:ext cx="2194166" cy="219416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5134AE2-80AC-48E3-90AA-3568E9250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684">
            <a:off x="5800706" y="2708932"/>
            <a:ext cx="800676" cy="8006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87D352-E3F9-40C2-B099-F5D1275A105F}"/>
              </a:ext>
            </a:extLst>
          </p:cNvPr>
          <p:cNvGrpSpPr/>
          <p:nvPr/>
        </p:nvGrpSpPr>
        <p:grpSpPr>
          <a:xfrm>
            <a:off x="2297658" y="2258010"/>
            <a:ext cx="1059559" cy="570266"/>
            <a:chOff x="2276308" y="2577739"/>
            <a:chExt cx="1059559" cy="570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B0A51B3-D520-4D5E-BA8A-0B5B8DD0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BEA1485-D50C-43CF-8BCF-EC531CF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E8B507-3A8F-443B-A33D-F2FE27B9BC44}"/>
              </a:ext>
            </a:extLst>
          </p:cNvPr>
          <p:cNvGrpSpPr/>
          <p:nvPr/>
        </p:nvGrpSpPr>
        <p:grpSpPr>
          <a:xfrm flipH="1">
            <a:off x="2194983" y="3061661"/>
            <a:ext cx="1106126" cy="570266"/>
            <a:chOff x="2276308" y="2577739"/>
            <a:chExt cx="1059559" cy="57026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508B3-56D9-484D-B6D1-3F019D11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452D473B-3DAA-4302-81B5-4ADF8EEB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7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617887"/>
            <a:ext cx="8826500" cy="162222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22932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FB0-DDA2-4963-A2C7-DE46FE5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D93-B581-4AEA-915E-221A2D94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</a:t>
            </a:r>
            <a:r>
              <a:rPr lang="en-US" dirty="0"/>
              <a:t> a programming language</a:t>
            </a:r>
          </a:p>
          <a:p>
            <a:r>
              <a:rPr lang="en-US" dirty="0"/>
              <a:t>Programming languages are used to give the computer instructions</a:t>
            </a:r>
          </a:p>
          <a:p>
            <a:r>
              <a:rPr lang="en-US" dirty="0"/>
              <a:t>Markup languages are used to give describe or format content</a:t>
            </a:r>
          </a:p>
          <a:p>
            <a:pPr lvl="1"/>
            <a:r>
              <a:rPr lang="en-US" dirty="0"/>
              <a:t>Content can be text, image,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4D66-5952-4E70-819F-23CDF33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F783-A5DF-4209-BDCF-F9E8C67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654-4005-45D4-AFED-C22A724A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Browser: </a:t>
            </a:r>
            <a:r>
              <a:rPr lang="en-US" dirty="0"/>
              <a:t>application that is used to surf the world wide web</a:t>
            </a:r>
          </a:p>
          <a:p>
            <a:r>
              <a:rPr lang="en-US" b="1" dirty="0"/>
              <a:t>World Wide Web: </a:t>
            </a:r>
            <a:r>
              <a:rPr lang="en-US" dirty="0"/>
              <a:t>network of webpages that have content we can view and interact with</a:t>
            </a:r>
          </a:p>
          <a:p>
            <a:r>
              <a:rPr lang="en-US" b="1" dirty="0"/>
              <a:t>Webpages</a:t>
            </a:r>
            <a:r>
              <a:rPr lang="en-US" dirty="0"/>
              <a:t> are also known as </a:t>
            </a:r>
            <a:r>
              <a:rPr lang="en-US" b="1" dirty="0"/>
              <a:t>hypertext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can be linked together to navigate between them</a:t>
            </a:r>
          </a:p>
          <a:p>
            <a:pPr lvl="1"/>
            <a:r>
              <a:rPr lang="en-US" dirty="0"/>
              <a:t>Webpages have addresses or </a:t>
            </a:r>
            <a:r>
              <a:rPr lang="en-US" b="1" dirty="0"/>
              <a:t>URL</a:t>
            </a:r>
            <a:r>
              <a:rPr lang="en-US" dirty="0"/>
              <a:t>s that allows us to find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59-4774-4A04-A6B9-5026BD1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can read and understand HTML, CSS, and JavaScript</a:t>
            </a:r>
          </a:p>
          <a:p>
            <a:r>
              <a:rPr lang="en-US" b="1" dirty="0"/>
              <a:t>HTML</a:t>
            </a:r>
            <a:r>
              <a:rPr lang="en-US" dirty="0"/>
              <a:t>: Hypertext Markup Language</a:t>
            </a:r>
          </a:p>
          <a:p>
            <a:pPr lvl="1"/>
            <a:r>
              <a:rPr lang="en-US" dirty="0"/>
              <a:t>markup language that structures and describes web content</a:t>
            </a:r>
          </a:p>
          <a:p>
            <a:pPr lvl="1"/>
            <a:r>
              <a:rPr lang="en-US" dirty="0"/>
              <a:t>The browser renders (draws) HTML documents into static content the user can view</a:t>
            </a:r>
          </a:p>
          <a:p>
            <a:r>
              <a:rPr lang="en-US" b="1" dirty="0"/>
              <a:t>CSS</a:t>
            </a:r>
            <a:r>
              <a:rPr lang="en-US" dirty="0"/>
              <a:t>:  Cascading Stylesheets</a:t>
            </a:r>
          </a:p>
          <a:p>
            <a:pPr lvl="1"/>
            <a:r>
              <a:rPr lang="en-US" dirty="0"/>
              <a:t>can be used to change </a:t>
            </a:r>
            <a:r>
              <a:rPr lang="en-US" b="1" dirty="0"/>
              <a:t>how </a:t>
            </a:r>
            <a:r>
              <a:rPr lang="en-US" dirty="0"/>
              <a:t>the browser displays HTML content</a:t>
            </a:r>
          </a:p>
          <a:p>
            <a:r>
              <a:rPr lang="en-US" b="1" dirty="0"/>
              <a:t>JavaScript: </a:t>
            </a:r>
            <a:r>
              <a:rPr lang="en-US" dirty="0"/>
              <a:t>programming language that can be used to cause the browser to perform additional tasks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A47E7-8C8B-4BDD-B11F-DBD836FAC481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026189CF-5F71-415C-9D55-771B40A51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50619-1B70-4617-BF1D-5F501E6FD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642</Words>
  <Application>Microsoft Office PowerPoint</Application>
  <PresentationFormat>On-screen Show (4:3)</PresentationFormat>
  <Paragraphs>118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2_Custom Design</vt:lpstr>
      <vt:lpstr>HTML Introduction</vt:lpstr>
      <vt:lpstr>Key Topics</vt:lpstr>
      <vt:lpstr>PowerPoint Presentation</vt:lpstr>
      <vt:lpstr>What is an Application?</vt:lpstr>
      <vt:lpstr>Common Web App Architecture</vt:lpstr>
      <vt:lpstr>PowerPoint Presentation</vt:lpstr>
      <vt:lpstr>Markup Language</vt:lpstr>
      <vt:lpstr>Browsers</vt:lpstr>
      <vt:lpstr>Web Browsers and Source Files</vt:lpstr>
      <vt:lpstr>HTML</vt:lpstr>
      <vt:lpstr>Boilerplate Elements</vt:lpstr>
      <vt:lpstr>Other Common Elements</vt:lpstr>
      <vt:lpstr>Common HTML Attributes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Keven Mitchell</cp:lastModifiedBy>
  <cp:revision>33</cp:revision>
  <cp:lastPrinted>2016-06-20T20:58:50Z</cp:lastPrinted>
  <dcterms:created xsi:type="dcterms:W3CDTF">2016-11-09T18:19:08Z</dcterms:created>
  <dcterms:modified xsi:type="dcterms:W3CDTF">2022-08-01T21:10:05Z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