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0" r:id="rId4"/>
  </p:sldMasterIdLst>
  <p:notesMasterIdLst>
    <p:notesMasterId r:id="rId18"/>
  </p:notesMasterIdLst>
  <p:handoutMasterIdLst>
    <p:handoutMasterId r:id="rId19"/>
  </p:handoutMasterIdLst>
  <p:sldIdLst>
    <p:sldId id="256" r:id="rId5"/>
    <p:sldId id="303" r:id="rId6"/>
    <p:sldId id="305" r:id="rId7"/>
    <p:sldId id="257" r:id="rId8"/>
    <p:sldId id="312" r:id="rId9"/>
    <p:sldId id="311" r:id="rId10"/>
    <p:sldId id="307" r:id="rId11"/>
    <p:sldId id="300" r:id="rId12"/>
    <p:sldId id="326" r:id="rId13"/>
    <p:sldId id="259" r:id="rId14"/>
    <p:sldId id="337" r:id="rId15"/>
    <p:sldId id="317" r:id="rId16"/>
    <p:sldId id="258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763">
          <p15:clr>
            <a:srgbClr val="A4A3A4"/>
          </p15:clr>
        </p15:guide>
        <p15:guide id="3" orient="horz" pos="288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pos="240">
          <p15:clr>
            <a:srgbClr val="A4A3A4"/>
          </p15:clr>
        </p15:guide>
        <p15:guide id="6" pos="5035">
          <p15:clr>
            <a:srgbClr val="A4A3A4"/>
          </p15:clr>
        </p15:guide>
        <p15:guide id="7" pos="3437">
          <p15:clr>
            <a:srgbClr val="A4A3A4"/>
          </p15:clr>
        </p15:guide>
        <p15:guide id="8" pos="3495">
          <p15:clr>
            <a:srgbClr val="A4A3A4"/>
          </p15:clr>
        </p15:guide>
        <p15:guide id="9" pos="1825">
          <p15:clr>
            <a:srgbClr val="A4A3A4"/>
          </p15:clr>
        </p15:guide>
        <p15:guide id="10" pos="1882">
          <p15:clr>
            <a:srgbClr val="A4A3A4"/>
          </p15:clr>
        </p15:guide>
        <p15:guide id="11" pos="3399">
          <p15:clr>
            <a:srgbClr val="A4A3A4"/>
          </p15:clr>
        </p15:guide>
        <p15:guide id="12" pos="2122">
          <p15:clr>
            <a:srgbClr val="A4A3A4"/>
          </p15:clr>
        </p15:guide>
        <p15:guide id="13" orient="horz" pos="765">
          <p15:clr>
            <a:srgbClr val="A4A3A4"/>
          </p15:clr>
        </p15:guide>
        <p15:guide id="14" pos="2880">
          <p15:clr>
            <a:srgbClr val="A4A3A4"/>
          </p15:clr>
        </p15:guide>
        <p15:guide id="15" pos="1440">
          <p15:clr>
            <a:srgbClr val="A4A3A4"/>
          </p15:clr>
        </p15:guide>
        <p15:guide id="16" pos="43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2" userDrawn="1">
          <p15:clr>
            <a:srgbClr val="A4A3A4"/>
          </p15:clr>
        </p15:guide>
        <p15:guide id="2" pos="2282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regg" initials="G" lastIdx="13" clrIdx="0"/>
  <p:cmAuthor id="1" name="Tatiana" initials="T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C55"/>
    <a:srgbClr val="669A91"/>
    <a:srgbClr val="9171A7"/>
    <a:srgbClr val="CCCC00"/>
    <a:srgbClr val="B07750"/>
    <a:srgbClr val="AC545C"/>
    <a:srgbClr val="33CCCC"/>
    <a:srgbClr val="9966FF"/>
    <a:srgbClr val="616875"/>
    <a:srgbClr val="CF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3" autoAdjust="0"/>
    <p:restoredTop sz="86389" autoAdjust="0"/>
  </p:normalViewPr>
  <p:slideViewPr>
    <p:cSldViewPr snapToGrid="0">
      <p:cViewPr varScale="1">
        <p:scale>
          <a:sx n="99" d="100"/>
          <a:sy n="99" d="100"/>
        </p:scale>
        <p:origin x="826" y="72"/>
      </p:cViewPr>
      <p:guideLst>
        <p:guide orient="horz" pos="4176"/>
        <p:guide orient="horz" pos="763"/>
        <p:guide orient="horz" pos="288"/>
        <p:guide orient="horz" pos="708"/>
        <p:guide pos="240"/>
        <p:guide pos="5035"/>
        <p:guide pos="3437"/>
        <p:guide pos="3495"/>
        <p:guide pos="1825"/>
        <p:guide pos="1882"/>
        <p:guide pos="3399"/>
        <p:guide pos="2122"/>
        <p:guide orient="horz" pos="765"/>
        <p:guide pos="2880"/>
        <p:guide pos="1440"/>
        <p:guide pos="4320"/>
      </p:guideLst>
    </p:cSldViewPr>
  </p:slideViewPr>
  <p:outlineViewPr>
    <p:cViewPr>
      <p:scale>
        <a:sx n="33" d="100"/>
        <a:sy n="33" d="100"/>
      </p:scale>
      <p:origin x="0" y="-890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956" y="1242"/>
      </p:cViewPr>
      <p:guideLst>
        <p:guide orient="horz" pos="3002"/>
        <p:guide pos="2282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nthia Enciso" userId="7915927f-c5cf-4e1f-876d-e79882ad52fa" providerId="ADAL" clId="{B08A5048-27A5-49BB-BB7B-9488536EAEDB}"/>
    <pc:docChg chg="custSel addSld delSld modSld sldOrd">
      <pc:chgData name="Cynthia Enciso" userId="7915927f-c5cf-4e1f-876d-e79882ad52fa" providerId="ADAL" clId="{B08A5048-27A5-49BB-BB7B-9488536EAEDB}" dt="2022-05-10T20:37:43.070" v="118" actId="47"/>
      <pc:docMkLst>
        <pc:docMk/>
      </pc:docMkLst>
      <pc:sldChg chg="modSp add mod">
        <pc:chgData name="Cynthia Enciso" userId="7915927f-c5cf-4e1f-876d-e79882ad52fa" providerId="ADAL" clId="{B08A5048-27A5-49BB-BB7B-9488536EAEDB}" dt="2022-05-09T18:54:54.967" v="16" actId="20577"/>
        <pc:sldMkLst>
          <pc:docMk/>
          <pc:sldMk cId="3862798217" sldId="259"/>
        </pc:sldMkLst>
        <pc:spChg chg="mod">
          <ac:chgData name="Cynthia Enciso" userId="7915927f-c5cf-4e1f-876d-e79882ad52fa" providerId="ADAL" clId="{B08A5048-27A5-49BB-BB7B-9488536EAEDB}" dt="2022-05-09T18:54:54.967" v="16" actId="20577"/>
          <ac:spMkLst>
            <pc:docMk/>
            <pc:sldMk cId="3862798217" sldId="259"/>
            <ac:spMk id="2" creationId="{391BB440-C4DA-4292-AE6F-5A45FD0A215A}"/>
          </ac:spMkLst>
        </pc:spChg>
      </pc:sldChg>
      <pc:sldChg chg="del">
        <pc:chgData name="Cynthia Enciso" userId="7915927f-c5cf-4e1f-876d-e79882ad52fa" providerId="ADAL" clId="{B08A5048-27A5-49BB-BB7B-9488536EAEDB}" dt="2022-05-09T18:54:03.596" v="6" actId="47"/>
        <pc:sldMkLst>
          <pc:docMk/>
          <pc:sldMk cId="2239329120" sldId="260"/>
        </pc:sldMkLst>
      </pc:sldChg>
      <pc:sldChg chg="del">
        <pc:chgData name="Cynthia Enciso" userId="7915927f-c5cf-4e1f-876d-e79882ad52fa" providerId="ADAL" clId="{B08A5048-27A5-49BB-BB7B-9488536EAEDB}" dt="2022-05-09T18:54:03.596" v="6" actId="47"/>
        <pc:sldMkLst>
          <pc:docMk/>
          <pc:sldMk cId="384837883" sldId="261"/>
        </pc:sldMkLst>
      </pc:sldChg>
      <pc:sldChg chg="del">
        <pc:chgData name="Cynthia Enciso" userId="7915927f-c5cf-4e1f-876d-e79882ad52fa" providerId="ADAL" clId="{B08A5048-27A5-49BB-BB7B-9488536EAEDB}" dt="2022-05-10T20:37:43.070" v="118" actId="47"/>
        <pc:sldMkLst>
          <pc:docMk/>
          <pc:sldMk cId="3605997529" sldId="262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3677749317" sldId="263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2352861065" sldId="264"/>
        </pc:sldMkLst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1281669046" sldId="266"/>
        </pc:sldMkLst>
      </pc:sldChg>
      <pc:sldChg chg="add del">
        <pc:chgData name="Cynthia Enciso" userId="7915927f-c5cf-4e1f-876d-e79882ad52fa" providerId="ADAL" clId="{B08A5048-27A5-49BB-BB7B-9488536EAEDB}" dt="2022-05-09T18:53:20.036" v="4" actId="47"/>
        <pc:sldMkLst>
          <pc:docMk/>
          <pc:sldMk cId="199718824" sldId="267"/>
        </pc:sldMkLst>
      </pc:sldChg>
      <pc:sldChg chg="add del">
        <pc:chgData name="Cynthia Enciso" userId="7915927f-c5cf-4e1f-876d-e79882ad52fa" providerId="ADAL" clId="{B08A5048-27A5-49BB-BB7B-9488536EAEDB}" dt="2022-05-09T18:53:20.036" v="4" actId="47"/>
        <pc:sldMkLst>
          <pc:docMk/>
          <pc:sldMk cId="4052271690" sldId="268"/>
        </pc:sldMkLst>
      </pc:sldChg>
      <pc:sldChg chg="add del">
        <pc:chgData name="Cynthia Enciso" userId="7915927f-c5cf-4e1f-876d-e79882ad52fa" providerId="ADAL" clId="{B08A5048-27A5-49BB-BB7B-9488536EAEDB}" dt="2022-05-09T18:53:20.036" v="4" actId="47"/>
        <pc:sldMkLst>
          <pc:docMk/>
          <pc:sldMk cId="1820702533" sldId="278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1628930924" sldId="279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1707885139" sldId="299"/>
        </pc:sldMkLst>
      </pc:sldChg>
      <pc:sldChg chg="modSp mod">
        <pc:chgData name="Cynthia Enciso" userId="7915927f-c5cf-4e1f-876d-e79882ad52fa" providerId="ADAL" clId="{B08A5048-27A5-49BB-BB7B-9488536EAEDB}" dt="2022-05-09T18:56:02.470" v="5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B08A5048-27A5-49BB-BB7B-9488536EAEDB}" dt="2022-05-09T18:56:02.470" v="5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del">
        <pc:chgData name="Cynthia Enciso" userId="7915927f-c5cf-4e1f-876d-e79882ad52fa" providerId="ADAL" clId="{B08A5048-27A5-49BB-BB7B-9488536EAEDB}" dt="2022-05-09T18:56:09.731" v="51" actId="47"/>
        <pc:sldMkLst>
          <pc:docMk/>
          <pc:sldMk cId="4264819955" sldId="306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2390729017" sldId="308"/>
        </pc:sldMkLst>
      </pc:sldChg>
      <pc:sldChg chg="del">
        <pc:chgData name="Cynthia Enciso" userId="7915927f-c5cf-4e1f-876d-e79882ad52fa" providerId="ADAL" clId="{B08A5048-27A5-49BB-BB7B-9488536EAEDB}" dt="2022-05-09T18:54:44.761" v="9" actId="47"/>
        <pc:sldMkLst>
          <pc:docMk/>
          <pc:sldMk cId="342345379" sldId="309"/>
        </pc:sldMkLst>
      </pc:sldChg>
      <pc:sldChg chg="del">
        <pc:chgData name="Cynthia Enciso" userId="7915927f-c5cf-4e1f-876d-e79882ad52fa" providerId="ADAL" clId="{B08A5048-27A5-49BB-BB7B-9488536EAEDB}" dt="2022-05-09T18:56:26.670" v="52" actId="47"/>
        <pc:sldMkLst>
          <pc:docMk/>
          <pc:sldMk cId="2441782704" sldId="310"/>
        </pc:sldMkLst>
      </pc:sldChg>
      <pc:sldChg chg="del">
        <pc:chgData name="Cynthia Enciso" userId="7915927f-c5cf-4e1f-876d-e79882ad52fa" providerId="ADAL" clId="{B08A5048-27A5-49BB-BB7B-9488536EAEDB}" dt="2022-05-09T18:56:26.670" v="52" actId="47"/>
        <pc:sldMkLst>
          <pc:docMk/>
          <pc:sldMk cId="455569934" sldId="313"/>
        </pc:sldMkLst>
      </pc:sldChg>
      <pc:sldChg chg="del">
        <pc:chgData name="Cynthia Enciso" userId="7915927f-c5cf-4e1f-876d-e79882ad52fa" providerId="ADAL" clId="{B08A5048-27A5-49BB-BB7B-9488536EAEDB}" dt="2022-05-09T18:53:51.612" v="5" actId="47"/>
        <pc:sldMkLst>
          <pc:docMk/>
          <pc:sldMk cId="710416380" sldId="315"/>
        </pc:sldMkLst>
      </pc:sldChg>
      <pc:sldChg chg="modSp mod">
        <pc:chgData name="Cynthia Enciso" userId="7915927f-c5cf-4e1f-876d-e79882ad52fa" providerId="ADAL" clId="{B08A5048-27A5-49BB-BB7B-9488536EAEDB}" dt="2022-05-09T18:54:37.593" v="8" actId="27636"/>
        <pc:sldMkLst>
          <pc:docMk/>
          <pc:sldMk cId="1917717567" sldId="316"/>
        </pc:sldMkLst>
        <pc:spChg chg="mod">
          <ac:chgData name="Cynthia Enciso" userId="7915927f-c5cf-4e1f-876d-e79882ad52fa" providerId="ADAL" clId="{B08A5048-27A5-49BB-BB7B-9488536EAEDB}" dt="2022-05-09T18:54:37.593" v="8" actId="27636"/>
          <ac:spMkLst>
            <pc:docMk/>
            <pc:sldMk cId="1917717567" sldId="316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08A5048-27A5-49BB-BB7B-9488536EAEDB}" dt="2022-05-09T18:57:18.865" v="116" actId="20577"/>
        <pc:sldMkLst>
          <pc:docMk/>
          <pc:sldMk cId="1105799127" sldId="317"/>
        </pc:sldMkLst>
        <pc:spChg chg="mod">
          <ac:chgData name="Cynthia Enciso" userId="7915927f-c5cf-4e1f-876d-e79882ad52fa" providerId="ADAL" clId="{B08A5048-27A5-49BB-BB7B-9488536EAEDB}" dt="2022-05-09T18:57:18.865" v="116" actId="20577"/>
          <ac:spMkLst>
            <pc:docMk/>
            <pc:sldMk cId="1105799127" sldId="317"/>
            <ac:spMk id="6" creationId="{EB6FA2A1-0369-459E-AFFD-70CE455E7E79}"/>
          </ac:spMkLst>
        </pc:spChg>
      </pc:sldChg>
      <pc:sldChg chg="add del">
        <pc:chgData name="Cynthia Enciso" userId="7915927f-c5cf-4e1f-876d-e79882ad52fa" providerId="ADAL" clId="{B08A5048-27A5-49BB-BB7B-9488536EAEDB}" dt="2022-05-09T18:52:59.875" v="1" actId="47"/>
        <pc:sldMkLst>
          <pc:docMk/>
          <pc:sldMk cId="2346393069" sldId="318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563254079" sldId="319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92315859" sldId="320"/>
        </pc:sldMkLst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894647028" sldId="321"/>
        </pc:sldMkLst>
      </pc:sldChg>
      <pc:sldChg chg="modSp add del mod">
        <pc:chgData name="Cynthia Enciso" userId="7915927f-c5cf-4e1f-876d-e79882ad52fa" providerId="ADAL" clId="{B08A5048-27A5-49BB-BB7B-9488536EAEDB}" dt="2022-05-09T18:57:25.188" v="117" actId="47"/>
        <pc:sldMkLst>
          <pc:docMk/>
          <pc:sldMk cId="584110469" sldId="322"/>
        </pc:sldMkLst>
        <pc:spChg chg="mod">
          <ac:chgData name="Cynthia Enciso" userId="7915927f-c5cf-4e1f-876d-e79882ad52fa" providerId="ADAL" clId="{B08A5048-27A5-49BB-BB7B-9488536EAEDB}" dt="2022-05-09T18:56:43.503" v="55" actId="21"/>
          <ac:spMkLst>
            <pc:docMk/>
            <pc:sldMk cId="584110469" sldId="322"/>
            <ac:spMk id="4" creationId="{C86599EB-A8FB-478F-9594-1227C0ED5FA2}"/>
          </ac:spMkLst>
        </pc:spChg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758846198" sldId="323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2208011249" sldId="324"/>
        </pc:sldMkLst>
      </pc:sldChg>
      <pc:sldChg chg="add del">
        <pc:chgData name="Cynthia Enciso" userId="7915927f-c5cf-4e1f-876d-e79882ad52fa" providerId="ADAL" clId="{B08A5048-27A5-49BB-BB7B-9488536EAEDB}" dt="2022-05-09T18:53:20.036" v="4" actId="47"/>
        <pc:sldMkLst>
          <pc:docMk/>
          <pc:sldMk cId="2592533574" sldId="325"/>
        </pc:sldMkLst>
      </pc:sldChg>
      <pc:sldChg chg="add ord">
        <pc:chgData name="Cynthia Enciso" userId="7915927f-c5cf-4e1f-876d-e79882ad52fa" providerId="ADAL" clId="{B08A5048-27A5-49BB-BB7B-9488536EAEDB}" dt="2022-05-09T18:54:46.369" v="11"/>
        <pc:sldMkLst>
          <pc:docMk/>
          <pc:sldMk cId="1384863989" sldId="326"/>
        </pc:sldMkLst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2914231136" sldId="327"/>
        </pc:sldMkLst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1948000836" sldId="328"/>
        </pc:sldMkLst>
      </pc:sldChg>
      <pc:sldChg chg="add del">
        <pc:chgData name="Cynthia Enciso" userId="7915927f-c5cf-4e1f-876d-e79882ad52fa" providerId="ADAL" clId="{B08A5048-27A5-49BB-BB7B-9488536EAEDB}" dt="2022-05-09T18:53:07.087" v="2" actId="47"/>
        <pc:sldMkLst>
          <pc:docMk/>
          <pc:sldMk cId="3500781226" sldId="329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3236431331" sldId="330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1054398412" sldId="331"/>
        </pc:sldMkLst>
      </pc:sldChg>
      <pc:sldChg chg="add del">
        <pc:chgData name="Cynthia Enciso" userId="7915927f-c5cf-4e1f-876d-e79882ad52fa" providerId="ADAL" clId="{B08A5048-27A5-49BB-BB7B-9488536EAEDB}" dt="2022-05-09T18:53:15.130" v="3" actId="47"/>
        <pc:sldMkLst>
          <pc:docMk/>
          <pc:sldMk cId="1873716463" sldId="332"/>
        </pc:sldMkLst>
      </pc:sldChg>
      <pc:sldChg chg="add del">
        <pc:chgData name="Cynthia Enciso" userId="7915927f-c5cf-4e1f-876d-e79882ad52fa" providerId="ADAL" clId="{B08A5048-27A5-49BB-BB7B-9488536EAEDB}" dt="2022-05-09T18:53:20.036" v="4" actId="47"/>
        <pc:sldMkLst>
          <pc:docMk/>
          <pc:sldMk cId="3331123589" sldId="333"/>
        </pc:sldMkLst>
      </pc:sldChg>
      <pc:sldChg chg="add">
        <pc:chgData name="Cynthia Enciso" userId="7915927f-c5cf-4e1f-876d-e79882ad52fa" providerId="ADAL" clId="{B08A5048-27A5-49BB-BB7B-9488536EAEDB}" dt="2022-05-09T18:52:56.038" v="0"/>
        <pc:sldMkLst>
          <pc:docMk/>
          <pc:sldMk cId="1192839805" sldId="334"/>
        </pc:sldMkLst>
      </pc:sldChg>
      <pc:sldChg chg="add">
        <pc:chgData name="Cynthia Enciso" userId="7915927f-c5cf-4e1f-876d-e79882ad52fa" providerId="ADAL" clId="{B08A5048-27A5-49BB-BB7B-9488536EAEDB}" dt="2022-05-09T18:52:56.038" v="0"/>
        <pc:sldMkLst>
          <pc:docMk/>
          <pc:sldMk cId="4285909993" sldId="335"/>
        </pc:sldMkLst>
      </pc:sldChg>
      <pc:sldChg chg="add ord">
        <pc:chgData name="Cynthia Enciso" userId="7915927f-c5cf-4e1f-876d-e79882ad52fa" providerId="ADAL" clId="{B08A5048-27A5-49BB-BB7B-9488536EAEDB}" dt="2022-05-09T18:55:38.548" v="20"/>
        <pc:sldMkLst>
          <pc:docMk/>
          <pc:sldMk cId="793497972" sldId="336"/>
        </pc:sldMkLst>
      </pc:sldChg>
      <pc:sldChg chg="add ord">
        <pc:chgData name="Cynthia Enciso" userId="7915927f-c5cf-4e1f-876d-e79882ad52fa" providerId="ADAL" clId="{B08A5048-27A5-49BB-BB7B-9488536EAEDB}" dt="2022-05-09T18:55:24.922" v="18"/>
        <pc:sldMkLst>
          <pc:docMk/>
          <pc:sldMk cId="1155027164" sldId="337"/>
        </pc:sldMkLst>
      </pc:sldChg>
      <pc:sldChg chg="add del">
        <pc:chgData name="Cynthia Enciso" userId="7915927f-c5cf-4e1f-876d-e79882ad52fa" providerId="ADAL" clId="{B08A5048-27A5-49BB-BB7B-9488536EAEDB}" dt="2022-05-09T18:56:33.970" v="53" actId="47"/>
        <pc:sldMkLst>
          <pc:docMk/>
          <pc:sldMk cId="1144871903" sldId="338"/>
        </pc:sldMkLst>
      </pc:sldChg>
    </pc:docChg>
  </pc:docChgLst>
  <pc:docChgLst>
    <pc:chgData name="Cynthia Enciso" userId="7915927f-c5cf-4e1f-876d-e79882ad52fa" providerId="ADAL" clId="{DE83FFC9-65A1-4D5A-AC16-1F63326FD5B3}"/>
    <pc:docChg chg="custSel modSld sldOrd">
      <pc:chgData name="Cynthia Enciso" userId="7915927f-c5cf-4e1f-876d-e79882ad52fa" providerId="ADAL" clId="{DE83FFC9-65A1-4D5A-AC16-1F63326FD5B3}" dt="2021-04-26T21:18:34.525" v="228" actId="20577"/>
      <pc:docMkLst>
        <pc:docMk/>
      </pc:docMkLst>
      <pc:sldChg chg="modSp mod">
        <pc:chgData name="Cynthia Enciso" userId="7915927f-c5cf-4e1f-876d-e79882ad52fa" providerId="ADAL" clId="{DE83FFC9-65A1-4D5A-AC16-1F63326FD5B3}" dt="2021-04-26T21:18:34.525" v="228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DE83FFC9-65A1-4D5A-AC16-1F63326FD5B3}" dt="2021-04-26T21:18:34.525" v="228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modSp mod ord">
        <pc:chgData name="Cynthia Enciso" userId="7915927f-c5cf-4e1f-876d-e79882ad52fa" providerId="ADAL" clId="{DE83FFC9-65A1-4D5A-AC16-1F63326FD5B3}" dt="2021-04-26T21:11:19.439" v="122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DE83FFC9-65A1-4D5A-AC16-1F63326FD5B3}" dt="2021-04-26T21:11:19.439" v="122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DE83FFC9-65A1-4D5A-AC16-1F63326FD5B3}" dt="2021-04-26T21:16:35.510" v="186" actId="27636"/>
        <pc:sldMkLst>
          <pc:docMk/>
          <pc:sldMk cId="1933041044" sldId="265"/>
        </pc:sldMkLst>
        <pc:spChg chg="mod">
          <ac:chgData name="Cynthia Enciso" userId="7915927f-c5cf-4e1f-876d-e79882ad52fa" providerId="ADAL" clId="{DE83FFC9-65A1-4D5A-AC16-1F63326FD5B3}" dt="2021-04-26T21:16:35.510" v="186" actId="27636"/>
          <ac:spMkLst>
            <pc:docMk/>
            <pc:sldMk cId="1933041044" sldId="265"/>
            <ac:spMk id="3" creationId="{6FFA52D6-4156-44B1-A892-2180884273BC}"/>
          </ac:spMkLst>
        </pc:spChg>
      </pc:sldChg>
      <pc:sldChg chg="ord">
        <pc:chgData name="Cynthia Enciso" userId="7915927f-c5cf-4e1f-876d-e79882ad52fa" providerId="ADAL" clId="{DE83FFC9-65A1-4D5A-AC16-1F63326FD5B3}" dt="2021-04-01T20:18:57.604" v="1"/>
        <pc:sldMkLst>
          <pc:docMk/>
          <pc:sldMk cId="1944234847" sldId="301"/>
        </pc:sldMkLst>
      </pc:sldChg>
    </pc:docChg>
  </pc:docChgLst>
  <pc:docChgLst>
    <pc:chgData name="Cynthia Enciso" userId="7915927f-c5cf-4e1f-876d-e79882ad52fa" providerId="ADAL" clId="{73B21D03-29C7-4986-B0BA-4FA7C84A6508}"/>
    <pc:docChg chg="delSld modSld">
      <pc:chgData name="Cynthia Enciso" userId="7915927f-c5cf-4e1f-876d-e79882ad52fa" providerId="ADAL" clId="{73B21D03-29C7-4986-B0BA-4FA7C84A6508}" dt="2021-12-03T17:17:17.966" v="19" actId="20577"/>
      <pc:docMkLst>
        <pc:docMk/>
      </pc:docMkLst>
      <pc:sldChg chg="del">
        <pc:chgData name="Cynthia Enciso" userId="7915927f-c5cf-4e1f-876d-e79882ad52fa" providerId="ADAL" clId="{73B21D03-29C7-4986-B0BA-4FA7C84A6508}" dt="2021-11-19T18:17:37.164" v="0" actId="47"/>
        <pc:sldMkLst>
          <pc:docMk/>
          <pc:sldMk cId="1548078855" sldId="302"/>
        </pc:sldMkLst>
      </pc:sldChg>
      <pc:sldChg chg="modSp mod">
        <pc:chgData name="Cynthia Enciso" userId="7915927f-c5cf-4e1f-876d-e79882ad52fa" providerId="ADAL" clId="{73B21D03-29C7-4986-B0BA-4FA7C84A6508}" dt="2021-12-03T17:17:17.966" v="19" actId="20577"/>
        <pc:sldMkLst>
          <pc:docMk/>
          <pc:sldMk cId="2441782704" sldId="310"/>
        </pc:sldMkLst>
        <pc:spChg chg="mod">
          <ac:chgData name="Cynthia Enciso" userId="7915927f-c5cf-4e1f-876d-e79882ad52fa" providerId="ADAL" clId="{73B21D03-29C7-4986-B0BA-4FA7C84A6508}" dt="2021-12-03T17:17:17.966" v="19" actId="20577"/>
          <ac:spMkLst>
            <pc:docMk/>
            <pc:sldMk cId="2441782704" sldId="310"/>
            <ac:spMk id="3" creationId="{3806DEF6-3785-4BAC-9C3B-BDFAE1DA8C03}"/>
          </ac:spMkLst>
        </pc:spChg>
      </pc:sldChg>
      <pc:sldChg chg="modSp mod">
        <pc:chgData name="Cynthia Enciso" userId="7915927f-c5cf-4e1f-876d-e79882ad52fa" providerId="ADAL" clId="{73B21D03-29C7-4986-B0BA-4FA7C84A6508}" dt="2021-11-22T23:16:57.006" v="2" actId="20577"/>
        <pc:sldMkLst>
          <pc:docMk/>
          <pc:sldMk cId="710416380" sldId="315"/>
        </pc:sldMkLst>
        <pc:spChg chg="mod">
          <ac:chgData name="Cynthia Enciso" userId="7915927f-c5cf-4e1f-876d-e79882ad52fa" providerId="ADAL" clId="{73B21D03-29C7-4986-B0BA-4FA7C84A6508}" dt="2021-11-22T23:16:57.006" v="2" actId="20577"/>
          <ac:spMkLst>
            <pc:docMk/>
            <pc:sldMk cId="710416380" sldId="315"/>
            <ac:spMk id="14" creationId="{391BB88A-0678-4D74-B1D4-4729A8328E90}"/>
          </ac:spMkLst>
        </pc:spChg>
      </pc:sldChg>
    </pc:docChg>
  </pc:docChgLst>
  <pc:docChgLst>
    <pc:chgData name="Cynthia Enciso" userId="7915927f-c5cf-4e1f-876d-e79882ad52fa" providerId="ADAL" clId="{B3657829-8B0A-4E5F-9EA5-EB233915A96B}"/>
    <pc:docChg chg="undo custSel addSld delSld modSld sldOrd">
      <pc:chgData name="Cynthia Enciso" userId="7915927f-c5cf-4e1f-876d-e79882ad52fa" providerId="ADAL" clId="{B3657829-8B0A-4E5F-9EA5-EB233915A96B}" dt="2021-10-11T21:05:20.488" v="558"/>
      <pc:docMkLst>
        <pc:docMk/>
      </pc:docMkLst>
      <pc:sldChg chg="modSp mod">
        <pc:chgData name="Cynthia Enciso" userId="7915927f-c5cf-4e1f-876d-e79882ad52fa" providerId="ADAL" clId="{B3657829-8B0A-4E5F-9EA5-EB233915A96B}" dt="2021-09-03T19:22:15.707" v="511" actId="5793"/>
        <pc:sldMkLst>
          <pc:docMk/>
          <pc:sldMk cId="3975998382" sldId="257"/>
        </pc:sldMkLst>
        <pc:spChg chg="mod">
          <ac:chgData name="Cynthia Enciso" userId="7915927f-c5cf-4e1f-876d-e79882ad52fa" providerId="ADAL" clId="{B3657829-8B0A-4E5F-9EA5-EB233915A96B}" dt="2021-09-03T19:22:15.707" v="511" actId="5793"/>
          <ac:spMkLst>
            <pc:docMk/>
            <pc:sldMk cId="3975998382" sldId="257"/>
            <ac:spMk id="3" creationId="{00000000-0000-0000-0000-000000000000}"/>
          </ac:spMkLst>
        </pc:spChg>
      </pc:sldChg>
      <pc:sldChg chg="modSp mod ord">
        <pc:chgData name="Cynthia Enciso" userId="7915927f-c5cf-4e1f-876d-e79882ad52fa" providerId="ADAL" clId="{B3657829-8B0A-4E5F-9EA5-EB233915A96B}" dt="2021-09-03T20:18:41.125" v="514"/>
        <pc:sldMkLst>
          <pc:docMk/>
          <pc:sldMk cId="3862798217" sldId="259"/>
        </pc:sldMkLst>
        <pc:spChg chg="mod">
          <ac:chgData name="Cynthia Enciso" userId="7915927f-c5cf-4e1f-876d-e79882ad52fa" providerId="ADAL" clId="{B3657829-8B0A-4E5F-9EA5-EB233915A96B}" dt="2021-07-26T19:15:46.600" v="218" actId="15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B3657829-8B0A-4E5F-9EA5-EB233915A96B}" dt="2021-07-26T21:32:35.046" v="294" actId="20577"/>
        <pc:sldMkLst>
          <pc:docMk/>
          <pc:sldMk cId="384837883" sldId="261"/>
        </pc:sldMkLst>
        <pc:spChg chg="mod">
          <ac:chgData name="Cynthia Enciso" userId="7915927f-c5cf-4e1f-876d-e79882ad52fa" providerId="ADAL" clId="{B3657829-8B0A-4E5F-9EA5-EB233915A96B}" dt="2021-07-26T21:32:35.046" v="294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delSp mod">
        <pc:chgData name="Cynthia Enciso" userId="7915927f-c5cf-4e1f-876d-e79882ad52fa" providerId="ADAL" clId="{B3657829-8B0A-4E5F-9EA5-EB233915A96B}" dt="2021-07-26T19:14:42.812" v="195" actId="478"/>
        <pc:sldMkLst>
          <pc:docMk/>
          <pc:sldMk cId="3677749317" sldId="263"/>
        </pc:sldMkLst>
        <pc:spChg chg="del">
          <ac:chgData name="Cynthia Enciso" userId="7915927f-c5cf-4e1f-876d-e79882ad52fa" providerId="ADAL" clId="{B3657829-8B0A-4E5F-9EA5-EB233915A96B}" dt="2021-07-26T19:14:42.812" v="195" actId="478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B3657829-8B0A-4E5F-9EA5-EB233915A96B}" dt="2021-07-26T21:13:40.382" v="267" actId="20577"/>
        <pc:sldMkLst>
          <pc:docMk/>
          <pc:sldMk cId="1933041044" sldId="265"/>
        </pc:sldMkLst>
        <pc:spChg chg="mod">
          <ac:chgData name="Cynthia Enciso" userId="7915927f-c5cf-4e1f-876d-e79882ad52fa" providerId="ADAL" clId="{B3657829-8B0A-4E5F-9EA5-EB233915A96B}" dt="2021-07-26T21:13:40.382" v="267" actId="20577"/>
          <ac:spMkLst>
            <pc:docMk/>
            <pc:sldMk cId="1933041044" sldId="265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B3657829-8B0A-4E5F-9EA5-EB233915A96B}" dt="2021-10-11T21:05:20.488" v="558"/>
        <pc:sldMkLst>
          <pc:docMk/>
          <pc:sldMk cId="1548078855" sldId="302"/>
        </pc:sldMkLst>
        <pc:spChg chg="mod">
          <ac:chgData name="Cynthia Enciso" userId="7915927f-c5cf-4e1f-876d-e79882ad52fa" providerId="ADAL" clId="{B3657829-8B0A-4E5F-9EA5-EB233915A96B}" dt="2021-10-11T18:11:58.640" v="554" actId="20577"/>
          <ac:spMkLst>
            <pc:docMk/>
            <pc:sldMk cId="1548078855" sldId="302"/>
            <ac:spMk id="3" creationId="{5108C239-7E4E-4CFB-A531-916B9A74A353}"/>
          </ac:spMkLst>
        </pc:spChg>
      </pc:sldChg>
      <pc:sldChg chg="modSp new del mod ord">
        <pc:chgData name="Cynthia Enciso" userId="7915927f-c5cf-4e1f-876d-e79882ad52fa" providerId="ADAL" clId="{B3657829-8B0A-4E5F-9EA5-EB233915A96B}" dt="2021-09-03T19:22:06.715" v="508" actId="47"/>
        <pc:sldMkLst>
          <pc:docMk/>
          <pc:sldMk cId="152263892" sldId="303"/>
        </pc:sldMkLst>
        <pc:spChg chg="mod">
          <ac:chgData name="Cynthia Enciso" userId="7915927f-c5cf-4e1f-876d-e79882ad52fa" providerId="ADAL" clId="{B3657829-8B0A-4E5F-9EA5-EB233915A96B}" dt="2021-07-26T18:21:26.045" v="60" actId="20577"/>
          <ac:spMkLst>
            <pc:docMk/>
            <pc:sldMk cId="152263892" sldId="303"/>
            <ac:spMk id="2" creationId="{4926DC68-5FF1-47D5-BF69-A0AC2FF3A07C}"/>
          </ac:spMkLst>
        </pc:spChg>
        <pc:spChg chg="mod">
          <ac:chgData name="Cynthia Enciso" userId="7915927f-c5cf-4e1f-876d-e79882ad52fa" providerId="ADAL" clId="{B3657829-8B0A-4E5F-9EA5-EB233915A96B}" dt="2021-07-26T18:57:52.833" v="194" actId="20577"/>
          <ac:spMkLst>
            <pc:docMk/>
            <pc:sldMk cId="152263892" sldId="303"/>
            <ac:spMk id="3" creationId="{CB930A06-AFE0-43BE-AE88-E665348C6CC0}"/>
          </ac:spMkLst>
        </pc:spChg>
      </pc:sldChg>
      <pc:sldChg chg="new del">
        <pc:chgData name="Cynthia Enciso" userId="7915927f-c5cf-4e1f-876d-e79882ad52fa" providerId="ADAL" clId="{B3657829-8B0A-4E5F-9EA5-EB233915A96B}" dt="2021-07-26T18:21:19.543" v="41" actId="47"/>
        <pc:sldMkLst>
          <pc:docMk/>
          <pc:sldMk cId="431867980" sldId="303"/>
        </pc:sldMkLst>
      </pc:sldChg>
      <pc:sldChg chg="new del ord">
        <pc:chgData name="Cynthia Enciso" userId="7915927f-c5cf-4e1f-876d-e79882ad52fa" providerId="ADAL" clId="{B3657829-8B0A-4E5F-9EA5-EB233915A96B}" dt="2021-09-03T20:30:08.918" v="518" actId="47"/>
        <pc:sldMkLst>
          <pc:docMk/>
          <pc:sldMk cId="2664532617" sldId="303"/>
        </pc:sldMkLst>
      </pc:sldChg>
      <pc:sldChg chg="addSp delSp modSp new del mod">
        <pc:chgData name="Cynthia Enciso" userId="7915927f-c5cf-4e1f-876d-e79882ad52fa" providerId="ADAL" clId="{B3657829-8B0A-4E5F-9EA5-EB233915A96B}" dt="2021-08-16T21:41:40.131" v="507" actId="47"/>
        <pc:sldMkLst>
          <pc:docMk/>
          <pc:sldMk cId="2611709798" sldId="304"/>
        </pc:sldMkLst>
        <pc:spChg chg="mod">
          <ac:chgData name="Cynthia Enciso" userId="7915927f-c5cf-4e1f-876d-e79882ad52fa" providerId="ADAL" clId="{B3657829-8B0A-4E5F-9EA5-EB233915A96B}" dt="2021-08-16T21:39:21.600" v="302" actId="20577"/>
          <ac:spMkLst>
            <pc:docMk/>
            <pc:sldMk cId="2611709798" sldId="304"/>
            <ac:spMk id="2" creationId="{0A4E8E02-A1A4-445A-B6E4-EACDE5B34F12}"/>
          </ac:spMkLst>
        </pc:spChg>
        <pc:spChg chg="del">
          <ac:chgData name="Cynthia Enciso" userId="7915927f-c5cf-4e1f-876d-e79882ad52fa" providerId="ADAL" clId="{B3657829-8B0A-4E5F-9EA5-EB233915A96B}" dt="2021-08-16T21:39:24.727" v="303" actId="478"/>
          <ac:spMkLst>
            <pc:docMk/>
            <pc:sldMk cId="2611709798" sldId="304"/>
            <ac:spMk id="3" creationId="{F31379FD-949C-4256-81D9-6C01AEBEAC06}"/>
          </ac:spMkLst>
        </pc:spChg>
        <pc:spChg chg="add del mod">
          <ac:chgData name="Cynthia Enciso" userId="7915927f-c5cf-4e1f-876d-e79882ad52fa" providerId="ADAL" clId="{B3657829-8B0A-4E5F-9EA5-EB233915A96B}" dt="2021-08-16T21:39:31.449" v="306"/>
          <ac:spMkLst>
            <pc:docMk/>
            <pc:sldMk cId="2611709798" sldId="304"/>
            <ac:spMk id="5" creationId="{52CF7570-8C5B-46FE-B357-EF4563E55F57}"/>
          </ac:spMkLst>
        </pc:spChg>
        <pc:spChg chg="add del mod">
          <ac:chgData name="Cynthia Enciso" userId="7915927f-c5cf-4e1f-876d-e79882ad52fa" providerId="ADAL" clId="{B3657829-8B0A-4E5F-9EA5-EB233915A96B}" dt="2021-08-16T21:39:43.452" v="311"/>
          <ac:spMkLst>
            <pc:docMk/>
            <pc:sldMk cId="2611709798" sldId="304"/>
            <ac:spMk id="6" creationId="{D2C031BA-736D-4DE3-958D-FB61CADED844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7" creationId="{06ED5640-2EA4-4C4F-AA50-642FAF428FFD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8" creationId="{87124A55-0540-4F6F-99DE-5FC2B1784757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9" creationId="{A7243A95-752B-4AE0-96EE-9B25F2C38190}"/>
          </ac:spMkLst>
        </pc:spChg>
        <pc:spChg chg="add del mod">
          <ac:chgData name="Cynthia Enciso" userId="7915927f-c5cf-4e1f-876d-e79882ad52fa" providerId="ADAL" clId="{B3657829-8B0A-4E5F-9EA5-EB233915A96B}" dt="2021-08-16T21:41:36.342" v="506" actId="478"/>
          <ac:spMkLst>
            <pc:docMk/>
            <pc:sldMk cId="2611709798" sldId="304"/>
            <ac:spMk id="10" creationId="{9D8DB606-48F3-417D-8C87-50EEECE21A0B}"/>
          </ac:spMkLst>
        </pc:spChg>
      </pc:sldChg>
    </pc:docChg>
  </pc:docChgLst>
  <pc:docChgLst>
    <pc:chgData name="Keven Mitchell" userId="7ecb1fa2-eca2-45fc-88d0-d589ff327ccf" providerId="ADAL" clId="{213A1F32-41BC-4302-8A51-6BEF5BDB5439}"/>
    <pc:docChg chg="modSld">
      <pc:chgData name="Keven Mitchell" userId="7ecb1fa2-eca2-45fc-88d0-d589ff327ccf" providerId="ADAL" clId="{213A1F32-41BC-4302-8A51-6BEF5BDB5439}" dt="2022-08-17T22:06:57.241" v="1" actId="20577"/>
      <pc:docMkLst>
        <pc:docMk/>
      </pc:docMkLst>
      <pc:sldChg chg="modSp mod">
        <pc:chgData name="Keven Mitchell" userId="7ecb1fa2-eca2-45fc-88d0-d589ff327ccf" providerId="ADAL" clId="{213A1F32-41BC-4302-8A51-6BEF5BDB5439}" dt="2022-08-17T22:06:57.241" v="1" actId="20577"/>
        <pc:sldMkLst>
          <pc:docMk/>
          <pc:sldMk cId="608514704" sldId="312"/>
        </pc:sldMkLst>
        <pc:spChg chg="mod">
          <ac:chgData name="Keven Mitchell" userId="7ecb1fa2-eca2-45fc-88d0-d589ff327ccf" providerId="ADAL" clId="{213A1F32-41BC-4302-8A51-6BEF5BDB5439}" dt="2022-08-17T22:06:57.241" v="1" actId="20577"/>
          <ac:spMkLst>
            <pc:docMk/>
            <pc:sldMk cId="608514704" sldId="312"/>
            <ac:spMk id="7" creationId="{16DB0091-3EA4-4B1A-8A2D-5754F6476AD9}"/>
          </ac:spMkLst>
        </pc:spChg>
      </pc:sldChg>
    </pc:docChg>
  </pc:docChgLst>
  <pc:docChgLst>
    <pc:chgData name="Cynthia Enciso" userId="S::cynthia.enciso@revature.com::7915927f-c5cf-4e1f-876d-e79882ad52fa" providerId="AD" clId="Web-{DC26087D-5DE7-0E58-5E16-794E57C3A368}"/>
    <pc:docChg chg="delSld modSld">
      <pc:chgData name="Cynthia Enciso" userId="S::cynthia.enciso@revature.com::7915927f-c5cf-4e1f-876d-e79882ad52fa" providerId="AD" clId="Web-{DC26087D-5DE7-0E58-5E16-794E57C3A368}" dt="2022-05-18T20:24:38.967" v="8" actId="20577"/>
      <pc:docMkLst>
        <pc:docMk/>
      </pc:docMkLst>
      <pc:sldChg chg="del">
        <pc:chgData name="Cynthia Enciso" userId="S::cynthia.enciso@revature.com::7915927f-c5cf-4e1f-876d-e79882ad52fa" providerId="AD" clId="Web-{DC26087D-5DE7-0E58-5E16-794E57C3A368}" dt="2022-05-18T20:23:13.041" v="0"/>
        <pc:sldMkLst>
          <pc:docMk/>
          <pc:sldMk cId="1917717567" sldId="316"/>
        </pc:sldMkLst>
      </pc:sldChg>
      <pc:sldChg chg="modSp">
        <pc:chgData name="Cynthia Enciso" userId="S::cynthia.enciso@revature.com::7915927f-c5cf-4e1f-876d-e79882ad52fa" providerId="AD" clId="Web-{DC26087D-5DE7-0E58-5E16-794E57C3A368}" dt="2022-05-18T20:24:38.967" v="8" actId="20577"/>
        <pc:sldMkLst>
          <pc:docMk/>
          <pc:sldMk cId="1105799127" sldId="317"/>
        </pc:sldMkLst>
        <pc:spChg chg="mod">
          <ac:chgData name="Cynthia Enciso" userId="S::cynthia.enciso@revature.com::7915927f-c5cf-4e1f-876d-e79882ad52fa" providerId="AD" clId="Web-{DC26087D-5DE7-0E58-5E16-794E57C3A368}" dt="2022-05-18T20:24:38.967" v="8" actId="20577"/>
          <ac:spMkLst>
            <pc:docMk/>
            <pc:sldMk cId="1105799127" sldId="317"/>
            <ac:spMk id="6" creationId="{EB6FA2A1-0369-459E-AFFD-70CE455E7E79}"/>
          </ac:spMkLst>
        </pc:spChg>
      </pc:sldChg>
      <pc:sldChg chg="del">
        <pc:chgData name="Cynthia Enciso" userId="S::cynthia.enciso@revature.com::7915927f-c5cf-4e1f-876d-e79882ad52fa" providerId="AD" clId="Web-{DC26087D-5DE7-0E58-5E16-794E57C3A368}" dt="2022-05-18T20:24:02.715" v="2"/>
        <pc:sldMkLst>
          <pc:docMk/>
          <pc:sldMk cId="1192839805" sldId="334"/>
        </pc:sldMkLst>
      </pc:sldChg>
      <pc:sldChg chg="del">
        <pc:chgData name="Cynthia Enciso" userId="S::cynthia.enciso@revature.com::7915927f-c5cf-4e1f-876d-e79882ad52fa" providerId="AD" clId="Web-{DC26087D-5DE7-0E58-5E16-794E57C3A368}" dt="2022-05-18T20:23:57.825" v="1"/>
        <pc:sldMkLst>
          <pc:docMk/>
          <pc:sldMk cId="4285909993" sldId="335"/>
        </pc:sldMkLst>
      </pc:sldChg>
      <pc:sldChg chg="del">
        <pc:chgData name="Cynthia Enciso" userId="S::cynthia.enciso@revature.com::7915927f-c5cf-4e1f-876d-e79882ad52fa" providerId="AD" clId="Web-{DC26087D-5DE7-0E58-5E16-794E57C3A368}" dt="2022-05-18T20:24:14.029" v="3"/>
        <pc:sldMkLst>
          <pc:docMk/>
          <pc:sldMk cId="793497972" sldId="336"/>
        </pc:sldMkLst>
      </pc:sldChg>
    </pc:docChg>
  </pc:docChgLst>
  <pc:docChgLst>
    <pc:chgData name="Cynthia Enciso" userId="7915927f-c5cf-4e1f-876d-e79882ad52fa" providerId="ADAL" clId="{6371464B-F4B5-4EF7-8B91-69013B97D489}"/>
    <pc:docChg chg="undo custSel addSld delSld modSld sldOrd">
      <pc:chgData name="Cynthia Enciso" userId="7915927f-c5cf-4e1f-876d-e79882ad52fa" providerId="ADAL" clId="{6371464B-F4B5-4EF7-8B91-69013B97D489}" dt="2021-11-19T18:16:59.523" v="5479" actId="207"/>
      <pc:docMkLst>
        <pc:docMk/>
      </pc:docMkLst>
      <pc:sldChg chg="delSp mod">
        <pc:chgData name="Cynthia Enciso" userId="7915927f-c5cf-4e1f-876d-e79882ad52fa" providerId="ADAL" clId="{6371464B-F4B5-4EF7-8B91-69013B97D489}" dt="2021-11-17T21:07:39.290" v="5319" actId="478"/>
        <pc:sldMkLst>
          <pc:docMk/>
          <pc:sldMk cId="2393796262" sldId="256"/>
        </pc:sldMkLst>
        <pc:spChg chg="del">
          <ac:chgData name="Cynthia Enciso" userId="7915927f-c5cf-4e1f-876d-e79882ad52fa" providerId="ADAL" clId="{6371464B-F4B5-4EF7-8B91-69013B97D489}" dt="2021-11-17T21:07:39.290" v="5319" actId="478"/>
          <ac:spMkLst>
            <pc:docMk/>
            <pc:sldMk cId="2393796262" sldId="256"/>
            <ac:spMk id="3" creationId="{00000000-0000-0000-0000-000000000000}"/>
          </ac:spMkLst>
        </pc:spChg>
      </pc:sldChg>
      <pc:sldChg chg="modSp mod">
        <pc:chgData name="Cynthia Enciso" userId="7915927f-c5cf-4e1f-876d-e79882ad52fa" providerId="ADAL" clId="{6371464B-F4B5-4EF7-8B91-69013B97D489}" dt="2021-11-17T19:18:27.863" v="774" actId="20577"/>
        <pc:sldMkLst>
          <pc:docMk/>
          <pc:sldMk cId="3975998382" sldId="257"/>
        </pc:sldMkLst>
        <pc:spChg chg="mod">
          <ac:chgData name="Cynthia Enciso" userId="7915927f-c5cf-4e1f-876d-e79882ad52fa" providerId="ADAL" clId="{6371464B-F4B5-4EF7-8B91-69013B97D489}" dt="2021-11-17T19:18:27.863" v="774" actId="20577"/>
          <ac:spMkLst>
            <pc:docMk/>
            <pc:sldMk cId="3975998382" sldId="257"/>
            <ac:spMk id="3" creationId="{00000000-0000-0000-0000-000000000000}"/>
          </ac:spMkLst>
        </pc:spChg>
      </pc:sldChg>
      <pc:sldChg chg="modSp del mod">
        <pc:chgData name="Cynthia Enciso" userId="7915927f-c5cf-4e1f-876d-e79882ad52fa" providerId="ADAL" clId="{6371464B-F4B5-4EF7-8B91-69013B97D489}" dt="2021-11-17T21:05:22.581" v="5252" actId="47"/>
        <pc:sldMkLst>
          <pc:docMk/>
          <pc:sldMk cId="3862798217" sldId="259"/>
        </pc:sldMkLst>
        <pc:spChg chg="mod">
          <ac:chgData name="Cynthia Enciso" userId="7915927f-c5cf-4e1f-876d-e79882ad52fa" providerId="ADAL" clId="{6371464B-F4B5-4EF7-8B91-69013B97D489}" dt="2021-11-17T20:55:41.029" v="5073" actId="20577"/>
          <ac:spMkLst>
            <pc:docMk/>
            <pc:sldMk cId="3862798217" sldId="259"/>
            <ac:spMk id="3" creationId="{10378A37-0513-4774-A167-9EEB002911A1}"/>
          </ac:spMkLst>
        </pc:spChg>
      </pc:sldChg>
      <pc:sldChg chg="modSp mod">
        <pc:chgData name="Cynthia Enciso" userId="7915927f-c5cf-4e1f-876d-e79882ad52fa" providerId="ADAL" clId="{6371464B-F4B5-4EF7-8B91-69013B97D489}" dt="2021-11-17T20:20:58.276" v="3231" actId="20577"/>
        <pc:sldMkLst>
          <pc:docMk/>
          <pc:sldMk cId="2239329120" sldId="260"/>
        </pc:sldMkLst>
        <pc:spChg chg="mod">
          <ac:chgData name="Cynthia Enciso" userId="7915927f-c5cf-4e1f-876d-e79882ad52fa" providerId="ADAL" clId="{6371464B-F4B5-4EF7-8B91-69013B97D489}" dt="2021-11-17T20:20:58.276" v="3231" actId="20577"/>
          <ac:spMkLst>
            <pc:docMk/>
            <pc:sldMk cId="2239329120" sldId="260"/>
            <ac:spMk id="3" creationId="{3F42FAFD-56E3-49A6-87C2-06ABA142F389}"/>
          </ac:spMkLst>
        </pc:spChg>
      </pc:sldChg>
      <pc:sldChg chg="addSp delSp modSp mod">
        <pc:chgData name="Cynthia Enciso" userId="7915927f-c5cf-4e1f-876d-e79882ad52fa" providerId="ADAL" clId="{6371464B-F4B5-4EF7-8B91-69013B97D489}" dt="2021-11-17T20:33:03.391" v="3892" actId="27636"/>
        <pc:sldMkLst>
          <pc:docMk/>
          <pc:sldMk cId="384837883" sldId="261"/>
        </pc:sldMkLst>
        <pc:spChg chg="mod">
          <ac:chgData name="Cynthia Enciso" userId="7915927f-c5cf-4e1f-876d-e79882ad52fa" providerId="ADAL" clId="{6371464B-F4B5-4EF7-8B91-69013B97D489}" dt="2021-11-17T20:33:03.391" v="3892" actId="27636"/>
          <ac:spMkLst>
            <pc:docMk/>
            <pc:sldMk cId="384837883" sldId="261"/>
            <ac:spMk id="3" creationId="{58E352E8-4AD7-4404-8075-D6F4C5358A96}"/>
          </ac:spMkLst>
        </pc:spChg>
        <pc:spChg chg="add del mod">
          <ac:chgData name="Cynthia Enciso" userId="7915927f-c5cf-4e1f-876d-e79882ad52fa" providerId="ADAL" clId="{6371464B-F4B5-4EF7-8B91-69013B97D489}" dt="2021-11-17T20:28:18.500" v="3618" actId="11529"/>
          <ac:spMkLst>
            <pc:docMk/>
            <pc:sldMk cId="384837883" sldId="261"/>
            <ac:spMk id="5" creationId="{54AA50B7-7513-44A9-AA98-335F310752E7}"/>
          </ac:spMkLst>
        </pc:spChg>
      </pc:sldChg>
      <pc:sldChg chg="modSp mod">
        <pc:chgData name="Cynthia Enciso" userId="7915927f-c5cf-4e1f-876d-e79882ad52fa" providerId="ADAL" clId="{6371464B-F4B5-4EF7-8B91-69013B97D489}" dt="2021-11-17T19:54:02.979" v="2272" actId="113"/>
        <pc:sldMkLst>
          <pc:docMk/>
          <pc:sldMk cId="3605997529" sldId="262"/>
        </pc:sldMkLst>
        <pc:spChg chg="mod">
          <ac:chgData name="Cynthia Enciso" userId="7915927f-c5cf-4e1f-876d-e79882ad52fa" providerId="ADAL" clId="{6371464B-F4B5-4EF7-8B91-69013B97D489}" dt="2021-11-17T19:25:43.393" v="1050" actId="20577"/>
          <ac:spMkLst>
            <pc:docMk/>
            <pc:sldMk cId="3605997529" sldId="262"/>
            <ac:spMk id="2" creationId="{8BE236E8-38C6-4971-ADD2-9D203C2B203D}"/>
          </ac:spMkLst>
        </pc:spChg>
        <pc:spChg chg="mod">
          <ac:chgData name="Cynthia Enciso" userId="7915927f-c5cf-4e1f-876d-e79882ad52fa" providerId="ADAL" clId="{6371464B-F4B5-4EF7-8B91-69013B97D489}" dt="2021-11-17T19:54:02.979" v="2272" actId="113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 ord">
        <pc:chgData name="Cynthia Enciso" userId="7915927f-c5cf-4e1f-876d-e79882ad52fa" providerId="ADAL" clId="{6371464B-F4B5-4EF7-8B91-69013B97D489}" dt="2021-11-17T20:56:19.532" v="5092" actId="113"/>
        <pc:sldMkLst>
          <pc:docMk/>
          <pc:sldMk cId="3677749317" sldId="263"/>
        </pc:sldMkLst>
        <pc:spChg chg="mod">
          <ac:chgData name="Cynthia Enciso" userId="7915927f-c5cf-4e1f-876d-e79882ad52fa" providerId="ADAL" clId="{6371464B-F4B5-4EF7-8B91-69013B97D489}" dt="2021-11-17T20:56:07.798" v="5089" actId="20577"/>
          <ac:spMkLst>
            <pc:docMk/>
            <pc:sldMk cId="3677749317" sldId="263"/>
            <ac:spMk id="2" creationId="{F9689605-4A17-47FA-A10D-06985F44AE52}"/>
          </ac:spMkLst>
        </pc:spChg>
        <pc:spChg chg="mod">
          <ac:chgData name="Cynthia Enciso" userId="7915927f-c5cf-4e1f-876d-e79882ad52fa" providerId="ADAL" clId="{6371464B-F4B5-4EF7-8B91-69013B97D489}" dt="2021-11-17T20:56:19.532" v="5092" actId="113"/>
          <ac:spMkLst>
            <pc:docMk/>
            <pc:sldMk cId="3677749317" sldId="263"/>
            <ac:spMk id="3" creationId="{F7B38452-7EC9-4835-9FB2-96CEE2B716F0}"/>
          </ac:spMkLst>
        </pc:spChg>
      </pc:sldChg>
      <pc:sldChg chg="modSp mod ord">
        <pc:chgData name="Cynthia Enciso" userId="7915927f-c5cf-4e1f-876d-e79882ad52fa" providerId="ADAL" clId="{6371464B-F4B5-4EF7-8B91-69013B97D489}" dt="2021-11-17T20:58:06.530" v="5229" actId="20577"/>
        <pc:sldMkLst>
          <pc:docMk/>
          <pc:sldMk cId="2352861065" sldId="264"/>
        </pc:sldMkLst>
        <pc:spChg chg="mod">
          <ac:chgData name="Cynthia Enciso" userId="7915927f-c5cf-4e1f-876d-e79882ad52fa" providerId="ADAL" clId="{6371464B-F4B5-4EF7-8B91-69013B97D489}" dt="2021-11-17T20:58:06.530" v="5229" actId="20577"/>
          <ac:spMkLst>
            <pc:docMk/>
            <pc:sldMk cId="2352861065" sldId="264"/>
            <ac:spMk id="3" creationId="{C0770AB4-CE02-4002-B6B4-522C8941855C}"/>
          </ac:spMkLst>
        </pc:spChg>
      </pc:sldChg>
      <pc:sldChg chg="del">
        <pc:chgData name="Cynthia Enciso" userId="7915927f-c5cf-4e1f-876d-e79882ad52fa" providerId="ADAL" clId="{6371464B-F4B5-4EF7-8B91-69013B97D489}" dt="2021-11-17T20:16:53.815" v="2902" actId="47"/>
        <pc:sldMkLst>
          <pc:docMk/>
          <pc:sldMk cId="1933041044" sldId="265"/>
        </pc:sldMkLst>
      </pc:sldChg>
      <pc:sldChg chg="addSp delSp modSp mod">
        <pc:chgData name="Cynthia Enciso" userId="7915927f-c5cf-4e1f-876d-e79882ad52fa" providerId="ADAL" clId="{6371464B-F4B5-4EF7-8B91-69013B97D489}" dt="2021-11-17T20:36:12.716" v="4024" actId="14100"/>
        <pc:sldMkLst>
          <pc:docMk/>
          <pc:sldMk cId="1628930924" sldId="279"/>
        </pc:sldMkLst>
        <pc:spChg chg="mod">
          <ac:chgData name="Cynthia Enciso" userId="7915927f-c5cf-4e1f-876d-e79882ad52fa" providerId="ADAL" clId="{6371464B-F4B5-4EF7-8B91-69013B97D489}" dt="2021-11-17T20:34:45.858" v="3983" actId="113"/>
          <ac:spMkLst>
            <pc:docMk/>
            <pc:sldMk cId="1628930924" sldId="279"/>
            <ac:spMk id="3" creationId="{F1720134-05C3-4AAB-91D4-ECA8AE690A8F}"/>
          </ac:spMkLst>
        </pc:spChg>
        <pc:spChg chg="add mod">
          <ac:chgData name="Cynthia Enciso" userId="7915927f-c5cf-4e1f-876d-e79882ad52fa" providerId="ADAL" clId="{6371464B-F4B5-4EF7-8B91-69013B97D489}" dt="2021-11-17T20:35:45.027" v="4016" actId="1076"/>
          <ac:spMkLst>
            <pc:docMk/>
            <pc:sldMk cId="1628930924" sldId="279"/>
            <ac:spMk id="5" creationId="{5C9048A7-45F5-494B-ACAE-3FCB9DE9A049}"/>
          </ac:spMkLst>
        </pc:spChg>
        <pc:spChg chg="add del">
          <ac:chgData name="Cynthia Enciso" userId="7915927f-c5cf-4e1f-876d-e79882ad52fa" providerId="ADAL" clId="{6371464B-F4B5-4EF7-8B91-69013B97D489}" dt="2021-11-17T20:35:13.599" v="3997" actId="478"/>
          <ac:spMkLst>
            <pc:docMk/>
            <pc:sldMk cId="1628930924" sldId="279"/>
            <ac:spMk id="6" creationId="{C5BBB5A1-2983-42CD-AC97-34634A3485BF}"/>
          </ac:spMkLst>
        </pc:spChg>
        <pc:spChg chg="add mod">
          <ac:chgData name="Cynthia Enciso" userId="7915927f-c5cf-4e1f-876d-e79882ad52fa" providerId="ADAL" clId="{6371464B-F4B5-4EF7-8B91-69013B97D489}" dt="2021-11-17T20:36:07.633" v="4023" actId="1076"/>
          <ac:spMkLst>
            <pc:docMk/>
            <pc:sldMk cId="1628930924" sldId="279"/>
            <ac:spMk id="7" creationId="{92095869-D301-4247-A8D3-B6AF27A62FDF}"/>
          </ac:spMkLst>
        </pc:spChg>
        <pc:spChg chg="add mod">
          <ac:chgData name="Cynthia Enciso" userId="7915927f-c5cf-4e1f-876d-e79882ad52fa" providerId="ADAL" clId="{6371464B-F4B5-4EF7-8B91-69013B97D489}" dt="2021-11-17T20:36:12.716" v="4024" actId="14100"/>
          <ac:spMkLst>
            <pc:docMk/>
            <pc:sldMk cId="1628930924" sldId="279"/>
            <ac:spMk id="8" creationId="{9C51E0FF-AD8D-4FA5-BAEE-5CB045437F48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9" creationId="{B5E93003-273C-4603-94D8-559EBA84BFD5}"/>
          </ac:spMkLst>
        </pc:spChg>
        <pc:spChg chg="add mod">
          <ac:chgData name="Cynthia Enciso" userId="7915927f-c5cf-4e1f-876d-e79882ad52fa" providerId="ADAL" clId="{6371464B-F4B5-4EF7-8B91-69013B97D489}" dt="2021-11-17T20:35:58.593" v="4021" actId="13822"/>
          <ac:spMkLst>
            <pc:docMk/>
            <pc:sldMk cId="1628930924" sldId="279"/>
            <ac:spMk id="10" creationId="{DA7B8474-D709-4839-AFE0-D62D423B06C4}"/>
          </ac:spMkLst>
        </pc:spChg>
      </pc:sldChg>
      <pc:sldChg chg="addSp delSp modSp mod ord">
        <pc:chgData name="Cynthia Enciso" userId="7915927f-c5cf-4e1f-876d-e79882ad52fa" providerId="ADAL" clId="{6371464B-F4B5-4EF7-8B91-69013B97D489}" dt="2021-11-17T20:42:34.041" v="4292" actId="113"/>
        <pc:sldMkLst>
          <pc:docMk/>
          <pc:sldMk cId="1707885139" sldId="299"/>
        </pc:sldMkLst>
        <pc:spChg chg="mod">
          <ac:chgData name="Cynthia Enciso" userId="7915927f-c5cf-4e1f-876d-e79882ad52fa" providerId="ADAL" clId="{6371464B-F4B5-4EF7-8B91-69013B97D489}" dt="2021-11-17T20:42:34.041" v="4292" actId="113"/>
          <ac:spMkLst>
            <pc:docMk/>
            <pc:sldMk cId="1707885139" sldId="299"/>
            <ac:spMk id="3" creationId="{F1720134-05C3-4AAB-91D4-ECA8AE690A8F}"/>
          </ac:spMkLst>
        </pc:spChg>
        <pc:spChg chg="del">
          <ac:chgData name="Cynthia Enciso" userId="7915927f-c5cf-4e1f-876d-e79882ad52fa" providerId="ADAL" clId="{6371464B-F4B5-4EF7-8B91-69013B97D489}" dt="2021-11-17T20:36:35.743" v="4027" actId="478"/>
          <ac:spMkLst>
            <pc:docMk/>
            <pc:sldMk cId="1707885139" sldId="299"/>
            <ac:spMk id="5" creationId="{5AB759E7-AD7F-44FB-B981-E6B923B5A940}"/>
          </ac:spMkLst>
        </pc:spChg>
        <pc:spChg chg="add mod">
          <ac:chgData name="Cynthia Enciso" userId="7915927f-c5cf-4e1f-876d-e79882ad52fa" providerId="ADAL" clId="{6371464B-F4B5-4EF7-8B91-69013B97D489}" dt="2021-11-17T20:39:39.473" v="4206" actId="14100"/>
          <ac:spMkLst>
            <pc:docMk/>
            <pc:sldMk cId="1707885139" sldId="299"/>
            <ac:spMk id="6" creationId="{EA333B0B-C301-4716-B3B0-8E4BFD906240}"/>
          </ac:spMkLst>
        </pc:spChg>
        <pc:spChg chg="add mod">
          <ac:chgData name="Cynthia Enciso" userId="7915927f-c5cf-4e1f-876d-e79882ad52fa" providerId="ADAL" clId="{6371464B-F4B5-4EF7-8B91-69013B97D489}" dt="2021-11-17T20:39:54.281" v="4231" actId="1076"/>
          <ac:spMkLst>
            <pc:docMk/>
            <pc:sldMk cId="1707885139" sldId="299"/>
            <ac:spMk id="7" creationId="{D0D4D1BB-8F1B-4DDC-8ACC-1D1C3C46E27D}"/>
          </ac:spMkLst>
        </pc:spChg>
        <pc:spChg chg="add mod">
          <ac:chgData name="Cynthia Enciso" userId="7915927f-c5cf-4e1f-876d-e79882ad52fa" providerId="ADAL" clId="{6371464B-F4B5-4EF7-8B91-69013B97D489}" dt="2021-11-17T20:41:26.794" v="4282" actId="1076"/>
          <ac:spMkLst>
            <pc:docMk/>
            <pc:sldMk cId="1707885139" sldId="299"/>
            <ac:spMk id="8" creationId="{95B3883F-561E-4AA6-80B3-2EAAD7CE842B}"/>
          </ac:spMkLst>
        </pc:spChg>
        <pc:spChg chg="add mod">
          <ac:chgData name="Cynthia Enciso" userId="7915927f-c5cf-4e1f-876d-e79882ad52fa" providerId="ADAL" clId="{6371464B-F4B5-4EF7-8B91-69013B97D489}" dt="2021-11-17T20:41:29.199" v="4283" actId="1076"/>
          <ac:spMkLst>
            <pc:docMk/>
            <pc:sldMk cId="1707885139" sldId="299"/>
            <ac:spMk id="9" creationId="{1F25C2B8-1E3D-4FEA-86C9-598E86A065AA}"/>
          </ac:spMkLst>
        </pc:spChg>
      </pc:sldChg>
      <pc:sldChg chg="delSp modSp mod">
        <pc:chgData name="Cynthia Enciso" userId="7915927f-c5cf-4e1f-876d-e79882ad52fa" providerId="ADAL" clId="{6371464B-F4B5-4EF7-8B91-69013B97D489}" dt="2021-11-17T20:32:00.723" v="3883" actId="20577"/>
        <pc:sldMkLst>
          <pc:docMk/>
          <pc:sldMk cId="3610168157" sldId="300"/>
        </pc:sldMkLst>
        <pc:spChg chg="mod">
          <ac:chgData name="Cynthia Enciso" userId="7915927f-c5cf-4e1f-876d-e79882ad52fa" providerId="ADAL" clId="{6371464B-F4B5-4EF7-8B91-69013B97D489}" dt="2021-11-17T20:32:00.723" v="3883" actId="20577"/>
          <ac:spMkLst>
            <pc:docMk/>
            <pc:sldMk cId="3610168157" sldId="300"/>
            <ac:spMk id="3" creationId="{C431139D-E432-48EC-9A2B-69D4C4D3886E}"/>
          </ac:spMkLst>
        </pc:spChg>
        <pc:spChg chg="del mod">
          <ac:chgData name="Cynthia Enciso" userId="7915927f-c5cf-4e1f-876d-e79882ad52fa" providerId="ADAL" clId="{6371464B-F4B5-4EF7-8B91-69013B97D489}" dt="2021-11-17T20:29:25.554" v="3707" actId="478"/>
          <ac:spMkLst>
            <pc:docMk/>
            <pc:sldMk cId="3610168157" sldId="300"/>
            <ac:spMk id="5" creationId="{70E5E2BA-55E1-4545-93AC-E1AFD338CFC0}"/>
          </ac:spMkLst>
        </pc:spChg>
      </pc:sldChg>
      <pc:sldChg chg="modSp del mod">
        <pc:chgData name="Cynthia Enciso" userId="7915927f-c5cf-4e1f-876d-e79882ad52fa" providerId="ADAL" clId="{6371464B-F4B5-4EF7-8B91-69013B97D489}" dt="2021-11-17T19:45:42.221" v="1965" actId="2696"/>
        <pc:sldMkLst>
          <pc:docMk/>
          <pc:sldMk cId="1944234847" sldId="301"/>
        </pc:sldMkLst>
        <pc:spChg chg="mod">
          <ac:chgData name="Cynthia Enciso" userId="7915927f-c5cf-4e1f-876d-e79882ad52fa" providerId="ADAL" clId="{6371464B-F4B5-4EF7-8B91-69013B97D489}" dt="2021-11-17T19:27:49.864" v="1257" actId="27636"/>
          <ac:spMkLst>
            <pc:docMk/>
            <pc:sldMk cId="1944234847" sldId="301"/>
            <ac:spMk id="3" creationId="{87840423-4F91-4206-86AB-48EEF874DBA7}"/>
          </ac:spMkLst>
        </pc:spChg>
      </pc:sldChg>
      <pc:sldChg chg="addSp delSp modSp mod ord modClrScheme chgLayout">
        <pc:chgData name="Cynthia Enciso" userId="7915927f-c5cf-4e1f-876d-e79882ad52fa" providerId="ADAL" clId="{6371464B-F4B5-4EF7-8B91-69013B97D489}" dt="2021-11-19T16:58:57.312" v="5433" actId="20577"/>
        <pc:sldMkLst>
          <pc:docMk/>
          <pc:sldMk cId="1548078855" sldId="302"/>
        </pc:sldMkLst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2" creationId="{7A1B5BA6-226A-40F4-B1C8-D0031138DCAE}"/>
          </ac:spMkLst>
        </pc:spChg>
        <pc:spChg chg="mod ord">
          <ac:chgData name="Cynthia Enciso" userId="7915927f-c5cf-4e1f-876d-e79882ad52fa" providerId="ADAL" clId="{6371464B-F4B5-4EF7-8B91-69013B97D489}" dt="2021-11-19T16:58:57.312" v="5433" actId="20577"/>
          <ac:spMkLst>
            <pc:docMk/>
            <pc:sldMk cId="1548078855" sldId="302"/>
            <ac:spMk id="3" creationId="{5108C239-7E4E-4CFB-A531-916B9A74A353}"/>
          </ac:spMkLst>
        </pc:spChg>
        <pc:spChg chg="mod ord">
          <ac:chgData name="Cynthia Enciso" userId="7915927f-c5cf-4e1f-876d-e79882ad52fa" providerId="ADAL" clId="{6371464B-F4B5-4EF7-8B91-69013B97D489}" dt="2021-11-17T21:05:37.895" v="5257" actId="700"/>
          <ac:spMkLst>
            <pc:docMk/>
            <pc:sldMk cId="1548078855" sldId="302"/>
            <ac:spMk id="4" creationId="{B6487DE1-69FF-4897-B9E4-BDE56628640C}"/>
          </ac:spMkLst>
        </pc:spChg>
        <pc:graphicFrameChg chg="add del mod">
          <ac:chgData name="Cynthia Enciso" userId="7915927f-c5cf-4e1f-876d-e79882ad52fa" providerId="ADAL" clId="{6371464B-F4B5-4EF7-8B91-69013B97D489}" dt="2021-11-17T19:03:12.578" v="15" actId="478"/>
          <ac:graphicFrameMkLst>
            <pc:docMk/>
            <pc:sldMk cId="1548078855" sldId="302"/>
            <ac:graphicFrameMk id="5" creationId="{E5D3E27A-BBD9-4778-96FB-0319E89305BE}"/>
          </ac:graphicFrameMkLst>
        </pc:graphicFrameChg>
      </pc:sldChg>
      <pc:sldChg chg="modSp new mod ord">
        <pc:chgData name="Cynthia Enciso" userId="7915927f-c5cf-4e1f-876d-e79882ad52fa" providerId="ADAL" clId="{6371464B-F4B5-4EF7-8B91-69013B97D489}" dt="2021-11-17T19:08:44.070" v="400" actId="20577"/>
        <pc:sldMkLst>
          <pc:docMk/>
          <pc:sldMk cId="2323444033" sldId="303"/>
        </pc:sldMkLst>
        <pc:spChg chg="mod">
          <ac:chgData name="Cynthia Enciso" userId="7915927f-c5cf-4e1f-876d-e79882ad52fa" providerId="ADAL" clId="{6371464B-F4B5-4EF7-8B91-69013B97D489}" dt="2021-11-17T19:03:03.969" v="12" actId="20577"/>
          <ac:spMkLst>
            <pc:docMk/>
            <pc:sldMk cId="2323444033" sldId="303"/>
            <ac:spMk id="3" creationId="{D19FE29C-805D-4161-A881-89ACDDFF3F41}"/>
          </ac:spMkLst>
        </pc:spChg>
        <pc:spChg chg="mod">
          <ac:chgData name="Cynthia Enciso" userId="7915927f-c5cf-4e1f-876d-e79882ad52fa" providerId="ADAL" clId="{6371464B-F4B5-4EF7-8B91-69013B97D489}" dt="2021-11-17T19:08:44.070" v="400" actId="20577"/>
          <ac:spMkLst>
            <pc:docMk/>
            <pc:sldMk cId="2323444033" sldId="303"/>
            <ac:spMk id="4" creationId="{6C8D4991-6B15-4B98-B1DA-9157D84B6114}"/>
          </ac:spMkLst>
        </pc:spChg>
      </pc:sldChg>
      <pc:sldChg chg="addSp delSp modSp new del mod modClrScheme chgLayout">
        <pc:chgData name="Cynthia Enciso" userId="7915927f-c5cf-4e1f-876d-e79882ad52fa" providerId="ADAL" clId="{6371464B-F4B5-4EF7-8B91-69013B97D489}" dt="2021-11-17T21:05:22.581" v="5252" actId="47"/>
        <pc:sldMkLst>
          <pc:docMk/>
          <pc:sldMk cId="4008187743" sldId="304"/>
        </pc:sldMkLst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2" creationId="{28AD2681-DBDF-4F2F-9BB5-940C122BE0B6}"/>
          </ac:spMkLst>
        </pc:spChg>
        <pc:spChg chg="del 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3" creationId="{20D6FFB0-9CE0-41DA-B890-B0E3219F218E}"/>
          </ac:spMkLst>
        </pc:spChg>
        <pc:spChg chg="mod ord">
          <ac:chgData name="Cynthia Enciso" userId="7915927f-c5cf-4e1f-876d-e79882ad52fa" providerId="ADAL" clId="{6371464B-F4B5-4EF7-8B91-69013B97D489}" dt="2021-11-17T19:03:20.991" v="17" actId="700"/>
          <ac:spMkLst>
            <pc:docMk/>
            <pc:sldMk cId="4008187743" sldId="304"/>
            <ac:spMk id="4" creationId="{16B918C6-E738-4813-81CF-6CB8FD93D465}"/>
          </ac:spMkLst>
        </pc:spChg>
        <pc:spChg chg="add mod ord">
          <ac:chgData name="Cynthia Enciso" userId="7915927f-c5cf-4e1f-876d-e79882ad52fa" providerId="ADAL" clId="{6371464B-F4B5-4EF7-8B91-69013B97D489}" dt="2021-11-17T19:03:24.271" v="23" actId="20577"/>
          <ac:spMkLst>
            <pc:docMk/>
            <pc:sldMk cId="4008187743" sldId="304"/>
            <ac:spMk id="5" creationId="{8CE1A95D-43E6-49E0-8491-9C15969D61B0}"/>
          </ac:spMkLst>
        </pc:spChg>
        <pc:spChg chg="add mod ord">
          <ac:chgData name="Cynthia Enciso" userId="7915927f-c5cf-4e1f-876d-e79882ad52fa" providerId="ADAL" clId="{6371464B-F4B5-4EF7-8B91-69013B97D489}" dt="2021-11-17T19:28:13.068" v="1321" actId="20577"/>
          <ac:spMkLst>
            <pc:docMk/>
            <pc:sldMk cId="4008187743" sldId="304"/>
            <ac:spMk id="6" creationId="{EB6FA2A1-0369-459E-AFFD-70CE455E7E79}"/>
          </ac:spMkLst>
        </pc:spChg>
      </pc:sldChg>
      <pc:sldChg chg="modSp new mod ord">
        <pc:chgData name="Cynthia Enciso" userId="7915927f-c5cf-4e1f-876d-e79882ad52fa" providerId="ADAL" clId="{6371464B-F4B5-4EF7-8B91-69013B97D489}" dt="2021-11-17T19:11:15.720" v="402"/>
        <pc:sldMkLst>
          <pc:docMk/>
          <pc:sldMk cId="3979068115" sldId="305"/>
        </pc:sldMkLst>
        <pc:spChg chg="mod">
          <ac:chgData name="Cynthia Enciso" userId="7915927f-c5cf-4e1f-876d-e79882ad52fa" providerId="ADAL" clId="{6371464B-F4B5-4EF7-8B91-69013B97D489}" dt="2021-11-17T19:07:47.294" v="306" actId="1076"/>
          <ac:spMkLst>
            <pc:docMk/>
            <pc:sldMk cId="3979068115" sldId="305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08:06.396" v="337" actId="14100"/>
        <pc:sldMkLst>
          <pc:docMk/>
          <pc:sldMk cId="4264819955" sldId="306"/>
        </pc:sldMkLst>
        <pc:spChg chg="mod">
          <ac:chgData name="Cynthia Enciso" userId="7915927f-c5cf-4e1f-876d-e79882ad52fa" providerId="ADAL" clId="{6371464B-F4B5-4EF7-8B91-69013B97D489}" dt="2021-11-17T19:08:06.396" v="337" actId="14100"/>
          <ac:spMkLst>
            <pc:docMk/>
            <pc:sldMk cId="4264819955" sldId="306"/>
            <ac:spMk id="3" creationId="{28FC537F-5083-426D-8D61-966126BC8D45}"/>
          </ac:spMkLst>
        </pc:spChg>
      </pc:sldChg>
      <pc:sldChg chg="modSp add mod ord">
        <pc:chgData name="Cynthia Enciso" userId="7915927f-c5cf-4e1f-876d-e79882ad52fa" providerId="ADAL" clId="{6371464B-F4B5-4EF7-8B91-69013B97D489}" dt="2021-11-17T19:11:22.823" v="404"/>
        <pc:sldMkLst>
          <pc:docMk/>
          <pc:sldMk cId="3739944098" sldId="307"/>
        </pc:sldMkLst>
        <pc:spChg chg="mod">
          <ac:chgData name="Cynthia Enciso" userId="7915927f-c5cf-4e1f-876d-e79882ad52fa" providerId="ADAL" clId="{6371464B-F4B5-4EF7-8B91-69013B97D489}" dt="2021-11-17T19:08:35.894" v="385" actId="20577"/>
          <ac:spMkLst>
            <pc:docMk/>
            <pc:sldMk cId="3739944098" sldId="307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19.435" v="430" actId="1076"/>
        <pc:sldMkLst>
          <pc:docMk/>
          <pc:sldMk cId="2390729017" sldId="308"/>
        </pc:sldMkLst>
        <pc:spChg chg="mod">
          <ac:chgData name="Cynthia Enciso" userId="7915927f-c5cf-4e1f-876d-e79882ad52fa" providerId="ADAL" clId="{6371464B-F4B5-4EF7-8B91-69013B97D489}" dt="2021-11-17T19:12:19.435" v="430" actId="1076"/>
          <ac:spMkLst>
            <pc:docMk/>
            <pc:sldMk cId="2390729017" sldId="308"/>
            <ac:spMk id="3" creationId="{28FC537F-5083-426D-8D61-966126BC8D45}"/>
          </ac:spMkLst>
        </pc:spChg>
      </pc:sldChg>
      <pc:sldChg chg="modSp add mod">
        <pc:chgData name="Cynthia Enciso" userId="7915927f-c5cf-4e1f-876d-e79882ad52fa" providerId="ADAL" clId="{6371464B-F4B5-4EF7-8B91-69013B97D489}" dt="2021-11-17T19:12:29.449" v="441" actId="20577"/>
        <pc:sldMkLst>
          <pc:docMk/>
          <pc:sldMk cId="342345379" sldId="309"/>
        </pc:sldMkLst>
        <pc:spChg chg="mod">
          <ac:chgData name="Cynthia Enciso" userId="7915927f-c5cf-4e1f-876d-e79882ad52fa" providerId="ADAL" clId="{6371464B-F4B5-4EF7-8B91-69013B97D489}" dt="2021-11-17T19:12:29.449" v="441" actId="20577"/>
          <ac:spMkLst>
            <pc:docMk/>
            <pc:sldMk cId="342345379" sldId="309"/>
            <ac:spMk id="3" creationId="{28FC537F-5083-426D-8D61-966126BC8D45}"/>
          </ac:spMkLst>
        </pc:spChg>
      </pc:sldChg>
      <pc:sldChg chg="modSp new mod">
        <pc:chgData name="Cynthia Enciso" userId="7915927f-c5cf-4e1f-876d-e79882ad52fa" providerId="ADAL" clId="{6371464B-F4B5-4EF7-8B91-69013B97D489}" dt="2021-11-17T20:08:16.645" v="2801" actId="15"/>
        <pc:sldMkLst>
          <pc:docMk/>
          <pc:sldMk cId="2441782704" sldId="310"/>
        </pc:sldMkLst>
        <pc:spChg chg="mod">
          <ac:chgData name="Cynthia Enciso" userId="7915927f-c5cf-4e1f-876d-e79882ad52fa" providerId="ADAL" clId="{6371464B-F4B5-4EF7-8B91-69013B97D489}" dt="2021-11-17T19:25:48.970" v="1066" actId="20577"/>
          <ac:spMkLst>
            <pc:docMk/>
            <pc:sldMk cId="2441782704" sldId="310"/>
            <ac:spMk id="2" creationId="{6614579F-5B60-4A35-B5E6-51125F7380E4}"/>
          </ac:spMkLst>
        </pc:spChg>
        <pc:spChg chg="mod">
          <ac:chgData name="Cynthia Enciso" userId="7915927f-c5cf-4e1f-876d-e79882ad52fa" providerId="ADAL" clId="{6371464B-F4B5-4EF7-8B91-69013B97D489}" dt="2021-11-17T20:08:16.645" v="2801" actId="15"/>
          <ac:spMkLst>
            <pc:docMk/>
            <pc:sldMk cId="2441782704" sldId="310"/>
            <ac:spMk id="3" creationId="{3806DEF6-3785-4BAC-9C3B-BDFAE1DA8C03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7T20:17:47.002" v="3054" actId="20577"/>
        <pc:sldMkLst>
          <pc:docMk/>
          <pc:sldMk cId="112207775" sldId="311"/>
        </pc:sldMkLst>
        <pc:spChg chg="mod">
          <ac:chgData name="Cynthia Enciso" userId="7915927f-c5cf-4e1f-876d-e79882ad52fa" providerId="ADAL" clId="{6371464B-F4B5-4EF7-8B91-69013B97D489}" dt="2021-11-17T19:26:27.523" v="1153" actId="20577"/>
          <ac:spMkLst>
            <pc:docMk/>
            <pc:sldMk cId="112207775" sldId="311"/>
            <ac:spMk id="2" creationId="{5CA5F156-8558-4EA2-AF0B-E72FCD79757A}"/>
          </ac:spMkLst>
        </pc:spChg>
        <pc:spChg chg="del">
          <ac:chgData name="Cynthia Enciso" userId="7915927f-c5cf-4e1f-876d-e79882ad52fa" providerId="ADAL" clId="{6371464B-F4B5-4EF7-8B91-69013B97D489}" dt="2021-11-17T19:46:46.521" v="1966" actId="3680"/>
          <ac:spMkLst>
            <pc:docMk/>
            <pc:sldMk cId="112207775" sldId="311"/>
            <ac:spMk id="3" creationId="{C44AF1C1-E0A3-410B-869E-79FAB66C8717}"/>
          </ac:spMkLst>
        </pc:spChg>
        <pc:spChg chg="add mod">
          <ac:chgData name="Cynthia Enciso" userId="7915927f-c5cf-4e1f-876d-e79882ad52fa" providerId="ADAL" clId="{6371464B-F4B5-4EF7-8B91-69013B97D489}" dt="2021-11-17T20:17:47.002" v="3054" actId="20577"/>
          <ac:spMkLst>
            <pc:docMk/>
            <pc:sldMk cId="112207775" sldId="311"/>
            <ac:spMk id="6" creationId="{54506864-8493-40C7-83F4-9B9B16906DB2}"/>
          </ac:spMkLst>
        </pc:spChg>
        <pc:graphicFrameChg chg="add mod ord modGraphic">
          <ac:chgData name="Cynthia Enciso" userId="7915927f-c5cf-4e1f-876d-e79882ad52fa" providerId="ADAL" clId="{6371464B-F4B5-4EF7-8B91-69013B97D489}" dt="2021-11-17T20:17:46.016" v="3053" actId="20577"/>
          <ac:graphicFrameMkLst>
            <pc:docMk/>
            <pc:sldMk cId="112207775" sldId="311"/>
            <ac:graphicFrameMk id="5" creationId="{F9395332-EC28-4F3A-A569-92E124AA7C76}"/>
          </ac:graphicFrameMkLst>
        </pc:graphicFrameChg>
      </pc:sldChg>
      <pc:sldChg chg="addSp delSp modSp new mod">
        <pc:chgData name="Cynthia Enciso" userId="7915927f-c5cf-4e1f-876d-e79882ad52fa" providerId="ADAL" clId="{6371464B-F4B5-4EF7-8B91-69013B97D489}" dt="2021-11-17T20:02:04.390" v="2591" actId="20577"/>
        <pc:sldMkLst>
          <pc:docMk/>
          <pc:sldMk cId="608514704" sldId="312"/>
        </pc:sldMkLst>
        <pc:spChg chg="mod">
          <ac:chgData name="Cynthia Enciso" userId="7915927f-c5cf-4e1f-876d-e79882ad52fa" providerId="ADAL" clId="{6371464B-F4B5-4EF7-8B91-69013B97D489}" dt="2021-11-17T19:34:17.298" v="1661" actId="20577"/>
          <ac:spMkLst>
            <pc:docMk/>
            <pc:sldMk cId="608514704" sldId="312"/>
            <ac:spMk id="2" creationId="{7D92AF7B-4726-4F6C-8B24-67F85ADD2A7E}"/>
          </ac:spMkLst>
        </pc:spChg>
        <pc:spChg chg="del">
          <ac:chgData name="Cynthia Enciso" userId="7915927f-c5cf-4e1f-876d-e79882ad52fa" providerId="ADAL" clId="{6371464B-F4B5-4EF7-8B91-69013B97D489}" dt="2021-11-17T19:54:17.258" v="2273" actId="478"/>
          <ac:spMkLst>
            <pc:docMk/>
            <pc:sldMk cId="608514704" sldId="312"/>
            <ac:spMk id="3" creationId="{E10D474A-CE81-4CFC-A953-DAF761BA53B0}"/>
          </ac:spMkLst>
        </pc:spChg>
        <pc:spChg chg="add mod">
          <ac:chgData name="Cynthia Enciso" userId="7915927f-c5cf-4e1f-876d-e79882ad52fa" providerId="ADAL" clId="{6371464B-F4B5-4EF7-8B91-69013B97D489}" dt="2021-11-17T20:02:04.390" v="2591" actId="20577"/>
          <ac:spMkLst>
            <pc:docMk/>
            <pc:sldMk cId="608514704" sldId="312"/>
            <ac:spMk id="5" creationId="{17E3560A-2AE7-4D35-8A35-A24BB8C36FD0}"/>
          </ac:spMkLst>
        </pc:spChg>
        <pc:spChg chg="add mod">
          <ac:chgData name="Cynthia Enciso" userId="7915927f-c5cf-4e1f-876d-e79882ad52fa" providerId="ADAL" clId="{6371464B-F4B5-4EF7-8B91-69013B97D489}" dt="2021-11-17T20:02:04.190" v="2590" actId="20577"/>
          <ac:spMkLst>
            <pc:docMk/>
            <pc:sldMk cId="608514704" sldId="312"/>
            <ac:spMk id="6" creationId="{2E228FD9-57F8-4983-8FDA-1F0B9D483126}"/>
          </ac:spMkLst>
        </pc:spChg>
        <pc:spChg chg="add mod">
          <ac:chgData name="Cynthia Enciso" userId="7915927f-c5cf-4e1f-876d-e79882ad52fa" providerId="ADAL" clId="{6371464B-F4B5-4EF7-8B91-69013B97D489}" dt="2021-11-17T20:02:03.968" v="2589" actId="20577"/>
          <ac:spMkLst>
            <pc:docMk/>
            <pc:sldMk cId="608514704" sldId="312"/>
            <ac:spMk id="7" creationId="{16DB0091-3EA4-4B1A-8A2D-5754F6476AD9}"/>
          </ac:spMkLst>
        </pc:spChg>
        <pc:spChg chg="add mod">
          <ac:chgData name="Cynthia Enciso" userId="7915927f-c5cf-4e1f-876d-e79882ad52fa" providerId="ADAL" clId="{6371464B-F4B5-4EF7-8B91-69013B97D489}" dt="2021-11-17T19:58:18.439" v="2542" actId="14100"/>
          <ac:spMkLst>
            <pc:docMk/>
            <pc:sldMk cId="608514704" sldId="312"/>
            <ac:spMk id="9" creationId="{9342EE99-CCD5-4BA5-BA71-AC60192EA484}"/>
          </ac:spMkLst>
        </pc:spChg>
        <pc:spChg chg="add mod">
          <ac:chgData name="Cynthia Enciso" userId="7915927f-c5cf-4e1f-876d-e79882ad52fa" providerId="ADAL" clId="{6371464B-F4B5-4EF7-8B91-69013B97D489}" dt="2021-11-17T20:01:20.694" v="2584" actId="17032"/>
          <ac:spMkLst>
            <pc:docMk/>
            <pc:sldMk cId="608514704" sldId="312"/>
            <ac:spMk id="10" creationId="{E3AA8B7A-6D50-4464-860B-368A73FB5488}"/>
          </ac:spMkLst>
        </pc:spChg>
        <pc:spChg chg="add mod">
          <ac:chgData name="Cynthia Enciso" userId="7915927f-c5cf-4e1f-876d-e79882ad52fa" providerId="ADAL" clId="{6371464B-F4B5-4EF7-8B91-69013B97D489}" dt="2021-11-17T20:01:00.617" v="2580" actId="1076"/>
          <ac:spMkLst>
            <pc:docMk/>
            <pc:sldMk cId="608514704" sldId="312"/>
            <ac:spMk id="11" creationId="{0DE1ADC5-746F-468B-A95E-C628B56CC409}"/>
          </ac:spMkLst>
        </pc:spChg>
        <pc:spChg chg="add mod">
          <ac:chgData name="Cynthia Enciso" userId="7915927f-c5cf-4e1f-876d-e79882ad52fa" providerId="ADAL" clId="{6371464B-F4B5-4EF7-8B91-69013B97D489}" dt="2021-11-17T20:01:09.799" v="2583" actId="1076"/>
          <ac:spMkLst>
            <pc:docMk/>
            <pc:sldMk cId="608514704" sldId="312"/>
            <ac:spMk id="12" creationId="{F9249EE6-1C31-4FCE-B23E-5CBC2D90D434}"/>
          </ac:spMkLst>
        </pc:spChg>
        <pc:spChg chg="add mod">
          <ac:chgData name="Cynthia Enciso" userId="7915927f-c5cf-4e1f-876d-e79882ad52fa" providerId="ADAL" clId="{6371464B-F4B5-4EF7-8B91-69013B97D489}" dt="2021-11-17T20:01:23.807" v="2585" actId="17032"/>
          <ac:spMkLst>
            <pc:docMk/>
            <pc:sldMk cId="608514704" sldId="312"/>
            <ac:spMk id="13" creationId="{5F62F0B4-113B-47ED-A3A0-363A99A8C6DD}"/>
          </ac:spMkLst>
        </pc:spChg>
        <pc:grpChg chg="add mod">
          <ac:chgData name="Cynthia Enciso" userId="7915927f-c5cf-4e1f-876d-e79882ad52fa" providerId="ADAL" clId="{6371464B-F4B5-4EF7-8B91-69013B97D489}" dt="2021-11-17T19:58:21.495" v="2543" actId="1076"/>
          <ac:grpSpMkLst>
            <pc:docMk/>
            <pc:sldMk cId="608514704" sldId="312"/>
            <ac:grpSpMk id="8" creationId="{1E055595-2241-4A24-9B56-EDE1166FE026}"/>
          </ac:grpSpMkLst>
        </pc:grpChg>
      </pc:sldChg>
      <pc:sldChg chg="addSp delSp modSp new mod">
        <pc:chgData name="Cynthia Enciso" userId="7915927f-c5cf-4e1f-876d-e79882ad52fa" providerId="ADAL" clId="{6371464B-F4B5-4EF7-8B91-69013B97D489}" dt="2021-11-19T18:14:40.278" v="5454" actId="207"/>
        <pc:sldMkLst>
          <pc:docMk/>
          <pc:sldMk cId="455569934" sldId="313"/>
        </pc:sldMkLst>
        <pc:spChg chg="mod">
          <ac:chgData name="Cynthia Enciso" userId="7915927f-c5cf-4e1f-876d-e79882ad52fa" providerId="ADAL" clId="{6371464B-F4B5-4EF7-8B91-69013B97D489}" dt="2021-11-17T19:34:26.620" v="1679" actId="20577"/>
          <ac:spMkLst>
            <pc:docMk/>
            <pc:sldMk cId="455569934" sldId="313"/>
            <ac:spMk id="2" creationId="{B49433A1-1DCC-46BD-AF19-1333963435A5}"/>
          </ac:spMkLst>
        </pc:spChg>
        <pc:spChg chg="del mod">
          <ac:chgData name="Cynthia Enciso" userId="7915927f-c5cf-4e1f-876d-e79882ad52fa" providerId="ADAL" clId="{6371464B-F4B5-4EF7-8B91-69013B97D489}" dt="2021-11-17T20:16:15.620" v="2901" actId="478"/>
          <ac:spMkLst>
            <pc:docMk/>
            <pc:sldMk cId="455569934" sldId="313"/>
            <ac:spMk id="3" creationId="{4178B13F-159D-4DF7-9BC7-6A6303268A62}"/>
          </ac:spMkLst>
        </pc:spChg>
        <pc:spChg chg="add mod">
          <ac:chgData name="Cynthia Enciso" userId="7915927f-c5cf-4e1f-876d-e79882ad52fa" providerId="ADAL" clId="{6371464B-F4B5-4EF7-8B91-69013B97D489}" dt="2021-11-19T18:13:30.848" v="5444" actId="1582"/>
          <ac:spMkLst>
            <pc:docMk/>
            <pc:sldMk cId="455569934" sldId="313"/>
            <ac:spMk id="3" creationId="{E13D2088-2E77-4188-B495-474162D0E119}"/>
          </ac:spMkLst>
        </pc:spChg>
        <pc:spChg chg="add mod ord">
          <ac:chgData name="Cynthia Enciso" userId="7915927f-c5cf-4e1f-876d-e79882ad52fa" providerId="ADAL" clId="{6371464B-F4B5-4EF7-8B91-69013B97D489}" dt="2021-11-19T18:13:38.016" v="5446" actId="166"/>
          <ac:spMkLst>
            <pc:docMk/>
            <pc:sldMk cId="455569934" sldId="313"/>
            <ac:spMk id="5" creationId="{C72B6229-1DAC-4330-A3C5-0D3754C11367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6" creationId="{EA5A7E6C-551F-45EE-9FB4-61D87BDD1BCC}"/>
          </ac:spMkLst>
        </pc:spChg>
        <pc:spChg chg="add mod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7" creationId="{BAE607B7-2DAC-41D7-9E70-C0FCB604872D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8" creationId="{58FC0DCE-1973-4AA7-8F42-40C464C8E998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9" creationId="{968D59A1-689F-4596-AA03-6905B5D5F31C}"/>
          </ac:spMkLst>
        </pc:spChg>
        <pc:spChg chg="add mod or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0" creationId="{219770C9-6574-43D3-95DD-A2A10A98B2E2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1" creationId="{B2B44A43-3459-4E33-AEEB-DD752BF8989B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2" creationId="{3FC44194-FA53-44CF-A4C2-5B4453309CBA}"/>
          </ac:spMkLst>
        </pc:spChg>
        <pc:spChg chg="add mod">
          <ac:chgData name="Cynthia Enciso" userId="7915927f-c5cf-4e1f-876d-e79882ad52fa" providerId="ADAL" clId="{6371464B-F4B5-4EF7-8B91-69013B97D489}" dt="2021-11-19T18:14:27.469" v="5453" actId="207"/>
          <ac:spMkLst>
            <pc:docMk/>
            <pc:sldMk cId="455569934" sldId="313"/>
            <ac:spMk id="13" creationId="{4E2CC632-EABA-4167-98B5-2DAE929B7D03}"/>
          </ac:spMkLst>
        </pc:spChg>
        <pc:spChg chg="add mod or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4" creationId="{1839A7D8-95BC-4F7B-BC98-5CA51010CDEB}"/>
          </ac:spMkLst>
        </pc:spChg>
        <pc:spChg chg="add mod topLvl">
          <ac:chgData name="Cynthia Enciso" userId="7915927f-c5cf-4e1f-876d-e79882ad52fa" providerId="ADAL" clId="{6371464B-F4B5-4EF7-8B91-69013B97D489}" dt="2021-11-19T18:12:11.199" v="5434" actId="207"/>
          <ac:spMkLst>
            <pc:docMk/>
            <pc:sldMk cId="455569934" sldId="313"/>
            <ac:spMk id="15" creationId="{E18B4BFD-B7E7-44B0-868A-AADFE515101B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18" creationId="{6D9ED600-A942-4755-BB6A-6CA0CC107A18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19" creationId="{28F43B71-28B9-4E0D-AA55-34F036682DC5}"/>
          </ac:spMkLst>
        </pc:spChg>
        <pc:spChg chg="mod topLvl">
          <ac:chgData name="Cynthia Enciso" userId="7915927f-c5cf-4e1f-876d-e79882ad52fa" providerId="ADAL" clId="{6371464B-F4B5-4EF7-8B91-69013B97D489}" dt="2021-11-19T18:14:40.278" v="5454" actId="207"/>
          <ac:spMkLst>
            <pc:docMk/>
            <pc:sldMk cId="455569934" sldId="313"/>
            <ac:spMk id="21" creationId="{006FA9B6-7DB1-48C6-90C9-DFFC3BC81BD6}"/>
          </ac:spMkLst>
        </pc:spChg>
        <pc:spChg chg="mod topLvl">
          <ac:chgData name="Cynthia Enciso" userId="7915927f-c5cf-4e1f-876d-e79882ad52fa" providerId="ADAL" clId="{6371464B-F4B5-4EF7-8B91-69013B97D489}" dt="2021-11-19T18:13:08.531" v="5441" actId="207"/>
          <ac:spMkLst>
            <pc:docMk/>
            <pc:sldMk cId="455569934" sldId="313"/>
            <ac:spMk id="22" creationId="{435585D2-A176-4286-9333-02832B6034CF}"/>
          </ac:spMkLst>
        </pc:spChg>
        <pc:spChg chg="add mod">
          <ac:chgData name="Cynthia Enciso" userId="7915927f-c5cf-4e1f-876d-e79882ad52fa" providerId="ADAL" clId="{6371464B-F4B5-4EF7-8B91-69013B97D489}" dt="2021-11-19T18:13:56.443" v="5450" actId="1582"/>
          <ac:spMkLst>
            <pc:docMk/>
            <pc:sldMk cId="455569934" sldId="313"/>
            <ac:spMk id="23" creationId="{D1C11925-33BB-4B9E-8B30-A8237CB156C2}"/>
          </ac:spMkLst>
        </pc:spChg>
        <pc:spChg chg="add mod">
          <ac:chgData name="Cynthia Enciso" userId="7915927f-c5cf-4e1f-876d-e79882ad52fa" providerId="ADAL" clId="{6371464B-F4B5-4EF7-8B91-69013B97D489}" dt="2021-11-19T18:14:09.357" v="5452" actId="1076"/>
          <ac:spMkLst>
            <pc:docMk/>
            <pc:sldMk cId="455569934" sldId="313"/>
            <ac:spMk id="24" creationId="{A2B18FDA-070E-47C9-AFDF-614C255A85C0}"/>
          </ac:spMkLst>
        </pc:spChg>
        <pc:grpChg chg="add del mod ord">
          <ac:chgData name="Cynthia Enciso" userId="7915927f-c5cf-4e1f-876d-e79882ad52fa" providerId="ADAL" clId="{6371464B-F4B5-4EF7-8B91-69013B97D489}" dt="2021-11-17T20:15:00.566" v="2894" actId="165"/>
          <ac:grpSpMkLst>
            <pc:docMk/>
            <pc:sldMk cId="455569934" sldId="313"/>
            <ac:grpSpMk id="16" creationId="{DFBFE92F-C163-427A-94B4-453541D6A232}"/>
          </ac:grpSpMkLst>
        </pc:grpChg>
        <pc:grpChg chg="add del mod ord">
          <ac:chgData name="Cynthia Enciso" userId="7915927f-c5cf-4e1f-876d-e79882ad52fa" providerId="ADAL" clId="{6371464B-F4B5-4EF7-8B91-69013B97D489}" dt="2021-11-19T18:13:01.034" v="5440" actId="165"/>
          <ac:grpSpMkLst>
            <pc:docMk/>
            <pc:sldMk cId="455569934" sldId="313"/>
            <ac:grpSpMk id="17" creationId="{564BA323-8362-47F8-8B67-CC43461262F5}"/>
          </ac:grpSpMkLst>
        </pc:grpChg>
        <pc:grpChg chg="add del mod ord">
          <ac:chgData name="Cynthia Enciso" userId="7915927f-c5cf-4e1f-876d-e79882ad52fa" providerId="ADAL" clId="{6371464B-F4B5-4EF7-8B91-69013B97D489}" dt="2021-11-19T18:12:50.662" v="5439" actId="165"/>
          <ac:grpSpMkLst>
            <pc:docMk/>
            <pc:sldMk cId="455569934" sldId="313"/>
            <ac:grpSpMk id="20" creationId="{94E400C6-7962-4A74-84F4-5057160A7BEC}"/>
          </ac:grpSpMkLst>
        </pc:grpChg>
      </pc:sldChg>
      <pc:sldChg chg="modSp new del mod">
        <pc:chgData name="Cynthia Enciso" userId="7915927f-c5cf-4e1f-876d-e79882ad52fa" providerId="ADAL" clId="{6371464B-F4B5-4EF7-8B91-69013B97D489}" dt="2021-11-17T20:49:01.091" v="4552" actId="47"/>
        <pc:sldMkLst>
          <pc:docMk/>
          <pc:sldMk cId="1316048223" sldId="314"/>
        </pc:sldMkLst>
        <pc:spChg chg="mod">
          <ac:chgData name="Cynthia Enciso" userId="7915927f-c5cf-4e1f-876d-e79882ad52fa" providerId="ADAL" clId="{6371464B-F4B5-4EF7-8B91-69013B97D489}" dt="2021-11-17T20:34:20.775" v="3918" actId="20577"/>
          <ac:spMkLst>
            <pc:docMk/>
            <pc:sldMk cId="1316048223" sldId="314"/>
            <ac:spMk id="2" creationId="{00DA2049-7CC6-476A-94FB-A3280853BFF5}"/>
          </ac:spMkLst>
        </pc:spChg>
        <pc:spChg chg="mod">
          <ac:chgData name="Cynthia Enciso" userId="7915927f-c5cf-4e1f-876d-e79882ad52fa" providerId="ADAL" clId="{6371464B-F4B5-4EF7-8B91-69013B97D489}" dt="2021-11-17T20:46:24.480" v="4453" actId="20577"/>
          <ac:spMkLst>
            <pc:docMk/>
            <pc:sldMk cId="1316048223" sldId="314"/>
            <ac:spMk id="3" creationId="{25B37D46-8791-43A5-A830-9DB5D02FC43B}"/>
          </ac:spMkLst>
        </pc:spChg>
      </pc:sldChg>
      <pc:sldChg chg="addSp delSp modSp new mod">
        <pc:chgData name="Cynthia Enciso" userId="7915927f-c5cf-4e1f-876d-e79882ad52fa" providerId="ADAL" clId="{6371464B-F4B5-4EF7-8B91-69013B97D489}" dt="2021-11-19T18:16:59.523" v="5479" actId="207"/>
        <pc:sldMkLst>
          <pc:docMk/>
          <pc:sldMk cId="710416380" sldId="315"/>
        </pc:sldMkLst>
        <pc:spChg chg="mod">
          <ac:chgData name="Cynthia Enciso" userId="7915927f-c5cf-4e1f-876d-e79882ad52fa" providerId="ADAL" clId="{6371464B-F4B5-4EF7-8B91-69013B97D489}" dt="2021-11-17T20:59:55.409" v="5250" actId="20577"/>
          <ac:spMkLst>
            <pc:docMk/>
            <pc:sldMk cId="710416380" sldId="315"/>
            <ac:spMk id="2" creationId="{56DED204-4EE0-4778-BE2F-F06EDA4FB71B}"/>
          </ac:spMkLst>
        </pc:spChg>
        <pc:spChg chg="del">
          <ac:chgData name="Cynthia Enciso" userId="7915927f-c5cf-4e1f-876d-e79882ad52fa" providerId="ADAL" clId="{6371464B-F4B5-4EF7-8B91-69013B97D489}" dt="2021-11-17T20:43:34.044" v="4294" actId="478"/>
          <ac:spMkLst>
            <pc:docMk/>
            <pc:sldMk cId="710416380" sldId="315"/>
            <ac:spMk id="3" creationId="{1949AAEA-F42D-4D42-9244-56C1723D073D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5" creationId="{F2B4005B-E116-42C7-ADEF-AD46B8117FEC}"/>
          </ac:spMkLst>
        </pc:spChg>
        <pc:spChg chg="add del mod">
          <ac:chgData name="Cynthia Enciso" userId="7915927f-c5cf-4e1f-876d-e79882ad52fa" providerId="ADAL" clId="{6371464B-F4B5-4EF7-8B91-69013B97D489}" dt="2021-11-17T20:50:09.778" v="4566" actId="478"/>
          <ac:spMkLst>
            <pc:docMk/>
            <pc:sldMk cId="710416380" sldId="315"/>
            <ac:spMk id="6" creationId="{713A267C-C8E8-41D2-9508-CA9E6F1DDA60}"/>
          </ac:spMkLst>
        </pc:spChg>
        <pc:spChg chg="add del mod">
          <ac:chgData name="Cynthia Enciso" userId="7915927f-c5cf-4e1f-876d-e79882ad52fa" providerId="ADAL" clId="{6371464B-F4B5-4EF7-8B91-69013B97D489}" dt="2021-11-17T20:50:11.452" v="4567" actId="478"/>
          <ac:spMkLst>
            <pc:docMk/>
            <pc:sldMk cId="710416380" sldId="315"/>
            <ac:spMk id="7" creationId="{2699002C-A2E5-4136-814E-9A22F36FCE7D}"/>
          </ac:spMkLst>
        </pc:spChg>
        <pc:spChg chg="add del mod">
          <ac:chgData name="Cynthia Enciso" userId="7915927f-c5cf-4e1f-876d-e79882ad52fa" providerId="ADAL" clId="{6371464B-F4B5-4EF7-8B91-69013B97D489}" dt="2021-11-17T20:50:46.276" v="4580" actId="478"/>
          <ac:spMkLst>
            <pc:docMk/>
            <pc:sldMk cId="710416380" sldId="315"/>
            <ac:spMk id="8" creationId="{9BCB172C-ACCE-46C1-83FA-B87B5AFF7B0B}"/>
          </ac:spMkLst>
        </pc:spChg>
        <pc:spChg chg="add mod ord">
          <ac:chgData name="Cynthia Enciso" userId="7915927f-c5cf-4e1f-876d-e79882ad52fa" providerId="ADAL" clId="{6371464B-F4B5-4EF7-8B91-69013B97D489}" dt="2021-11-19T18:16:46.721" v="5474" actId="207"/>
          <ac:spMkLst>
            <pc:docMk/>
            <pc:sldMk cId="710416380" sldId="315"/>
            <ac:spMk id="9" creationId="{E3740346-34EB-4B59-8E92-70472579A799}"/>
          </ac:spMkLst>
        </pc:spChg>
        <pc:spChg chg="add mod">
          <ac:chgData name="Cynthia Enciso" userId="7915927f-c5cf-4e1f-876d-e79882ad52fa" providerId="ADAL" clId="{6371464B-F4B5-4EF7-8B91-69013B97D489}" dt="2021-11-19T18:16:09.473" v="5465" actId="207"/>
          <ac:spMkLst>
            <pc:docMk/>
            <pc:sldMk cId="710416380" sldId="315"/>
            <ac:spMk id="10" creationId="{393CE726-DC1F-49F5-9ED2-C6348B0F93E4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1" creationId="{68ACDF12-B4C6-4E68-A6FB-EB42073CB352}"/>
          </ac:spMkLst>
        </pc:spChg>
        <pc:spChg chg="add mod">
          <ac:chgData name="Cynthia Enciso" userId="7915927f-c5cf-4e1f-876d-e79882ad52fa" providerId="ADAL" clId="{6371464B-F4B5-4EF7-8B91-69013B97D489}" dt="2021-11-19T18:16:14.428" v="5466" actId="207"/>
          <ac:spMkLst>
            <pc:docMk/>
            <pc:sldMk cId="710416380" sldId="315"/>
            <ac:spMk id="12" creationId="{396C4847-8FEB-4A1F-B4EC-2F5C7E1C63AA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3" creationId="{1ED94AF5-88E6-4394-9874-F1C6C44D6710}"/>
          </ac:spMkLst>
        </pc:spChg>
        <pc:spChg chg="add mod">
          <ac:chgData name="Cynthia Enciso" userId="7915927f-c5cf-4e1f-876d-e79882ad52fa" providerId="ADAL" clId="{6371464B-F4B5-4EF7-8B91-69013B97D489}" dt="2021-11-19T18:16:59.523" v="5479" actId="207"/>
          <ac:spMkLst>
            <pc:docMk/>
            <pc:sldMk cId="710416380" sldId="315"/>
            <ac:spMk id="14" creationId="{391BB88A-0678-4D74-B1D4-4729A8328E90}"/>
          </ac:spMkLst>
        </pc:spChg>
        <pc:spChg chg="add mod">
          <ac:chgData name="Cynthia Enciso" userId="7915927f-c5cf-4e1f-876d-e79882ad52fa" providerId="ADAL" clId="{6371464B-F4B5-4EF7-8B91-69013B97D489}" dt="2021-11-17T20:50:19.401" v="4569" actId="1076"/>
          <ac:spMkLst>
            <pc:docMk/>
            <pc:sldMk cId="710416380" sldId="315"/>
            <ac:spMk id="15" creationId="{96C6648D-E7E8-4B4A-B937-2F7DBA5C83D1}"/>
          </ac:spMkLst>
        </pc:spChg>
        <pc:spChg chg="add mod">
          <ac:chgData name="Cynthia Enciso" userId="7915927f-c5cf-4e1f-876d-e79882ad52fa" providerId="ADAL" clId="{6371464B-F4B5-4EF7-8B91-69013B97D489}" dt="2021-11-19T18:15:49.692" v="5462" actId="207"/>
          <ac:spMkLst>
            <pc:docMk/>
            <pc:sldMk cId="710416380" sldId="315"/>
            <ac:spMk id="16" creationId="{3D635C80-3933-4253-A1D0-26955E2038A8}"/>
          </ac:spMkLst>
        </pc:spChg>
        <pc:spChg chg="add mod">
          <ac:chgData name="Cynthia Enciso" userId="7915927f-c5cf-4e1f-876d-e79882ad52fa" providerId="ADAL" clId="{6371464B-F4B5-4EF7-8B91-69013B97D489}" dt="2021-11-19T18:15:31.142" v="5460" actId="207"/>
          <ac:spMkLst>
            <pc:docMk/>
            <pc:sldMk cId="710416380" sldId="315"/>
            <ac:spMk id="17" creationId="{D5041C0B-97F3-4086-9150-A4DB4C2A8910}"/>
          </ac:spMkLst>
        </pc:spChg>
        <pc:spChg chg="add mod">
          <ac:chgData name="Cynthia Enciso" userId="7915927f-c5cf-4e1f-876d-e79882ad52fa" providerId="ADAL" clId="{6371464B-F4B5-4EF7-8B91-69013B97D489}" dt="2021-11-19T18:15:54.573" v="5463" actId="207"/>
          <ac:spMkLst>
            <pc:docMk/>
            <pc:sldMk cId="710416380" sldId="315"/>
            <ac:spMk id="18" creationId="{91D8EC19-CAAB-4FDC-BF13-9E18AE07E788}"/>
          </ac:spMkLst>
        </pc:spChg>
        <pc:spChg chg="add mod">
          <ac:chgData name="Cynthia Enciso" userId="7915927f-c5cf-4e1f-876d-e79882ad52fa" providerId="ADAL" clId="{6371464B-F4B5-4EF7-8B91-69013B97D489}" dt="2021-11-19T18:15:42.137" v="5461" actId="207"/>
          <ac:spMkLst>
            <pc:docMk/>
            <pc:sldMk cId="710416380" sldId="315"/>
            <ac:spMk id="19" creationId="{115F6C2A-0A66-4CA0-BA2D-063532959FF2}"/>
          </ac:spMkLst>
        </pc:spChg>
        <pc:spChg chg="add del mod">
          <ac:chgData name="Cynthia Enciso" userId="7915927f-c5cf-4e1f-876d-e79882ad52fa" providerId="ADAL" clId="{6371464B-F4B5-4EF7-8B91-69013B97D489}" dt="2021-11-17T20:50:22.115" v="4570" actId="478"/>
          <ac:spMkLst>
            <pc:docMk/>
            <pc:sldMk cId="710416380" sldId="315"/>
            <ac:spMk id="20" creationId="{3217B5A1-E878-4F0D-89DB-E705C75B32C7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0" creationId="{59D64C90-7082-4CAA-94BD-F54A6CD109B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1" creationId="{AF86DA6F-F22A-4AC8-9680-E44A9FB63E58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22" creationId="{3547E5B6-C27A-4585-AE90-792664EE915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3" creationId="{BD6E1A0C-862B-4AF8-B33D-9C0C5678B907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4" creationId="{26D57D68-8C67-4D75-9315-B2FF58E3E37C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5" creationId="{77F01FBE-A453-452A-8F42-85232C61E70E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6" creationId="{E6DD8789-B126-4C38-BC1D-FE90BD563645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7" creationId="{A6DD591D-FCFA-4081-A595-0036E052EA04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28" creationId="{60B216FB-8883-4BE6-82BF-A602F6FE74AF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29" creationId="{64C1308B-1246-4FE5-83BD-EF2E660C7119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0" creationId="{77C6EF8F-6A69-4E55-B0AB-BE6A32EAD9FD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1" creationId="{13CDA74B-E3DC-4E55-B9C3-7AC0DED61F3A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2" creationId="{9ED3068B-BB81-4C0A-ABB0-A9ECE9C17890}"/>
          </ac:spMkLst>
        </pc:spChg>
        <pc:spChg chg="add del mod">
          <ac:chgData name="Cynthia Enciso" userId="7915927f-c5cf-4e1f-876d-e79882ad52fa" providerId="ADAL" clId="{6371464B-F4B5-4EF7-8B91-69013B97D489}" dt="2021-11-19T18:15:19.660" v="5458" actId="478"/>
          <ac:spMkLst>
            <pc:docMk/>
            <pc:sldMk cId="710416380" sldId="315"/>
            <ac:spMk id="33" creationId="{CE9FC69C-B623-4816-AE4E-AB643611B670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4" creationId="{15B764F3-B8F6-43CE-8EFE-CB4522DEBA4B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5" creationId="{015D812A-9E4D-4888-ADB9-1AAF91DC84D6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6" creationId="{5586B285-AAC5-456D-9FC4-EF3EFDBFAA27}"/>
          </ac:spMkLst>
        </pc:spChg>
        <pc:spChg chg="add del mod">
          <ac:chgData name="Cynthia Enciso" userId="7915927f-c5cf-4e1f-876d-e79882ad52fa" providerId="ADAL" clId="{6371464B-F4B5-4EF7-8B91-69013B97D489}" dt="2021-11-19T18:15:24.184" v="5459" actId="478"/>
          <ac:spMkLst>
            <pc:docMk/>
            <pc:sldMk cId="710416380" sldId="315"/>
            <ac:spMk id="37" creationId="{67DB72B7-D414-4D78-810B-75A49B7F0DCC}"/>
          </ac:spMkLst>
        </pc:spChg>
        <pc:spChg chg="add del mod">
          <ac:chgData name="Cynthia Enciso" userId="7915927f-c5cf-4e1f-876d-e79882ad52fa" providerId="ADAL" clId="{6371464B-F4B5-4EF7-8B91-69013B97D489}" dt="2021-11-19T18:15:04.275" v="5457" actId="478"/>
          <ac:spMkLst>
            <pc:docMk/>
            <pc:sldMk cId="710416380" sldId="315"/>
            <ac:spMk id="38" creationId="{1808FC64-765D-4997-A759-1E4DD362B477}"/>
          </ac:spMkLst>
        </pc:spChg>
        <pc:spChg chg="add mod">
          <ac:chgData name="Cynthia Enciso" userId="7915927f-c5cf-4e1f-876d-e79882ad52fa" providerId="ADAL" clId="{6371464B-F4B5-4EF7-8B91-69013B97D489}" dt="2021-11-19T18:16:27.474" v="5470" actId="1582"/>
          <ac:spMkLst>
            <pc:docMk/>
            <pc:sldMk cId="710416380" sldId="315"/>
            <ac:spMk id="39" creationId="{2DD7A618-E35D-4735-A270-04E10664852A}"/>
          </ac:spMkLst>
        </pc:spChg>
        <pc:spChg chg="add mod">
          <ac:chgData name="Cynthia Enciso" userId="7915927f-c5cf-4e1f-876d-e79882ad52fa" providerId="ADAL" clId="{6371464B-F4B5-4EF7-8B91-69013B97D489}" dt="2021-11-19T18:16:37.292" v="5472" actId="1076"/>
          <ac:spMkLst>
            <pc:docMk/>
            <pc:sldMk cId="710416380" sldId="315"/>
            <ac:spMk id="40" creationId="{094289BA-C47B-4C76-BDA1-8F2E4A845B27}"/>
          </ac:spMkLst>
        </pc:spChg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917717567" sldId="316"/>
        </pc:sldMkLst>
      </pc:sldChg>
      <pc:sldChg chg="add">
        <pc:chgData name="Cynthia Enciso" userId="7915927f-c5cf-4e1f-876d-e79882ad52fa" providerId="ADAL" clId="{6371464B-F4B5-4EF7-8B91-69013B97D489}" dt="2021-11-17T21:05:16.587" v="5251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6371464B-F4B5-4EF7-8B91-69013B97D489}" dt="2021-11-19T16:57:16.094" v="5320" actId="2696"/>
        <pc:sldMkLst>
          <pc:docMk/>
          <pc:sldMk cId="3615514148" sldId="318"/>
        </pc:sldMkLst>
        <pc:spChg chg="mod">
          <ac:chgData name="Cynthia Enciso" userId="7915927f-c5cf-4e1f-876d-e79882ad52fa" providerId="ADAL" clId="{6371464B-F4B5-4EF7-8B91-69013B97D489}" dt="2021-11-17T21:06:46.249" v="5265" actId="20577"/>
          <ac:spMkLst>
            <pc:docMk/>
            <pc:sldMk cId="3615514148" sldId="318"/>
            <ac:spMk id="3" creationId="{74FD38C2-41C2-453A-8CA1-2CC30738D5A5}"/>
          </ac:spMkLst>
        </pc:spChg>
        <pc:spChg chg="mod">
          <ac:chgData name="Cynthia Enciso" userId="7915927f-c5cf-4e1f-876d-e79882ad52fa" providerId="ADAL" clId="{6371464B-F4B5-4EF7-8B91-69013B97D489}" dt="2021-11-17T21:06:59.106" v="5318" actId="20577"/>
          <ac:spMkLst>
            <pc:docMk/>
            <pc:sldMk cId="3615514148" sldId="318"/>
            <ac:spMk id="4" creationId="{1877001F-E5D9-4254-97F1-DD8E71C9E79F}"/>
          </ac:spMkLst>
        </pc:spChg>
      </pc:sldChg>
    </pc:docChg>
  </pc:docChgLst>
  <pc:docChgLst>
    <pc:chgData name="Cynthia Enciso" userId="7915927f-c5cf-4e1f-876d-e79882ad52fa" providerId="ADAL" clId="{597ECC70-4FC7-4D93-8FC5-722A12D65026}"/>
    <pc:docChg chg="undo custSel addSld delSld modSld sldOrd">
      <pc:chgData name="Cynthia Enciso" userId="7915927f-c5cf-4e1f-876d-e79882ad52fa" providerId="ADAL" clId="{597ECC70-4FC7-4D93-8FC5-722A12D65026}" dt="2022-04-25T21:28:15.839" v="462" actId="20577"/>
      <pc:docMkLst>
        <pc:docMk/>
      </pc:docMkLst>
      <pc:sldChg chg="modSp mod">
        <pc:chgData name="Cynthia Enciso" userId="7915927f-c5cf-4e1f-876d-e79882ad52fa" providerId="ADAL" clId="{597ECC70-4FC7-4D93-8FC5-722A12D65026}" dt="2022-02-21T21:35:59.267" v="266" actId="20577"/>
        <pc:sldMkLst>
          <pc:docMk/>
          <pc:sldMk cId="384837883" sldId="261"/>
        </pc:sldMkLst>
        <pc:spChg chg="mod">
          <ac:chgData name="Cynthia Enciso" userId="7915927f-c5cf-4e1f-876d-e79882ad52fa" providerId="ADAL" clId="{597ECC70-4FC7-4D93-8FC5-722A12D65026}" dt="2022-02-21T21:35:59.267" v="266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modSp mod">
        <pc:chgData name="Cynthia Enciso" userId="7915927f-c5cf-4e1f-876d-e79882ad52fa" providerId="ADAL" clId="{597ECC70-4FC7-4D93-8FC5-722A12D65026}" dt="2022-03-02T18:06:52.949" v="430" actId="20577"/>
        <pc:sldMkLst>
          <pc:docMk/>
          <pc:sldMk cId="3605997529" sldId="262"/>
        </pc:sldMkLst>
        <pc:spChg chg="mod">
          <ac:chgData name="Cynthia Enciso" userId="7915927f-c5cf-4e1f-876d-e79882ad52fa" providerId="ADAL" clId="{597ECC70-4FC7-4D93-8FC5-722A12D65026}" dt="2022-03-02T18:06:52.949" v="430" actId="20577"/>
          <ac:spMkLst>
            <pc:docMk/>
            <pc:sldMk cId="3605997529" sldId="262"/>
            <ac:spMk id="3" creationId="{6FFA52D6-4156-44B1-A892-2180884273BC}"/>
          </ac:spMkLst>
        </pc:spChg>
      </pc:sldChg>
      <pc:sldChg chg="modSp mod">
        <pc:chgData name="Cynthia Enciso" userId="7915927f-c5cf-4e1f-876d-e79882ad52fa" providerId="ADAL" clId="{597ECC70-4FC7-4D93-8FC5-722A12D65026}" dt="2022-04-25T21:23:57.783" v="458" actId="1076"/>
        <pc:sldMkLst>
          <pc:docMk/>
          <pc:sldMk cId="608514704" sldId="312"/>
        </pc:sldMkLst>
        <pc:spChg chg="mod">
          <ac:chgData name="Cynthia Enciso" userId="7915927f-c5cf-4e1f-876d-e79882ad52fa" providerId="ADAL" clId="{597ECC70-4FC7-4D93-8FC5-722A12D65026}" dt="2022-04-25T21:23:57.783" v="458" actId="1076"/>
          <ac:spMkLst>
            <pc:docMk/>
            <pc:sldMk cId="608514704" sldId="312"/>
            <ac:spMk id="5" creationId="{17E3560A-2AE7-4D35-8A35-A24BB8C36FD0}"/>
          </ac:spMkLst>
        </pc:spChg>
        <pc:spChg chg="mod">
          <ac:chgData name="Cynthia Enciso" userId="7915927f-c5cf-4e1f-876d-e79882ad52fa" providerId="ADAL" clId="{597ECC70-4FC7-4D93-8FC5-722A12D65026}" dt="2022-03-21T21:12:51.447" v="442" actId="20577"/>
          <ac:spMkLst>
            <pc:docMk/>
            <pc:sldMk cId="608514704" sldId="312"/>
            <ac:spMk id="7" creationId="{16DB0091-3EA4-4B1A-8A2D-5754F6476AD9}"/>
          </ac:spMkLst>
        </pc:spChg>
      </pc:sldChg>
      <pc:sldChg chg="modSp mod">
        <pc:chgData name="Cynthia Enciso" userId="7915927f-c5cf-4e1f-876d-e79882ad52fa" providerId="ADAL" clId="{597ECC70-4FC7-4D93-8FC5-722A12D65026}" dt="2022-04-25T21:28:15.839" v="462" actId="20577"/>
        <pc:sldMkLst>
          <pc:docMk/>
          <pc:sldMk cId="455569934" sldId="313"/>
        </pc:sldMkLst>
        <pc:spChg chg="mod">
          <ac:chgData name="Cynthia Enciso" userId="7915927f-c5cf-4e1f-876d-e79882ad52fa" providerId="ADAL" clId="{597ECC70-4FC7-4D93-8FC5-722A12D65026}" dt="2022-04-25T21:28:15.839" v="462" actId="20577"/>
          <ac:spMkLst>
            <pc:docMk/>
            <pc:sldMk cId="455569934" sldId="313"/>
            <ac:spMk id="9" creationId="{968D59A1-689F-4596-AA03-6905B5D5F31C}"/>
          </ac:spMkLst>
        </pc:spChg>
        <pc:spChg chg="mod">
          <ac:chgData name="Cynthia Enciso" userId="7915927f-c5cf-4e1f-876d-e79882ad52fa" providerId="ADAL" clId="{597ECC70-4FC7-4D93-8FC5-722A12D65026}" dt="2022-03-21T21:17:21.831" v="450" actId="20577"/>
          <ac:spMkLst>
            <pc:docMk/>
            <pc:sldMk cId="455569934" sldId="313"/>
            <ac:spMk id="10" creationId="{219770C9-6574-43D3-95DD-A2A10A98B2E2}"/>
          </ac:spMkLst>
        </pc:spChg>
      </pc:sldChg>
      <pc:sldChg chg="modSp mod">
        <pc:chgData name="Cynthia Enciso" userId="7915927f-c5cf-4e1f-876d-e79882ad52fa" providerId="ADAL" clId="{597ECC70-4FC7-4D93-8FC5-722A12D65026}" dt="2022-03-21T21:47:05.753" v="452" actId="21"/>
        <pc:sldMkLst>
          <pc:docMk/>
          <pc:sldMk cId="710416380" sldId="315"/>
        </pc:sldMkLst>
        <pc:spChg chg="mod">
          <ac:chgData name="Cynthia Enciso" userId="7915927f-c5cf-4e1f-876d-e79882ad52fa" providerId="ADAL" clId="{597ECC70-4FC7-4D93-8FC5-722A12D65026}" dt="2022-03-21T21:47:05.753" v="452" actId="21"/>
          <ac:spMkLst>
            <pc:docMk/>
            <pc:sldMk cId="710416380" sldId="315"/>
            <ac:spMk id="9" creationId="{E3740346-34EB-4B59-8E92-70472579A799}"/>
          </ac:spMkLst>
        </pc:spChg>
      </pc:sldChg>
      <pc:sldChg chg="ord">
        <pc:chgData name="Cynthia Enciso" userId="7915927f-c5cf-4e1f-876d-e79882ad52fa" providerId="ADAL" clId="{597ECC70-4FC7-4D93-8FC5-722A12D65026}" dt="2022-03-21T22:05:31.488" v="456"/>
        <pc:sldMkLst>
          <pc:docMk/>
          <pc:sldMk cId="1105799127" sldId="317"/>
        </pc:sldMkLst>
      </pc:sldChg>
      <pc:sldChg chg="modSp new del mod ord">
        <pc:chgData name="Cynthia Enciso" userId="7915927f-c5cf-4e1f-876d-e79882ad52fa" providerId="ADAL" clId="{597ECC70-4FC7-4D93-8FC5-722A12D65026}" dt="2022-03-09T18:34:59.518" v="431" actId="47"/>
        <pc:sldMkLst>
          <pc:docMk/>
          <pc:sldMk cId="240240689" sldId="318"/>
        </pc:sldMkLst>
        <pc:spChg chg="mod">
          <ac:chgData name="Cynthia Enciso" userId="7915927f-c5cf-4e1f-876d-e79882ad52fa" providerId="ADAL" clId="{597ECC70-4FC7-4D93-8FC5-722A12D65026}" dt="2022-02-21T21:22:24.874" v="5" actId="20577"/>
          <ac:spMkLst>
            <pc:docMk/>
            <pc:sldMk cId="240240689" sldId="318"/>
            <ac:spMk id="3" creationId="{74185A2C-4037-45EB-A9FC-3F2AC0449BB2}"/>
          </ac:spMkLst>
        </pc:spChg>
        <pc:spChg chg="mod">
          <ac:chgData name="Cynthia Enciso" userId="7915927f-c5cf-4e1f-876d-e79882ad52fa" providerId="ADAL" clId="{597ECC70-4FC7-4D93-8FC5-722A12D65026}" dt="2022-02-21T22:00:03.236" v="331" actId="20577"/>
          <ac:spMkLst>
            <pc:docMk/>
            <pc:sldMk cId="240240689" sldId="318"/>
            <ac:spMk id="4" creationId="{FE9F8E35-6D5C-4F75-8518-63D9A4D46BAC}"/>
          </ac:spMkLst>
        </pc:spChg>
      </pc:sldChg>
      <pc:sldChg chg="modSp new del mod ord">
        <pc:chgData name="Cynthia Enciso" userId="7915927f-c5cf-4e1f-876d-e79882ad52fa" providerId="ADAL" clId="{597ECC70-4FC7-4D93-8FC5-722A12D65026}" dt="2022-03-09T18:35:04.684" v="432" actId="47"/>
        <pc:sldMkLst>
          <pc:docMk/>
          <pc:sldMk cId="2208075587" sldId="319"/>
        </pc:sldMkLst>
        <pc:spChg chg="mod">
          <ac:chgData name="Cynthia Enciso" userId="7915927f-c5cf-4e1f-876d-e79882ad52fa" providerId="ADAL" clId="{597ECC70-4FC7-4D93-8FC5-722A12D65026}" dt="2022-02-21T21:23:29.954" v="224" actId="20577"/>
          <ac:spMkLst>
            <pc:docMk/>
            <pc:sldMk cId="2208075587" sldId="319"/>
            <ac:spMk id="3" creationId="{AFC8D289-E77D-4D11-8840-4A4258E14D9D}"/>
          </ac:spMkLst>
        </pc:spChg>
        <pc:spChg chg="mod">
          <ac:chgData name="Cynthia Enciso" userId="7915927f-c5cf-4e1f-876d-e79882ad52fa" providerId="ADAL" clId="{597ECC70-4FC7-4D93-8FC5-722A12D65026}" dt="2022-02-21T21:23:40.168" v="254" actId="20577"/>
          <ac:spMkLst>
            <pc:docMk/>
            <pc:sldMk cId="2208075587" sldId="319"/>
            <ac:spMk id="4" creationId="{FDE8300F-6FFE-4D21-9271-65E09AF0DC4C}"/>
          </ac:spMkLst>
        </pc:spChg>
      </pc:sldChg>
    </pc:docChg>
  </pc:docChgLst>
  <pc:docChgLst>
    <pc:chgData name="Cynthia Enciso" userId="7915927f-c5cf-4e1f-876d-e79882ad52fa" providerId="ADAL" clId="{706900BE-6B77-4F82-AF55-BBF93D990BBE}"/>
    <pc:docChg chg="undo custSel addSld modSld">
      <pc:chgData name="Cynthia Enciso" userId="7915927f-c5cf-4e1f-876d-e79882ad52fa" providerId="ADAL" clId="{706900BE-6B77-4F82-AF55-BBF93D990BBE}" dt="2021-05-28T18:59:50.946" v="463" actId="20577"/>
      <pc:docMkLst>
        <pc:docMk/>
      </pc:docMkLst>
      <pc:sldChg chg="modSp mod">
        <pc:chgData name="Cynthia Enciso" userId="7915927f-c5cf-4e1f-876d-e79882ad52fa" providerId="ADAL" clId="{706900BE-6B77-4F82-AF55-BBF93D990BBE}" dt="2021-05-28T17:49:33.535" v="131" actId="20577"/>
        <pc:sldMkLst>
          <pc:docMk/>
          <pc:sldMk cId="384837883" sldId="261"/>
        </pc:sldMkLst>
        <pc:spChg chg="mod">
          <ac:chgData name="Cynthia Enciso" userId="7915927f-c5cf-4e1f-876d-e79882ad52fa" providerId="ADAL" clId="{706900BE-6B77-4F82-AF55-BBF93D990BBE}" dt="2021-05-28T17:49:33.535" v="131" actId="20577"/>
          <ac:spMkLst>
            <pc:docMk/>
            <pc:sldMk cId="384837883" sldId="261"/>
            <ac:spMk id="3" creationId="{58E352E8-4AD7-4404-8075-D6F4C5358A96}"/>
          </ac:spMkLst>
        </pc:spChg>
      </pc:sldChg>
      <pc:sldChg chg="addSp modSp mod">
        <pc:chgData name="Cynthia Enciso" userId="7915927f-c5cf-4e1f-876d-e79882ad52fa" providerId="ADAL" clId="{706900BE-6B77-4F82-AF55-BBF93D990BBE}" dt="2021-05-28T18:44:02.020" v="318" actId="14100"/>
        <pc:sldMkLst>
          <pc:docMk/>
          <pc:sldMk cId="3677749317" sldId="263"/>
        </pc:sldMkLst>
        <pc:spChg chg="add mod">
          <ac:chgData name="Cynthia Enciso" userId="7915927f-c5cf-4e1f-876d-e79882ad52fa" providerId="ADAL" clId="{706900BE-6B77-4F82-AF55-BBF93D990BBE}" dt="2021-05-28T18:44:02.020" v="318" actId="14100"/>
          <ac:spMkLst>
            <pc:docMk/>
            <pc:sldMk cId="3677749317" sldId="263"/>
            <ac:spMk id="5" creationId="{E6DF80A2-8088-4F80-8557-389FEBDDB15A}"/>
          </ac:spMkLst>
        </pc:spChg>
      </pc:sldChg>
      <pc:sldChg chg="modSp mod">
        <pc:chgData name="Cynthia Enciso" userId="7915927f-c5cf-4e1f-876d-e79882ad52fa" providerId="ADAL" clId="{706900BE-6B77-4F82-AF55-BBF93D990BBE}" dt="2021-05-28T18:13:14.729" v="259" actId="20577"/>
        <pc:sldMkLst>
          <pc:docMk/>
          <pc:sldMk cId="1628930924" sldId="279"/>
        </pc:sldMkLst>
        <pc:spChg chg="mod">
          <ac:chgData name="Cynthia Enciso" userId="7915927f-c5cf-4e1f-876d-e79882ad52fa" providerId="ADAL" clId="{706900BE-6B77-4F82-AF55-BBF93D990BBE}" dt="2021-05-28T18:13:14.729" v="259" actId="20577"/>
          <ac:spMkLst>
            <pc:docMk/>
            <pc:sldMk cId="1628930924" sldId="279"/>
            <ac:spMk id="3" creationId="{F1720134-05C3-4AAB-91D4-ECA8AE690A8F}"/>
          </ac:spMkLst>
        </pc:spChg>
      </pc:sldChg>
      <pc:sldChg chg="addSp modSp mod">
        <pc:chgData name="Cynthia Enciso" userId="7915927f-c5cf-4e1f-876d-e79882ad52fa" providerId="ADAL" clId="{706900BE-6B77-4F82-AF55-BBF93D990BBE}" dt="2021-05-28T18:16:16.210" v="291" actId="14100"/>
        <pc:sldMkLst>
          <pc:docMk/>
          <pc:sldMk cId="1707885139" sldId="299"/>
        </pc:sldMkLst>
        <pc:spChg chg="add mod">
          <ac:chgData name="Cynthia Enciso" userId="7915927f-c5cf-4e1f-876d-e79882ad52fa" providerId="ADAL" clId="{706900BE-6B77-4F82-AF55-BBF93D990BBE}" dt="2021-05-28T18:16:16.210" v="291" actId="14100"/>
          <ac:spMkLst>
            <pc:docMk/>
            <pc:sldMk cId="1707885139" sldId="299"/>
            <ac:spMk id="5" creationId="{5AB759E7-AD7F-44FB-B981-E6B923B5A940}"/>
          </ac:spMkLst>
        </pc:spChg>
      </pc:sldChg>
      <pc:sldChg chg="addSp modSp mod">
        <pc:chgData name="Cynthia Enciso" userId="7915927f-c5cf-4e1f-876d-e79882ad52fa" providerId="ADAL" clId="{706900BE-6B77-4F82-AF55-BBF93D990BBE}" dt="2021-05-28T17:51:55.004" v="222" actId="20577"/>
        <pc:sldMkLst>
          <pc:docMk/>
          <pc:sldMk cId="3610168157" sldId="300"/>
        </pc:sldMkLst>
        <pc:spChg chg="add mod">
          <ac:chgData name="Cynthia Enciso" userId="7915927f-c5cf-4e1f-876d-e79882ad52fa" providerId="ADAL" clId="{706900BE-6B77-4F82-AF55-BBF93D990BBE}" dt="2021-05-28T17:51:55.004" v="222" actId="20577"/>
          <ac:spMkLst>
            <pc:docMk/>
            <pc:sldMk cId="3610168157" sldId="300"/>
            <ac:spMk id="5" creationId="{70E5E2BA-55E1-4545-93AC-E1AFD338CFC0}"/>
          </ac:spMkLst>
        </pc:spChg>
      </pc:sldChg>
      <pc:sldChg chg="modSp new mod">
        <pc:chgData name="Cynthia Enciso" userId="7915927f-c5cf-4e1f-876d-e79882ad52fa" providerId="ADAL" clId="{706900BE-6B77-4F82-AF55-BBF93D990BBE}" dt="2021-05-28T18:59:50.946" v="463" actId="20577"/>
        <pc:sldMkLst>
          <pc:docMk/>
          <pc:sldMk cId="1548078855" sldId="302"/>
        </pc:sldMkLst>
        <pc:spChg chg="mod">
          <ac:chgData name="Cynthia Enciso" userId="7915927f-c5cf-4e1f-876d-e79882ad52fa" providerId="ADAL" clId="{706900BE-6B77-4F82-AF55-BBF93D990BBE}" dt="2021-05-28T17:22:02.615" v="5" actId="20577"/>
          <ac:spMkLst>
            <pc:docMk/>
            <pc:sldMk cId="1548078855" sldId="302"/>
            <ac:spMk id="2" creationId="{7A1B5BA6-226A-40F4-B1C8-D0031138DCAE}"/>
          </ac:spMkLst>
        </pc:spChg>
        <pc:spChg chg="mod">
          <ac:chgData name="Cynthia Enciso" userId="7915927f-c5cf-4e1f-876d-e79882ad52fa" providerId="ADAL" clId="{706900BE-6B77-4F82-AF55-BBF93D990BBE}" dt="2021-05-28T18:59:50.946" v="463" actId="20577"/>
          <ac:spMkLst>
            <pc:docMk/>
            <pc:sldMk cId="1548078855" sldId="302"/>
            <ac:spMk id="3" creationId="{5108C239-7E4E-4CFB-A531-916B9A74A35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CA869C63-99CE-7C40-A7E9-3930C61B23AB}" type="datetimeFigureOut"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155B6EDB-6C4A-2346-91D8-76F2620B19F2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/>
          <a:lstStyle>
            <a:lvl1pPr algn="r">
              <a:defRPr sz="1200"/>
            </a:lvl1pPr>
          </a:lstStyle>
          <a:p>
            <a:fld id="{E3E59D94-626A-4CE8-9932-5221A04BF234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9" tIns="46579" rIns="93159" bIns="4657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9" tIns="46579" rIns="93159" bIns="465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5"/>
            <a:ext cx="3037840" cy="464820"/>
          </a:xfrm>
          <a:prstGeom prst="rect">
            <a:avLst/>
          </a:prstGeom>
        </p:spPr>
        <p:txBody>
          <a:bodyPr vert="horz" lIns="93159" tIns="46579" rIns="93159" bIns="46579" rtlCol="0" anchor="b"/>
          <a:lstStyle>
            <a:lvl1pPr algn="r">
              <a:defRPr sz="1200"/>
            </a:lvl1pPr>
          </a:lstStyle>
          <a:p>
            <a:fld id="{043CB7BC-4AFB-4847-AC93-5F4E37C870A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140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48" b="649"/>
          <a:stretch/>
        </p:blipFill>
        <p:spPr>
          <a:xfrm>
            <a:off x="-1" y="0"/>
            <a:ext cx="9144002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3"/>
          </p:nvPr>
        </p:nvSpPr>
        <p:spPr>
          <a:xfrm>
            <a:off x="133350" y="125413"/>
            <a:ext cx="8850313" cy="6008687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</p:spTree>
    <p:extLst>
      <p:ext uri="{BB962C8B-B14F-4D97-AF65-F5344CB8AC3E}">
        <p14:creationId xmlns:p14="http://schemas.microsoft.com/office/powerpoint/2010/main" val="299856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51171"/>
            <a:ext cx="9144000" cy="6068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65" y="6367323"/>
            <a:ext cx="1260213" cy="394766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0010" y="-4950"/>
            <a:ext cx="8383980" cy="844535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80010" y="1097280"/>
            <a:ext cx="8383980" cy="4910129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V="1">
            <a:off x="0" y="1219200"/>
            <a:ext cx="9144000" cy="563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53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1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86" b="1379"/>
          <a:stretch/>
        </p:blipFill>
        <p:spPr>
          <a:xfrm flipV="1">
            <a:off x="0" y="0"/>
            <a:ext cx="9144000" cy="5030078"/>
          </a:xfrm>
          <a:prstGeom prst="rect">
            <a:avLst/>
          </a:prstGeom>
        </p:spPr>
      </p:pic>
      <p:grpSp>
        <p:nvGrpSpPr>
          <p:cNvPr id="27" name="Group 26"/>
          <p:cNvGrpSpPr/>
          <p:nvPr userDrawn="1"/>
        </p:nvGrpSpPr>
        <p:grpSpPr>
          <a:xfrm>
            <a:off x="496176" y="5451818"/>
            <a:ext cx="3105481" cy="975083"/>
            <a:chOff x="2814452" y="4625522"/>
            <a:chExt cx="5459889" cy="1714337"/>
          </a:xfrm>
        </p:grpSpPr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6177" y="320634"/>
            <a:ext cx="6807148" cy="2543545"/>
          </a:xfrm>
        </p:spPr>
        <p:txBody>
          <a:bodyPr anchor="b"/>
          <a:lstStyle>
            <a:lvl1pPr>
              <a:lnSpc>
                <a:spcPct val="80000"/>
              </a:lnSpc>
              <a:defRPr sz="4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6" y="2924299"/>
            <a:ext cx="6814614" cy="175260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9" b="6701"/>
          <a:stretch/>
        </p:blipFill>
        <p:spPr>
          <a:xfrm flipV="1">
            <a:off x="0" y="1740436"/>
            <a:ext cx="9144000" cy="1502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20" b="16130"/>
          <a:stretch/>
        </p:blipFill>
        <p:spPr>
          <a:xfrm flipH="1">
            <a:off x="2766" y="3242663"/>
            <a:ext cx="9144000" cy="361533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2890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2065" r="80083" b="1471"/>
          <a:stretch/>
        </p:blipFill>
        <p:spPr>
          <a:xfrm rot="5400000">
            <a:off x="3820885" y="-2080448"/>
            <a:ext cx="1502227" cy="9143997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82" b="20282"/>
          <a:stretch/>
        </p:blipFill>
        <p:spPr>
          <a:xfrm>
            <a:off x="0" y="3242662"/>
            <a:ext cx="9144000" cy="3623223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" y="0"/>
            <a:ext cx="9143999" cy="17404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96176" y="382676"/>
            <a:ext cx="3105481" cy="975083"/>
            <a:chOff x="2814452" y="4625522"/>
            <a:chExt cx="5459889" cy="1714337"/>
          </a:xfrm>
        </p:grpSpPr>
        <p:sp>
          <p:nvSpPr>
            <p:cNvPr id="11" name="Freeform 6"/>
            <p:cNvSpPr>
              <a:spLocks noEditPoints="1"/>
            </p:cNvSpPr>
            <p:nvPr userDrawn="1"/>
          </p:nvSpPr>
          <p:spPr bwMode="auto">
            <a:xfrm>
              <a:off x="2814452" y="5818063"/>
              <a:ext cx="523694" cy="508514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46717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/>
            </p:cNvSpPr>
            <p:nvPr userDrawn="1"/>
          </p:nvSpPr>
          <p:spPr bwMode="auto">
            <a:xfrm>
              <a:off x="4041148" y="5818063"/>
              <a:ext cx="541720" cy="508514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 noEditPoints="1"/>
            </p:cNvSpPr>
            <p:nvPr userDrawn="1"/>
          </p:nvSpPr>
          <p:spPr bwMode="auto">
            <a:xfrm>
              <a:off x="4582868" y="5818063"/>
              <a:ext cx="608130" cy="508514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5169177" y="5818063"/>
              <a:ext cx="555002" cy="508514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1"/>
            <p:cNvSpPr>
              <a:spLocks/>
            </p:cNvSpPr>
            <p:nvPr userDrawn="1"/>
          </p:nvSpPr>
          <p:spPr bwMode="auto">
            <a:xfrm>
              <a:off x="5831384" y="5818063"/>
              <a:ext cx="541720" cy="521796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2"/>
            <p:cNvSpPr>
              <a:spLocks noEditPoints="1"/>
            </p:cNvSpPr>
            <p:nvPr userDrawn="1"/>
          </p:nvSpPr>
          <p:spPr bwMode="auto">
            <a:xfrm>
              <a:off x="6530592" y="5818063"/>
              <a:ext cx="521796" cy="508514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3"/>
            <p:cNvSpPr>
              <a:spLocks/>
            </p:cNvSpPr>
            <p:nvPr userDrawn="1"/>
          </p:nvSpPr>
          <p:spPr bwMode="auto">
            <a:xfrm>
              <a:off x="7183312" y="5818063"/>
              <a:ext cx="462976" cy="508514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4"/>
            <p:cNvSpPr>
              <a:spLocks/>
            </p:cNvSpPr>
            <p:nvPr userDrawn="1"/>
          </p:nvSpPr>
          <p:spPr bwMode="auto">
            <a:xfrm>
              <a:off x="4647381" y="5515421"/>
              <a:ext cx="91077" cy="87282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5"/>
            <p:cNvSpPr>
              <a:spLocks/>
            </p:cNvSpPr>
            <p:nvPr userDrawn="1"/>
          </p:nvSpPr>
          <p:spPr bwMode="auto">
            <a:xfrm>
              <a:off x="4937689" y="5235549"/>
              <a:ext cx="130923" cy="157487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6"/>
            <p:cNvSpPr>
              <a:spLocks/>
            </p:cNvSpPr>
            <p:nvPr userDrawn="1"/>
          </p:nvSpPr>
          <p:spPr bwMode="auto">
            <a:xfrm>
              <a:off x="5278280" y="5018292"/>
              <a:ext cx="132821" cy="243821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7"/>
            <p:cNvSpPr>
              <a:spLocks/>
            </p:cNvSpPr>
            <p:nvPr userDrawn="1"/>
          </p:nvSpPr>
          <p:spPr bwMode="auto">
            <a:xfrm>
              <a:off x="5649230" y="4842779"/>
              <a:ext cx="112898" cy="335847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6026821" y="4720394"/>
              <a:ext cx="104359" cy="42028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9"/>
            <p:cNvSpPr>
              <a:spLocks/>
            </p:cNvSpPr>
            <p:nvPr userDrawn="1"/>
          </p:nvSpPr>
          <p:spPr bwMode="auto">
            <a:xfrm>
              <a:off x="6384489" y="4647343"/>
              <a:ext cx="162232" cy="497129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0"/>
            <p:cNvSpPr>
              <a:spLocks/>
            </p:cNvSpPr>
            <p:nvPr userDrawn="1"/>
          </p:nvSpPr>
          <p:spPr bwMode="auto">
            <a:xfrm>
              <a:off x="6733618" y="4625522"/>
              <a:ext cx="241924" cy="56828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1"/>
            <p:cNvSpPr>
              <a:spLocks/>
            </p:cNvSpPr>
            <p:nvPr userDrawn="1"/>
          </p:nvSpPr>
          <p:spPr bwMode="auto">
            <a:xfrm>
              <a:off x="7077055" y="4665368"/>
              <a:ext cx="333950" cy="621412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 userDrawn="1"/>
          </p:nvSpPr>
          <p:spPr bwMode="auto">
            <a:xfrm>
              <a:off x="7414800" y="4764984"/>
              <a:ext cx="430719" cy="659361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3"/>
            <p:cNvSpPr>
              <a:spLocks/>
            </p:cNvSpPr>
            <p:nvPr userDrawn="1"/>
          </p:nvSpPr>
          <p:spPr bwMode="auto">
            <a:xfrm>
              <a:off x="7730724" y="4924369"/>
              <a:ext cx="543617" cy="68023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sz="quarter" idx="13" hasCustomPrompt="1"/>
          </p:nvPr>
        </p:nvSpPr>
        <p:spPr>
          <a:xfrm>
            <a:off x="323135" y="1846263"/>
            <a:ext cx="8441453" cy="124142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098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44440" y="1481446"/>
            <a:ext cx="4009110" cy="452596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27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4708408" y="153883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7"/>
          </p:nvPr>
        </p:nvSpPr>
        <p:spPr>
          <a:xfrm>
            <a:off x="351116" y="154035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8" hasCustomPrompt="1"/>
          </p:nvPr>
        </p:nvSpPr>
        <p:spPr>
          <a:xfrm>
            <a:off x="4708408" y="4099159"/>
            <a:ext cx="4107743" cy="241682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defRPr sz="2000"/>
            </a:lvl1pPr>
            <a:lvl2pPr marL="396875" indent="-223838" algn="l" defTabSz="452438"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9"/>
          </p:nvPr>
        </p:nvSpPr>
        <p:spPr>
          <a:xfrm>
            <a:off x="351116" y="4100678"/>
            <a:ext cx="4113904" cy="2415307"/>
          </a:xfrm>
        </p:spPr>
        <p:txBody>
          <a:bodyPr/>
          <a:lstStyle>
            <a:lvl1pPr marL="176213" indent="-176213" algn="l">
              <a:buClr>
                <a:schemeClr val="accent1"/>
              </a:buClr>
              <a:buFont typeface="Arial" panose="020B0604020202020204" pitchFamily="34" charset="0"/>
              <a:buChar char="•"/>
              <a:defRPr sz="2000"/>
            </a:lvl1pPr>
            <a:lvl2pPr marL="396875" indent="-223838" algn="l" defTabSz="452438">
              <a:buClr>
                <a:schemeClr val="accent1"/>
              </a:buClr>
              <a:defRPr sz="1800"/>
            </a:lvl2pPr>
            <a:lvl3pPr algn="l">
              <a:defRPr sz="1600"/>
            </a:lvl3pPr>
            <a:lvl4pPr algn="l">
              <a:defRPr sz="1400"/>
            </a:lvl4pPr>
            <a:lvl5pPr algn="l"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267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57" b="649"/>
          <a:stretch/>
        </p:blipFill>
        <p:spPr>
          <a:xfrm>
            <a:off x="-1" y="6259484"/>
            <a:ext cx="9144002" cy="5985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Content Placeholder 45"/>
          <p:cNvSpPr>
            <a:spLocks noGrp="1"/>
          </p:cNvSpPr>
          <p:nvPr>
            <p:ph sz="quarter" idx="13"/>
          </p:nvPr>
        </p:nvSpPr>
        <p:spPr>
          <a:xfrm>
            <a:off x="157163" y="133350"/>
            <a:ext cx="8826500" cy="59515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681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264458" y="365740"/>
            <a:ext cx="1553307" cy="487719"/>
            <a:chOff x="7264458" y="365740"/>
            <a:chExt cx="1553307" cy="487719"/>
          </a:xfrm>
        </p:grpSpPr>
        <p:sp>
          <p:nvSpPr>
            <p:cNvPr id="8" name="Freeform 6"/>
            <p:cNvSpPr>
              <a:spLocks noEditPoints="1"/>
            </p:cNvSpPr>
            <p:nvPr userDrawn="1"/>
          </p:nvSpPr>
          <p:spPr bwMode="auto">
            <a:xfrm>
              <a:off x="7264458" y="705011"/>
              <a:ext cx="148988" cy="144669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7450153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/>
            </p:cNvSpPr>
            <p:nvPr userDrawn="1"/>
          </p:nvSpPr>
          <p:spPr bwMode="auto">
            <a:xfrm>
              <a:off x="7613446" y="705011"/>
              <a:ext cx="154116" cy="144669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auto">
            <a:xfrm>
              <a:off x="7767562" y="705011"/>
              <a:ext cx="173010" cy="144669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0"/>
            <p:cNvSpPr>
              <a:spLocks/>
            </p:cNvSpPr>
            <p:nvPr userDrawn="1"/>
          </p:nvSpPr>
          <p:spPr bwMode="auto">
            <a:xfrm>
              <a:off x="7934364" y="705011"/>
              <a:ext cx="157895" cy="144669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1"/>
            <p:cNvSpPr>
              <a:spLocks/>
            </p:cNvSpPr>
            <p:nvPr userDrawn="1"/>
          </p:nvSpPr>
          <p:spPr bwMode="auto">
            <a:xfrm>
              <a:off x="8122758" y="705011"/>
              <a:ext cx="154116" cy="148448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2"/>
            <p:cNvSpPr>
              <a:spLocks noEditPoints="1"/>
            </p:cNvSpPr>
            <p:nvPr userDrawn="1"/>
          </p:nvSpPr>
          <p:spPr bwMode="auto">
            <a:xfrm>
              <a:off x="8321678" y="705011"/>
              <a:ext cx="148448" cy="144669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8507374" y="705011"/>
              <a:ext cx="131714" cy="144669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7785916" y="618911"/>
              <a:ext cx="25911" cy="24831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7868507" y="539289"/>
              <a:ext cx="37247" cy="44804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6"/>
            <p:cNvSpPr>
              <a:spLocks/>
            </p:cNvSpPr>
            <p:nvPr userDrawn="1"/>
          </p:nvSpPr>
          <p:spPr bwMode="auto">
            <a:xfrm>
              <a:off x="7965403" y="477481"/>
              <a:ext cx="37787" cy="69366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8070936" y="427548"/>
              <a:ext cx="32119" cy="95546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8178358" y="392731"/>
              <a:ext cx="29690" cy="119568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9"/>
            <p:cNvSpPr>
              <a:spLocks/>
            </p:cNvSpPr>
            <p:nvPr userDrawn="1"/>
          </p:nvSpPr>
          <p:spPr bwMode="auto">
            <a:xfrm>
              <a:off x="8280113" y="371948"/>
              <a:ext cx="46154" cy="14143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20"/>
            <p:cNvSpPr>
              <a:spLocks/>
            </p:cNvSpPr>
            <p:nvPr userDrawn="1"/>
          </p:nvSpPr>
          <p:spPr bwMode="auto">
            <a:xfrm>
              <a:off x="8379438" y="365740"/>
              <a:ext cx="68826" cy="16167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21"/>
            <p:cNvSpPr>
              <a:spLocks/>
            </p:cNvSpPr>
            <p:nvPr userDrawn="1"/>
          </p:nvSpPr>
          <p:spPr bwMode="auto">
            <a:xfrm>
              <a:off x="8477144" y="377076"/>
              <a:ext cx="95007" cy="176788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22"/>
            <p:cNvSpPr>
              <a:spLocks/>
            </p:cNvSpPr>
            <p:nvPr userDrawn="1"/>
          </p:nvSpPr>
          <p:spPr bwMode="auto">
            <a:xfrm>
              <a:off x="8573230" y="405416"/>
              <a:ext cx="122537" cy="187584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23"/>
            <p:cNvSpPr>
              <a:spLocks/>
            </p:cNvSpPr>
            <p:nvPr userDrawn="1"/>
          </p:nvSpPr>
          <p:spPr bwMode="auto">
            <a:xfrm>
              <a:off x="8663109" y="450760"/>
              <a:ext cx="154656" cy="193522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41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7264458" y="365740"/>
            <a:ext cx="1553307" cy="487719"/>
            <a:chOff x="166688" y="-3240088"/>
            <a:chExt cx="9136063" cy="2868613"/>
          </a:xfrm>
        </p:grpSpPr>
        <p:sp>
          <p:nvSpPr>
            <p:cNvPr id="12" name="Freeform 6"/>
            <p:cNvSpPr>
              <a:spLocks noEditPoints="1"/>
            </p:cNvSpPr>
            <p:nvPr userDrawn="1"/>
          </p:nvSpPr>
          <p:spPr bwMode="auto">
            <a:xfrm>
              <a:off x="166688" y="-1244600"/>
              <a:ext cx="876300" cy="850900"/>
            </a:xfrm>
            <a:custGeom>
              <a:avLst/>
              <a:gdLst>
                <a:gd name="T0" fmla="*/ 98 w 552"/>
                <a:gd name="T1" fmla="*/ 79 h 536"/>
                <a:gd name="T2" fmla="*/ 98 w 552"/>
                <a:gd name="T3" fmla="*/ 241 h 536"/>
                <a:gd name="T4" fmla="*/ 307 w 552"/>
                <a:gd name="T5" fmla="*/ 241 h 536"/>
                <a:gd name="T6" fmla="*/ 342 w 552"/>
                <a:gd name="T7" fmla="*/ 241 h 536"/>
                <a:gd name="T8" fmla="*/ 374 w 552"/>
                <a:gd name="T9" fmla="*/ 238 h 536"/>
                <a:gd name="T10" fmla="*/ 398 w 552"/>
                <a:gd name="T11" fmla="*/ 231 h 536"/>
                <a:gd name="T12" fmla="*/ 417 w 552"/>
                <a:gd name="T13" fmla="*/ 222 h 536"/>
                <a:gd name="T14" fmla="*/ 431 w 552"/>
                <a:gd name="T15" fmla="*/ 206 h 536"/>
                <a:gd name="T16" fmla="*/ 440 w 552"/>
                <a:gd name="T17" fmla="*/ 187 h 536"/>
                <a:gd name="T18" fmla="*/ 443 w 552"/>
                <a:gd name="T19" fmla="*/ 161 h 536"/>
                <a:gd name="T20" fmla="*/ 440 w 552"/>
                <a:gd name="T21" fmla="*/ 135 h 536"/>
                <a:gd name="T22" fmla="*/ 431 w 552"/>
                <a:gd name="T23" fmla="*/ 114 h 536"/>
                <a:gd name="T24" fmla="*/ 417 w 552"/>
                <a:gd name="T25" fmla="*/ 100 h 536"/>
                <a:gd name="T26" fmla="*/ 398 w 552"/>
                <a:gd name="T27" fmla="*/ 89 h 536"/>
                <a:gd name="T28" fmla="*/ 374 w 552"/>
                <a:gd name="T29" fmla="*/ 84 h 536"/>
                <a:gd name="T30" fmla="*/ 342 w 552"/>
                <a:gd name="T31" fmla="*/ 80 h 536"/>
                <a:gd name="T32" fmla="*/ 307 w 552"/>
                <a:gd name="T33" fmla="*/ 79 h 536"/>
                <a:gd name="T34" fmla="*/ 98 w 552"/>
                <a:gd name="T35" fmla="*/ 79 h 536"/>
                <a:gd name="T36" fmla="*/ 0 w 552"/>
                <a:gd name="T37" fmla="*/ 0 h 536"/>
                <a:gd name="T38" fmla="*/ 323 w 552"/>
                <a:gd name="T39" fmla="*/ 0 h 536"/>
                <a:gd name="T40" fmla="*/ 377 w 552"/>
                <a:gd name="T41" fmla="*/ 2 h 536"/>
                <a:gd name="T42" fmla="*/ 422 w 552"/>
                <a:gd name="T43" fmla="*/ 9 h 536"/>
                <a:gd name="T44" fmla="*/ 461 w 552"/>
                <a:gd name="T45" fmla="*/ 19 h 536"/>
                <a:gd name="T46" fmla="*/ 490 w 552"/>
                <a:gd name="T47" fmla="*/ 37 h 536"/>
                <a:gd name="T48" fmla="*/ 513 w 552"/>
                <a:gd name="T49" fmla="*/ 58 h 536"/>
                <a:gd name="T50" fmla="*/ 529 w 552"/>
                <a:gd name="T51" fmla="*/ 86 h 536"/>
                <a:gd name="T52" fmla="*/ 538 w 552"/>
                <a:gd name="T53" fmla="*/ 119 h 536"/>
                <a:gd name="T54" fmla="*/ 541 w 552"/>
                <a:gd name="T55" fmla="*/ 157 h 536"/>
                <a:gd name="T56" fmla="*/ 538 w 552"/>
                <a:gd name="T57" fmla="*/ 194 h 536"/>
                <a:gd name="T58" fmla="*/ 529 w 552"/>
                <a:gd name="T59" fmla="*/ 225 h 536"/>
                <a:gd name="T60" fmla="*/ 513 w 552"/>
                <a:gd name="T61" fmla="*/ 252 h 536"/>
                <a:gd name="T62" fmla="*/ 494 w 552"/>
                <a:gd name="T63" fmla="*/ 272 h 536"/>
                <a:gd name="T64" fmla="*/ 473 w 552"/>
                <a:gd name="T65" fmla="*/ 290 h 536"/>
                <a:gd name="T66" fmla="*/ 447 w 552"/>
                <a:gd name="T67" fmla="*/ 302 h 536"/>
                <a:gd name="T68" fmla="*/ 421 w 552"/>
                <a:gd name="T69" fmla="*/ 311 h 536"/>
                <a:gd name="T70" fmla="*/ 393 w 552"/>
                <a:gd name="T71" fmla="*/ 314 h 536"/>
                <a:gd name="T72" fmla="*/ 384 w 552"/>
                <a:gd name="T73" fmla="*/ 314 h 536"/>
                <a:gd name="T74" fmla="*/ 552 w 552"/>
                <a:gd name="T75" fmla="*/ 536 h 536"/>
                <a:gd name="T76" fmla="*/ 431 w 552"/>
                <a:gd name="T77" fmla="*/ 536 h 536"/>
                <a:gd name="T78" fmla="*/ 274 w 552"/>
                <a:gd name="T79" fmla="*/ 323 h 536"/>
                <a:gd name="T80" fmla="*/ 274 w 552"/>
                <a:gd name="T81" fmla="*/ 321 h 536"/>
                <a:gd name="T82" fmla="*/ 98 w 552"/>
                <a:gd name="T83" fmla="*/ 321 h 536"/>
                <a:gd name="T84" fmla="*/ 98 w 552"/>
                <a:gd name="T85" fmla="*/ 536 h 536"/>
                <a:gd name="T86" fmla="*/ 0 w 552"/>
                <a:gd name="T87" fmla="*/ 536 h 536"/>
                <a:gd name="T88" fmla="*/ 0 w 552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536">
                  <a:moveTo>
                    <a:pt x="98" y="79"/>
                  </a:moveTo>
                  <a:lnTo>
                    <a:pt x="98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4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4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8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61" y="19"/>
                  </a:lnTo>
                  <a:lnTo>
                    <a:pt x="490" y="37"/>
                  </a:lnTo>
                  <a:lnTo>
                    <a:pt x="513" y="58"/>
                  </a:lnTo>
                  <a:lnTo>
                    <a:pt x="529" y="86"/>
                  </a:lnTo>
                  <a:lnTo>
                    <a:pt x="538" y="119"/>
                  </a:lnTo>
                  <a:lnTo>
                    <a:pt x="541" y="157"/>
                  </a:lnTo>
                  <a:lnTo>
                    <a:pt x="538" y="194"/>
                  </a:lnTo>
                  <a:lnTo>
                    <a:pt x="529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3" y="290"/>
                  </a:lnTo>
                  <a:lnTo>
                    <a:pt x="447" y="302"/>
                  </a:lnTo>
                  <a:lnTo>
                    <a:pt x="421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2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4" y="321"/>
                  </a:lnTo>
                  <a:lnTo>
                    <a:pt x="98" y="321"/>
                  </a:lnTo>
                  <a:lnTo>
                    <a:pt x="9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/>
            <p:cNvSpPr>
              <a:spLocks/>
            </p:cNvSpPr>
            <p:nvPr userDrawn="1"/>
          </p:nvSpPr>
          <p:spPr bwMode="auto">
            <a:xfrm>
              <a:off x="1258888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40 w 488"/>
                <a:gd name="T3" fmla="*/ 0 h 536"/>
                <a:gd name="T4" fmla="*/ 455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5 w 488"/>
                <a:gd name="T17" fmla="*/ 79 h 536"/>
                <a:gd name="T18" fmla="*/ 440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54 w 488"/>
                <a:gd name="T25" fmla="*/ 218 h 536"/>
                <a:gd name="T26" fmla="*/ 370 w 488"/>
                <a:gd name="T27" fmla="*/ 222 h 536"/>
                <a:gd name="T28" fmla="*/ 384 w 488"/>
                <a:gd name="T29" fmla="*/ 231 h 536"/>
                <a:gd name="T30" fmla="*/ 392 w 488"/>
                <a:gd name="T31" fmla="*/ 243 h 536"/>
                <a:gd name="T32" fmla="*/ 396 w 488"/>
                <a:gd name="T33" fmla="*/ 259 h 536"/>
                <a:gd name="T34" fmla="*/ 392 w 488"/>
                <a:gd name="T35" fmla="*/ 276 h 536"/>
                <a:gd name="T36" fmla="*/ 384 w 488"/>
                <a:gd name="T37" fmla="*/ 288 h 536"/>
                <a:gd name="T38" fmla="*/ 370 w 488"/>
                <a:gd name="T39" fmla="*/ 297 h 536"/>
                <a:gd name="T40" fmla="*/ 354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8 w 488"/>
                <a:gd name="T47" fmla="*/ 454 h 536"/>
                <a:gd name="T48" fmla="*/ 464 w 488"/>
                <a:gd name="T49" fmla="*/ 457 h 536"/>
                <a:gd name="T50" fmla="*/ 478 w 488"/>
                <a:gd name="T51" fmla="*/ 466 h 536"/>
                <a:gd name="T52" fmla="*/ 487 w 488"/>
                <a:gd name="T53" fmla="*/ 478 h 536"/>
                <a:gd name="T54" fmla="*/ 488 w 488"/>
                <a:gd name="T55" fmla="*/ 494 h 536"/>
                <a:gd name="T56" fmla="*/ 487 w 488"/>
                <a:gd name="T57" fmla="*/ 512 h 536"/>
                <a:gd name="T58" fmla="*/ 478 w 488"/>
                <a:gd name="T59" fmla="*/ 524 h 536"/>
                <a:gd name="T60" fmla="*/ 464 w 488"/>
                <a:gd name="T61" fmla="*/ 533 h 536"/>
                <a:gd name="T62" fmla="*/ 448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40" y="0"/>
                  </a:lnTo>
                  <a:lnTo>
                    <a:pt x="455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5" y="79"/>
                  </a:lnTo>
                  <a:lnTo>
                    <a:pt x="440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54" y="218"/>
                  </a:lnTo>
                  <a:lnTo>
                    <a:pt x="370" y="222"/>
                  </a:lnTo>
                  <a:lnTo>
                    <a:pt x="384" y="231"/>
                  </a:lnTo>
                  <a:lnTo>
                    <a:pt x="392" y="243"/>
                  </a:lnTo>
                  <a:lnTo>
                    <a:pt x="396" y="259"/>
                  </a:lnTo>
                  <a:lnTo>
                    <a:pt x="392" y="276"/>
                  </a:lnTo>
                  <a:lnTo>
                    <a:pt x="384" y="288"/>
                  </a:lnTo>
                  <a:lnTo>
                    <a:pt x="370" y="297"/>
                  </a:lnTo>
                  <a:lnTo>
                    <a:pt x="354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8" y="454"/>
                  </a:lnTo>
                  <a:lnTo>
                    <a:pt x="464" y="457"/>
                  </a:lnTo>
                  <a:lnTo>
                    <a:pt x="478" y="466"/>
                  </a:lnTo>
                  <a:lnTo>
                    <a:pt x="487" y="478"/>
                  </a:lnTo>
                  <a:lnTo>
                    <a:pt x="488" y="494"/>
                  </a:lnTo>
                  <a:lnTo>
                    <a:pt x="487" y="512"/>
                  </a:lnTo>
                  <a:lnTo>
                    <a:pt x="478" y="524"/>
                  </a:lnTo>
                  <a:lnTo>
                    <a:pt x="464" y="533"/>
                  </a:lnTo>
                  <a:lnTo>
                    <a:pt x="448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/>
            <p:cNvSpPr>
              <a:spLocks/>
            </p:cNvSpPr>
            <p:nvPr userDrawn="1"/>
          </p:nvSpPr>
          <p:spPr bwMode="auto">
            <a:xfrm>
              <a:off x="2219326" y="-1244600"/>
              <a:ext cx="906463" cy="850900"/>
            </a:xfrm>
            <a:custGeom>
              <a:avLst/>
              <a:gdLst>
                <a:gd name="T0" fmla="*/ 48 w 571"/>
                <a:gd name="T1" fmla="*/ 0 h 536"/>
                <a:gd name="T2" fmla="*/ 65 w 571"/>
                <a:gd name="T3" fmla="*/ 4 h 536"/>
                <a:gd name="T4" fmla="*/ 79 w 571"/>
                <a:gd name="T5" fmla="*/ 12 h 536"/>
                <a:gd name="T6" fmla="*/ 89 w 571"/>
                <a:gd name="T7" fmla="*/ 26 h 536"/>
                <a:gd name="T8" fmla="*/ 280 w 571"/>
                <a:gd name="T9" fmla="*/ 431 h 536"/>
                <a:gd name="T10" fmla="*/ 285 w 571"/>
                <a:gd name="T11" fmla="*/ 440 h 536"/>
                <a:gd name="T12" fmla="*/ 484 w 571"/>
                <a:gd name="T13" fmla="*/ 26 h 536"/>
                <a:gd name="T14" fmla="*/ 494 w 571"/>
                <a:gd name="T15" fmla="*/ 12 h 536"/>
                <a:gd name="T16" fmla="*/ 508 w 571"/>
                <a:gd name="T17" fmla="*/ 2 h 536"/>
                <a:gd name="T18" fmla="*/ 526 w 571"/>
                <a:gd name="T19" fmla="*/ 0 h 536"/>
                <a:gd name="T20" fmla="*/ 541 w 571"/>
                <a:gd name="T21" fmla="*/ 2 h 536"/>
                <a:gd name="T22" fmla="*/ 554 w 571"/>
                <a:gd name="T23" fmla="*/ 9 h 536"/>
                <a:gd name="T24" fmla="*/ 564 w 571"/>
                <a:gd name="T25" fmla="*/ 21 h 536"/>
                <a:gd name="T26" fmla="*/ 571 w 571"/>
                <a:gd name="T27" fmla="*/ 35 h 536"/>
                <a:gd name="T28" fmla="*/ 571 w 571"/>
                <a:gd name="T29" fmla="*/ 51 h 536"/>
                <a:gd name="T30" fmla="*/ 568 w 571"/>
                <a:gd name="T31" fmla="*/ 67 h 536"/>
                <a:gd name="T32" fmla="*/ 337 w 571"/>
                <a:gd name="T33" fmla="*/ 536 h 536"/>
                <a:gd name="T34" fmla="*/ 233 w 571"/>
                <a:gd name="T35" fmla="*/ 536 h 536"/>
                <a:gd name="T36" fmla="*/ 6 w 571"/>
                <a:gd name="T37" fmla="*/ 67 h 536"/>
                <a:gd name="T38" fmla="*/ 0 w 571"/>
                <a:gd name="T39" fmla="*/ 51 h 536"/>
                <a:gd name="T40" fmla="*/ 2 w 571"/>
                <a:gd name="T41" fmla="*/ 35 h 536"/>
                <a:gd name="T42" fmla="*/ 7 w 571"/>
                <a:gd name="T43" fmla="*/ 21 h 536"/>
                <a:gd name="T44" fmla="*/ 18 w 571"/>
                <a:gd name="T45" fmla="*/ 9 h 536"/>
                <a:gd name="T46" fmla="*/ 32 w 571"/>
                <a:gd name="T47" fmla="*/ 2 h 536"/>
                <a:gd name="T48" fmla="*/ 48 w 571"/>
                <a:gd name="T4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71" h="536">
                  <a:moveTo>
                    <a:pt x="48" y="0"/>
                  </a:moveTo>
                  <a:lnTo>
                    <a:pt x="65" y="4"/>
                  </a:lnTo>
                  <a:lnTo>
                    <a:pt x="79" y="12"/>
                  </a:lnTo>
                  <a:lnTo>
                    <a:pt x="89" y="26"/>
                  </a:lnTo>
                  <a:lnTo>
                    <a:pt x="280" y="431"/>
                  </a:lnTo>
                  <a:lnTo>
                    <a:pt x="285" y="440"/>
                  </a:lnTo>
                  <a:lnTo>
                    <a:pt x="484" y="26"/>
                  </a:lnTo>
                  <a:lnTo>
                    <a:pt x="494" y="12"/>
                  </a:lnTo>
                  <a:lnTo>
                    <a:pt x="508" y="2"/>
                  </a:lnTo>
                  <a:lnTo>
                    <a:pt x="526" y="0"/>
                  </a:lnTo>
                  <a:lnTo>
                    <a:pt x="541" y="2"/>
                  </a:lnTo>
                  <a:lnTo>
                    <a:pt x="554" y="9"/>
                  </a:lnTo>
                  <a:lnTo>
                    <a:pt x="564" y="21"/>
                  </a:lnTo>
                  <a:lnTo>
                    <a:pt x="571" y="35"/>
                  </a:lnTo>
                  <a:lnTo>
                    <a:pt x="571" y="51"/>
                  </a:lnTo>
                  <a:lnTo>
                    <a:pt x="568" y="67"/>
                  </a:lnTo>
                  <a:lnTo>
                    <a:pt x="337" y="536"/>
                  </a:lnTo>
                  <a:lnTo>
                    <a:pt x="233" y="536"/>
                  </a:lnTo>
                  <a:lnTo>
                    <a:pt x="6" y="67"/>
                  </a:lnTo>
                  <a:lnTo>
                    <a:pt x="0" y="51"/>
                  </a:lnTo>
                  <a:lnTo>
                    <a:pt x="2" y="35"/>
                  </a:lnTo>
                  <a:lnTo>
                    <a:pt x="7" y="21"/>
                  </a:lnTo>
                  <a:lnTo>
                    <a:pt x="18" y="9"/>
                  </a:lnTo>
                  <a:lnTo>
                    <a:pt x="32" y="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/>
            <p:cNvSpPr>
              <a:spLocks noEditPoints="1"/>
            </p:cNvSpPr>
            <p:nvPr userDrawn="1"/>
          </p:nvSpPr>
          <p:spPr bwMode="auto">
            <a:xfrm>
              <a:off x="3125788" y="-1244600"/>
              <a:ext cx="1017588" cy="850900"/>
            </a:xfrm>
            <a:custGeom>
              <a:avLst/>
              <a:gdLst>
                <a:gd name="T0" fmla="*/ 321 w 641"/>
                <a:gd name="T1" fmla="*/ 70 h 536"/>
                <a:gd name="T2" fmla="*/ 201 w 641"/>
                <a:gd name="T3" fmla="*/ 328 h 536"/>
                <a:gd name="T4" fmla="*/ 443 w 641"/>
                <a:gd name="T5" fmla="*/ 328 h 536"/>
                <a:gd name="T6" fmla="*/ 321 w 641"/>
                <a:gd name="T7" fmla="*/ 70 h 536"/>
                <a:gd name="T8" fmla="*/ 264 w 641"/>
                <a:gd name="T9" fmla="*/ 0 h 536"/>
                <a:gd name="T10" fmla="*/ 381 w 641"/>
                <a:gd name="T11" fmla="*/ 0 h 536"/>
                <a:gd name="T12" fmla="*/ 641 w 641"/>
                <a:gd name="T13" fmla="*/ 536 h 536"/>
                <a:gd name="T14" fmla="*/ 538 w 641"/>
                <a:gd name="T15" fmla="*/ 536 h 536"/>
                <a:gd name="T16" fmla="*/ 482 w 641"/>
                <a:gd name="T17" fmla="*/ 414 h 536"/>
                <a:gd name="T18" fmla="*/ 480 w 641"/>
                <a:gd name="T19" fmla="*/ 410 h 536"/>
                <a:gd name="T20" fmla="*/ 161 w 641"/>
                <a:gd name="T21" fmla="*/ 410 h 536"/>
                <a:gd name="T22" fmla="*/ 103 w 641"/>
                <a:gd name="T23" fmla="*/ 536 h 536"/>
                <a:gd name="T24" fmla="*/ 0 w 641"/>
                <a:gd name="T25" fmla="*/ 536 h 536"/>
                <a:gd name="T26" fmla="*/ 264 w 641"/>
                <a:gd name="T2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36">
                  <a:moveTo>
                    <a:pt x="321" y="70"/>
                  </a:moveTo>
                  <a:lnTo>
                    <a:pt x="201" y="328"/>
                  </a:lnTo>
                  <a:lnTo>
                    <a:pt x="443" y="328"/>
                  </a:lnTo>
                  <a:lnTo>
                    <a:pt x="321" y="70"/>
                  </a:lnTo>
                  <a:close/>
                  <a:moveTo>
                    <a:pt x="264" y="0"/>
                  </a:moveTo>
                  <a:lnTo>
                    <a:pt x="381" y="0"/>
                  </a:lnTo>
                  <a:lnTo>
                    <a:pt x="641" y="536"/>
                  </a:lnTo>
                  <a:lnTo>
                    <a:pt x="538" y="536"/>
                  </a:lnTo>
                  <a:lnTo>
                    <a:pt x="482" y="414"/>
                  </a:lnTo>
                  <a:lnTo>
                    <a:pt x="480" y="410"/>
                  </a:lnTo>
                  <a:lnTo>
                    <a:pt x="161" y="410"/>
                  </a:lnTo>
                  <a:lnTo>
                    <a:pt x="103" y="536"/>
                  </a:lnTo>
                  <a:lnTo>
                    <a:pt x="0" y="536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/>
            <p:cNvSpPr>
              <a:spLocks/>
            </p:cNvSpPr>
            <p:nvPr userDrawn="1"/>
          </p:nvSpPr>
          <p:spPr bwMode="auto">
            <a:xfrm>
              <a:off x="4106863" y="-1244600"/>
              <a:ext cx="928688" cy="850900"/>
            </a:xfrm>
            <a:custGeom>
              <a:avLst/>
              <a:gdLst>
                <a:gd name="T0" fmla="*/ 42 w 585"/>
                <a:gd name="T1" fmla="*/ 0 h 536"/>
                <a:gd name="T2" fmla="*/ 545 w 585"/>
                <a:gd name="T3" fmla="*/ 0 h 536"/>
                <a:gd name="T4" fmla="*/ 560 w 585"/>
                <a:gd name="T5" fmla="*/ 2 h 536"/>
                <a:gd name="T6" fmla="*/ 574 w 585"/>
                <a:gd name="T7" fmla="*/ 12 h 536"/>
                <a:gd name="T8" fmla="*/ 583 w 585"/>
                <a:gd name="T9" fmla="*/ 25 h 536"/>
                <a:gd name="T10" fmla="*/ 585 w 585"/>
                <a:gd name="T11" fmla="*/ 40 h 536"/>
                <a:gd name="T12" fmla="*/ 583 w 585"/>
                <a:gd name="T13" fmla="*/ 56 h 536"/>
                <a:gd name="T14" fmla="*/ 574 w 585"/>
                <a:gd name="T15" fmla="*/ 70 h 536"/>
                <a:gd name="T16" fmla="*/ 560 w 585"/>
                <a:gd name="T17" fmla="*/ 79 h 536"/>
                <a:gd name="T18" fmla="*/ 545 w 585"/>
                <a:gd name="T19" fmla="*/ 82 h 536"/>
                <a:gd name="T20" fmla="*/ 342 w 585"/>
                <a:gd name="T21" fmla="*/ 82 h 536"/>
                <a:gd name="T22" fmla="*/ 342 w 585"/>
                <a:gd name="T23" fmla="*/ 536 h 536"/>
                <a:gd name="T24" fmla="*/ 244 w 585"/>
                <a:gd name="T25" fmla="*/ 536 h 536"/>
                <a:gd name="T26" fmla="*/ 244 w 585"/>
                <a:gd name="T27" fmla="*/ 82 h 536"/>
                <a:gd name="T28" fmla="*/ 42 w 585"/>
                <a:gd name="T29" fmla="*/ 82 h 536"/>
                <a:gd name="T30" fmla="*/ 26 w 585"/>
                <a:gd name="T31" fmla="*/ 79 h 536"/>
                <a:gd name="T32" fmla="*/ 12 w 585"/>
                <a:gd name="T33" fmla="*/ 70 h 536"/>
                <a:gd name="T34" fmla="*/ 4 w 585"/>
                <a:gd name="T35" fmla="*/ 56 h 536"/>
                <a:gd name="T36" fmla="*/ 0 w 585"/>
                <a:gd name="T37" fmla="*/ 40 h 536"/>
                <a:gd name="T38" fmla="*/ 4 w 585"/>
                <a:gd name="T39" fmla="*/ 25 h 536"/>
                <a:gd name="T40" fmla="*/ 12 w 585"/>
                <a:gd name="T41" fmla="*/ 12 h 536"/>
                <a:gd name="T42" fmla="*/ 26 w 585"/>
                <a:gd name="T43" fmla="*/ 2 h 536"/>
                <a:gd name="T44" fmla="*/ 42 w 585"/>
                <a:gd name="T45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85" h="536">
                  <a:moveTo>
                    <a:pt x="42" y="0"/>
                  </a:moveTo>
                  <a:lnTo>
                    <a:pt x="545" y="0"/>
                  </a:lnTo>
                  <a:lnTo>
                    <a:pt x="560" y="2"/>
                  </a:lnTo>
                  <a:lnTo>
                    <a:pt x="574" y="12"/>
                  </a:lnTo>
                  <a:lnTo>
                    <a:pt x="583" y="25"/>
                  </a:lnTo>
                  <a:lnTo>
                    <a:pt x="585" y="40"/>
                  </a:lnTo>
                  <a:lnTo>
                    <a:pt x="583" y="56"/>
                  </a:lnTo>
                  <a:lnTo>
                    <a:pt x="574" y="70"/>
                  </a:lnTo>
                  <a:lnTo>
                    <a:pt x="560" y="79"/>
                  </a:lnTo>
                  <a:lnTo>
                    <a:pt x="545" y="82"/>
                  </a:lnTo>
                  <a:lnTo>
                    <a:pt x="342" y="82"/>
                  </a:lnTo>
                  <a:lnTo>
                    <a:pt x="342" y="536"/>
                  </a:lnTo>
                  <a:lnTo>
                    <a:pt x="244" y="536"/>
                  </a:lnTo>
                  <a:lnTo>
                    <a:pt x="244" y="82"/>
                  </a:lnTo>
                  <a:lnTo>
                    <a:pt x="42" y="82"/>
                  </a:lnTo>
                  <a:lnTo>
                    <a:pt x="26" y="79"/>
                  </a:lnTo>
                  <a:lnTo>
                    <a:pt x="12" y="70"/>
                  </a:lnTo>
                  <a:lnTo>
                    <a:pt x="4" y="56"/>
                  </a:lnTo>
                  <a:lnTo>
                    <a:pt x="0" y="40"/>
                  </a:lnTo>
                  <a:lnTo>
                    <a:pt x="4" y="25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1"/>
            <p:cNvSpPr>
              <a:spLocks/>
            </p:cNvSpPr>
            <p:nvPr userDrawn="1"/>
          </p:nvSpPr>
          <p:spPr bwMode="auto">
            <a:xfrm>
              <a:off x="5214938" y="-1244600"/>
              <a:ext cx="906463" cy="873125"/>
            </a:xfrm>
            <a:custGeom>
              <a:avLst/>
              <a:gdLst>
                <a:gd name="T0" fmla="*/ 49 w 571"/>
                <a:gd name="T1" fmla="*/ 0 h 550"/>
                <a:gd name="T2" fmla="*/ 68 w 571"/>
                <a:gd name="T3" fmla="*/ 4 h 550"/>
                <a:gd name="T4" fmla="*/ 84 w 571"/>
                <a:gd name="T5" fmla="*/ 14 h 550"/>
                <a:gd name="T6" fmla="*/ 94 w 571"/>
                <a:gd name="T7" fmla="*/ 30 h 550"/>
                <a:gd name="T8" fmla="*/ 98 w 571"/>
                <a:gd name="T9" fmla="*/ 49 h 550"/>
                <a:gd name="T10" fmla="*/ 98 w 571"/>
                <a:gd name="T11" fmla="*/ 299 h 550"/>
                <a:gd name="T12" fmla="*/ 98 w 571"/>
                <a:gd name="T13" fmla="*/ 320 h 550"/>
                <a:gd name="T14" fmla="*/ 101 w 571"/>
                <a:gd name="T15" fmla="*/ 342 h 550"/>
                <a:gd name="T16" fmla="*/ 105 w 571"/>
                <a:gd name="T17" fmla="*/ 363 h 550"/>
                <a:gd name="T18" fmla="*/ 112 w 571"/>
                <a:gd name="T19" fmla="*/ 384 h 550"/>
                <a:gd name="T20" fmla="*/ 122 w 571"/>
                <a:gd name="T21" fmla="*/ 403 h 550"/>
                <a:gd name="T22" fmla="*/ 136 w 571"/>
                <a:gd name="T23" fmla="*/ 421 h 550"/>
                <a:gd name="T24" fmla="*/ 156 w 571"/>
                <a:gd name="T25" fmla="*/ 437 h 550"/>
                <a:gd name="T26" fmla="*/ 180 w 571"/>
                <a:gd name="T27" fmla="*/ 449 h 550"/>
                <a:gd name="T28" fmla="*/ 208 w 571"/>
                <a:gd name="T29" fmla="*/ 459 h 550"/>
                <a:gd name="T30" fmla="*/ 245 w 571"/>
                <a:gd name="T31" fmla="*/ 464 h 550"/>
                <a:gd name="T32" fmla="*/ 286 w 571"/>
                <a:gd name="T33" fmla="*/ 466 h 550"/>
                <a:gd name="T34" fmla="*/ 328 w 571"/>
                <a:gd name="T35" fmla="*/ 464 h 550"/>
                <a:gd name="T36" fmla="*/ 363 w 571"/>
                <a:gd name="T37" fmla="*/ 459 h 550"/>
                <a:gd name="T38" fmla="*/ 391 w 571"/>
                <a:gd name="T39" fmla="*/ 449 h 550"/>
                <a:gd name="T40" fmla="*/ 416 w 571"/>
                <a:gd name="T41" fmla="*/ 437 h 550"/>
                <a:gd name="T42" fmla="*/ 435 w 571"/>
                <a:gd name="T43" fmla="*/ 421 h 550"/>
                <a:gd name="T44" fmla="*/ 449 w 571"/>
                <a:gd name="T45" fmla="*/ 403 h 550"/>
                <a:gd name="T46" fmla="*/ 459 w 571"/>
                <a:gd name="T47" fmla="*/ 384 h 550"/>
                <a:gd name="T48" fmla="*/ 466 w 571"/>
                <a:gd name="T49" fmla="*/ 363 h 550"/>
                <a:gd name="T50" fmla="*/ 470 w 571"/>
                <a:gd name="T51" fmla="*/ 342 h 550"/>
                <a:gd name="T52" fmla="*/ 473 w 571"/>
                <a:gd name="T53" fmla="*/ 320 h 550"/>
                <a:gd name="T54" fmla="*/ 473 w 571"/>
                <a:gd name="T55" fmla="*/ 299 h 550"/>
                <a:gd name="T56" fmla="*/ 473 w 571"/>
                <a:gd name="T57" fmla="*/ 49 h 550"/>
                <a:gd name="T58" fmla="*/ 477 w 571"/>
                <a:gd name="T59" fmla="*/ 30 h 550"/>
                <a:gd name="T60" fmla="*/ 487 w 571"/>
                <a:gd name="T61" fmla="*/ 14 h 550"/>
                <a:gd name="T62" fmla="*/ 503 w 571"/>
                <a:gd name="T63" fmla="*/ 4 h 550"/>
                <a:gd name="T64" fmla="*/ 522 w 571"/>
                <a:gd name="T65" fmla="*/ 0 h 550"/>
                <a:gd name="T66" fmla="*/ 541 w 571"/>
                <a:gd name="T67" fmla="*/ 4 h 550"/>
                <a:gd name="T68" fmla="*/ 557 w 571"/>
                <a:gd name="T69" fmla="*/ 14 h 550"/>
                <a:gd name="T70" fmla="*/ 567 w 571"/>
                <a:gd name="T71" fmla="*/ 30 h 550"/>
                <a:gd name="T72" fmla="*/ 571 w 571"/>
                <a:gd name="T73" fmla="*/ 49 h 550"/>
                <a:gd name="T74" fmla="*/ 571 w 571"/>
                <a:gd name="T75" fmla="*/ 306 h 550"/>
                <a:gd name="T76" fmla="*/ 567 w 571"/>
                <a:gd name="T77" fmla="*/ 358 h 550"/>
                <a:gd name="T78" fmla="*/ 557 w 571"/>
                <a:gd name="T79" fmla="*/ 402 h 550"/>
                <a:gd name="T80" fmla="*/ 540 w 571"/>
                <a:gd name="T81" fmla="*/ 442 h 550"/>
                <a:gd name="T82" fmla="*/ 513 w 571"/>
                <a:gd name="T83" fmla="*/ 475 h 550"/>
                <a:gd name="T84" fmla="*/ 482 w 571"/>
                <a:gd name="T85" fmla="*/ 501 h 550"/>
                <a:gd name="T86" fmla="*/ 444 w 571"/>
                <a:gd name="T87" fmla="*/ 522 h 550"/>
                <a:gd name="T88" fmla="*/ 398 w 571"/>
                <a:gd name="T89" fmla="*/ 538 h 550"/>
                <a:gd name="T90" fmla="*/ 346 w 571"/>
                <a:gd name="T91" fmla="*/ 547 h 550"/>
                <a:gd name="T92" fmla="*/ 286 w 571"/>
                <a:gd name="T93" fmla="*/ 550 h 550"/>
                <a:gd name="T94" fmla="*/ 225 w 571"/>
                <a:gd name="T95" fmla="*/ 547 h 550"/>
                <a:gd name="T96" fmla="*/ 173 w 571"/>
                <a:gd name="T97" fmla="*/ 538 h 550"/>
                <a:gd name="T98" fmla="*/ 128 w 571"/>
                <a:gd name="T99" fmla="*/ 522 h 550"/>
                <a:gd name="T100" fmla="*/ 89 w 571"/>
                <a:gd name="T101" fmla="*/ 501 h 550"/>
                <a:gd name="T102" fmla="*/ 58 w 571"/>
                <a:gd name="T103" fmla="*/ 475 h 550"/>
                <a:gd name="T104" fmla="*/ 32 w 571"/>
                <a:gd name="T105" fmla="*/ 442 h 550"/>
                <a:gd name="T106" fmla="*/ 14 w 571"/>
                <a:gd name="T107" fmla="*/ 402 h 550"/>
                <a:gd name="T108" fmla="*/ 4 w 571"/>
                <a:gd name="T109" fmla="*/ 358 h 550"/>
                <a:gd name="T110" fmla="*/ 0 w 571"/>
                <a:gd name="T111" fmla="*/ 306 h 550"/>
                <a:gd name="T112" fmla="*/ 0 w 571"/>
                <a:gd name="T113" fmla="*/ 49 h 550"/>
                <a:gd name="T114" fmla="*/ 4 w 571"/>
                <a:gd name="T115" fmla="*/ 30 h 550"/>
                <a:gd name="T116" fmla="*/ 14 w 571"/>
                <a:gd name="T117" fmla="*/ 14 h 550"/>
                <a:gd name="T118" fmla="*/ 30 w 571"/>
                <a:gd name="T119" fmla="*/ 4 h 550"/>
                <a:gd name="T120" fmla="*/ 49 w 571"/>
                <a:gd name="T12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1" h="550">
                  <a:moveTo>
                    <a:pt x="49" y="0"/>
                  </a:moveTo>
                  <a:lnTo>
                    <a:pt x="68" y="4"/>
                  </a:lnTo>
                  <a:lnTo>
                    <a:pt x="84" y="14"/>
                  </a:lnTo>
                  <a:lnTo>
                    <a:pt x="94" y="30"/>
                  </a:lnTo>
                  <a:lnTo>
                    <a:pt x="98" y="49"/>
                  </a:lnTo>
                  <a:lnTo>
                    <a:pt x="98" y="299"/>
                  </a:lnTo>
                  <a:lnTo>
                    <a:pt x="98" y="320"/>
                  </a:lnTo>
                  <a:lnTo>
                    <a:pt x="101" y="342"/>
                  </a:lnTo>
                  <a:lnTo>
                    <a:pt x="105" y="363"/>
                  </a:lnTo>
                  <a:lnTo>
                    <a:pt x="112" y="384"/>
                  </a:lnTo>
                  <a:lnTo>
                    <a:pt x="122" y="403"/>
                  </a:lnTo>
                  <a:lnTo>
                    <a:pt x="136" y="421"/>
                  </a:lnTo>
                  <a:lnTo>
                    <a:pt x="156" y="437"/>
                  </a:lnTo>
                  <a:lnTo>
                    <a:pt x="180" y="449"/>
                  </a:lnTo>
                  <a:lnTo>
                    <a:pt x="208" y="459"/>
                  </a:lnTo>
                  <a:lnTo>
                    <a:pt x="245" y="464"/>
                  </a:lnTo>
                  <a:lnTo>
                    <a:pt x="286" y="466"/>
                  </a:lnTo>
                  <a:lnTo>
                    <a:pt x="328" y="464"/>
                  </a:lnTo>
                  <a:lnTo>
                    <a:pt x="363" y="459"/>
                  </a:lnTo>
                  <a:lnTo>
                    <a:pt x="391" y="449"/>
                  </a:lnTo>
                  <a:lnTo>
                    <a:pt x="416" y="437"/>
                  </a:lnTo>
                  <a:lnTo>
                    <a:pt x="435" y="421"/>
                  </a:lnTo>
                  <a:lnTo>
                    <a:pt x="449" y="403"/>
                  </a:lnTo>
                  <a:lnTo>
                    <a:pt x="459" y="384"/>
                  </a:lnTo>
                  <a:lnTo>
                    <a:pt x="466" y="363"/>
                  </a:lnTo>
                  <a:lnTo>
                    <a:pt x="470" y="342"/>
                  </a:lnTo>
                  <a:lnTo>
                    <a:pt x="473" y="320"/>
                  </a:lnTo>
                  <a:lnTo>
                    <a:pt x="473" y="299"/>
                  </a:lnTo>
                  <a:lnTo>
                    <a:pt x="473" y="49"/>
                  </a:lnTo>
                  <a:lnTo>
                    <a:pt x="477" y="30"/>
                  </a:lnTo>
                  <a:lnTo>
                    <a:pt x="487" y="14"/>
                  </a:lnTo>
                  <a:lnTo>
                    <a:pt x="503" y="4"/>
                  </a:lnTo>
                  <a:lnTo>
                    <a:pt x="522" y="0"/>
                  </a:lnTo>
                  <a:lnTo>
                    <a:pt x="541" y="4"/>
                  </a:lnTo>
                  <a:lnTo>
                    <a:pt x="557" y="14"/>
                  </a:lnTo>
                  <a:lnTo>
                    <a:pt x="567" y="30"/>
                  </a:lnTo>
                  <a:lnTo>
                    <a:pt x="571" y="49"/>
                  </a:lnTo>
                  <a:lnTo>
                    <a:pt x="571" y="306"/>
                  </a:lnTo>
                  <a:lnTo>
                    <a:pt x="567" y="358"/>
                  </a:lnTo>
                  <a:lnTo>
                    <a:pt x="557" y="402"/>
                  </a:lnTo>
                  <a:lnTo>
                    <a:pt x="540" y="442"/>
                  </a:lnTo>
                  <a:lnTo>
                    <a:pt x="513" y="475"/>
                  </a:lnTo>
                  <a:lnTo>
                    <a:pt x="482" y="501"/>
                  </a:lnTo>
                  <a:lnTo>
                    <a:pt x="444" y="522"/>
                  </a:lnTo>
                  <a:lnTo>
                    <a:pt x="398" y="538"/>
                  </a:lnTo>
                  <a:lnTo>
                    <a:pt x="346" y="547"/>
                  </a:lnTo>
                  <a:lnTo>
                    <a:pt x="286" y="550"/>
                  </a:lnTo>
                  <a:lnTo>
                    <a:pt x="225" y="547"/>
                  </a:lnTo>
                  <a:lnTo>
                    <a:pt x="173" y="538"/>
                  </a:lnTo>
                  <a:lnTo>
                    <a:pt x="128" y="522"/>
                  </a:lnTo>
                  <a:lnTo>
                    <a:pt x="89" y="501"/>
                  </a:lnTo>
                  <a:lnTo>
                    <a:pt x="58" y="475"/>
                  </a:lnTo>
                  <a:lnTo>
                    <a:pt x="32" y="442"/>
                  </a:lnTo>
                  <a:lnTo>
                    <a:pt x="14" y="402"/>
                  </a:lnTo>
                  <a:lnTo>
                    <a:pt x="4" y="358"/>
                  </a:lnTo>
                  <a:lnTo>
                    <a:pt x="0" y="306"/>
                  </a:lnTo>
                  <a:lnTo>
                    <a:pt x="0" y="49"/>
                  </a:lnTo>
                  <a:lnTo>
                    <a:pt x="4" y="30"/>
                  </a:lnTo>
                  <a:lnTo>
                    <a:pt x="14" y="14"/>
                  </a:lnTo>
                  <a:lnTo>
                    <a:pt x="30" y="4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2"/>
            <p:cNvSpPr>
              <a:spLocks noEditPoints="1"/>
            </p:cNvSpPr>
            <p:nvPr userDrawn="1"/>
          </p:nvSpPr>
          <p:spPr bwMode="auto">
            <a:xfrm>
              <a:off x="6384926" y="-1244600"/>
              <a:ext cx="873125" cy="850900"/>
            </a:xfrm>
            <a:custGeom>
              <a:avLst/>
              <a:gdLst>
                <a:gd name="T0" fmla="*/ 96 w 550"/>
                <a:gd name="T1" fmla="*/ 79 h 536"/>
                <a:gd name="T2" fmla="*/ 96 w 550"/>
                <a:gd name="T3" fmla="*/ 241 h 536"/>
                <a:gd name="T4" fmla="*/ 307 w 550"/>
                <a:gd name="T5" fmla="*/ 241 h 536"/>
                <a:gd name="T6" fmla="*/ 342 w 550"/>
                <a:gd name="T7" fmla="*/ 241 h 536"/>
                <a:gd name="T8" fmla="*/ 372 w 550"/>
                <a:gd name="T9" fmla="*/ 238 h 536"/>
                <a:gd name="T10" fmla="*/ 398 w 550"/>
                <a:gd name="T11" fmla="*/ 231 h 536"/>
                <a:gd name="T12" fmla="*/ 417 w 550"/>
                <a:gd name="T13" fmla="*/ 222 h 536"/>
                <a:gd name="T14" fmla="*/ 431 w 550"/>
                <a:gd name="T15" fmla="*/ 206 h 536"/>
                <a:gd name="T16" fmla="*/ 440 w 550"/>
                <a:gd name="T17" fmla="*/ 187 h 536"/>
                <a:gd name="T18" fmla="*/ 443 w 550"/>
                <a:gd name="T19" fmla="*/ 161 h 536"/>
                <a:gd name="T20" fmla="*/ 440 w 550"/>
                <a:gd name="T21" fmla="*/ 135 h 536"/>
                <a:gd name="T22" fmla="*/ 431 w 550"/>
                <a:gd name="T23" fmla="*/ 114 h 536"/>
                <a:gd name="T24" fmla="*/ 417 w 550"/>
                <a:gd name="T25" fmla="*/ 100 h 536"/>
                <a:gd name="T26" fmla="*/ 398 w 550"/>
                <a:gd name="T27" fmla="*/ 89 h 536"/>
                <a:gd name="T28" fmla="*/ 372 w 550"/>
                <a:gd name="T29" fmla="*/ 84 h 536"/>
                <a:gd name="T30" fmla="*/ 342 w 550"/>
                <a:gd name="T31" fmla="*/ 80 h 536"/>
                <a:gd name="T32" fmla="*/ 307 w 550"/>
                <a:gd name="T33" fmla="*/ 79 h 536"/>
                <a:gd name="T34" fmla="*/ 96 w 550"/>
                <a:gd name="T35" fmla="*/ 79 h 536"/>
                <a:gd name="T36" fmla="*/ 0 w 550"/>
                <a:gd name="T37" fmla="*/ 0 h 536"/>
                <a:gd name="T38" fmla="*/ 323 w 550"/>
                <a:gd name="T39" fmla="*/ 0 h 536"/>
                <a:gd name="T40" fmla="*/ 377 w 550"/>
                <a:gd name="T41" fmla="*/ 2 h 536"/>
                <a:gd name="T42" fmla="*/ 422 w 550"/>
                <a:gd name="T43" fmla="*/ 9 h 536"/>
                <a:gd name="T44" fmla="*/ 459 w 550"/>
                <a:gd name="T45" fmla="*/ 19 h 536"/>
                <a:gd name="T46" fmla="*/ 489 w 550"/>
                <a:gd name="T47" fmla="*/ 37 h 536"/>
                <a:gd name="T48" fmla="*/ 511 w 550"/>
                <a:gd name="T49" fmla="*/ 58 h 536"/>
                <a:gd name="T50" fmla="*/ 527 w 550"/>
                <a:gd name="T51" fmla="*/ 86 h 536"/>
                <a:gd name="T52" fmla="*/ 537 w 550"/>
                <a:gd name="T53" fmla="*/ 119 h 536"/>
                <a:gd name="T54" fmla="*/ 539 w 550"/>
                <a:gd name="T55" fmla="*/ 157 h 536"/>
                <a:gd name="T56" fmla="*/ 537 w 550"/>
                <a:gd name="T57" fmla="*/ 194 h 536"/>
                <a:gd name="T58" fmla="*/ 527 w 550"/>
                <a:gd name="T59" fmla="*/ 225 h 536"/>
                <a:gd name="T60" fmla="*/ 513 w 550"/>
                <a:gd name="T61" fmla="*/ 252 h 536"/>
                <a:gd name="T62" fmla="*/ 494 w 550"/>
                <a:gd name="T63" fmla="*/ 272 h 536"/>
                <a:gd name="T64" fmla="*/ 471 w 550"/>
                <a:gd name="T65" fmla="*/ 290 h 536"/>
                <a:gd name="T66" fmla="*/ 447 w 550"/>
                <a:gd name="T67" fmla="*/ 302 h 536"/>
                <a:gd name="T68" fmla="*/ 419 w 550"/>
                <a:gd name="T69" fmla="*/ 311 h 536"/>
                <a:gd name="T70" fmla="*/ 393 w 550"/>
                <a:gd name="T71" fmla="*/ 314 h 536"/>
                <a:gd name="T72" fmla="*/ 384 w 550"/>
                <a:gd name="T73" fmla="*/ 314 h 536"/>
                <a:gd name="T74" fmla="*/ 550 w 550"/>
                <a:gd name="T75" fmla="*/ 536 h 536"/>
                <a:gd name="T76" fmla="*/ 431 w 550"/>
                <a:gd name="T77" fmla="*/ 536 h 536"/>
                <a:gd name="T78" fmla="*/ 274 w 550"/>
                <a:gd name="T79" fmla="*/ 323 h 536"/>
                <a:gd name="T80" fmla="*/ 272 w 550"/>
                <a:gd name="T81" fmla="*/ 321 h 536"/>
                <a:gd name="T82" fmla="*/ 96 w 550"/>
                <a:gd name="T83" fmla="*/ 321 h 536"/>
                <a:gd name="T84" fmla="*/ 96 w 550"/>
                <a:gd name="T85" fmla="*/ 536 h 536"/>
                <a:gd name="T86" fmla="*/ 0 w 550"/>
                <a:gd name="T87" fmla="*/ 536 h 536"/>
                <a:gd name="T88" fmla="*/ 0 w 550"/>
                <a:gd name="T8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536">
                  <a:moveTo>
                    <a:pt x="96" y="79"/>
                  </a:moveTo>
                  <a:lnTo>
                    <a:pt x="96" y="241"/>
                  </a:lnTo>
                  <a:lnTo>
                    <a:pt x="307" y="241"/>
                  </a:lnTo>
                  <a:lnTo>
                    <a:pt x="342" y="241"/>
                  </a:lnTo>
                  <a:lnTo>
                    <a:pt x="372" y="238"/>
                  </a:lnTo>
                  <a:lnTo>
                    <a:pt x="398" y="231"/>
                  </a:lnTo>
                  <a:lnTo>
                    <a:pt x="417" y="222"/>
                  </a:lnTo>
                  <a:lnTo>
                    <a:pt x="431" y="206"/>
                  </a:lnTo>
                  <a:lnTo>
                    <a:pt x="440" y="187"/>
                  </a:lnTo>
                  <a:lnTo>
                    <a:pt x="443" y="161"/>
                  </a:lnTo>
                  <a:lnTo>
                    <a:pt x="440" y="135"/>
                  </a:lnTo>
                  <a:lnTo>
                    <a:pt x="431" y="114"/>
                  </a:lnTo>
                  <a:lnTo>
                    <a:pt x="417" y="100"/>
                  </a:lnTo>
                  <a:lnTo>
                    <a:pt x="398" y="89"/>
                  </a:lnTo>
                  <a:lnTo>
                    <a:pt x="372" y="84"/>
                  </a:lnTo>
                  <a:lnTo>
                    <a:pt x="342" y="80"/>
                  </a:lnTo>
                  <a:lnTo>
                    <a:pt x="307" y="79"/>
                  </a:lnTo>
                  <a:lnTo>
                    <a:pt x="96" y="79"/>
                  </a:lnTo>
                  <a:close/>
                  <a:moveTo>
                    <a:pt x="0" y="0"/>
                  </a:moveTo>
                  <a:lnTo>
                    <a:pt x="323" y="0"/>
                  </a:lnTo>
                  <a:lnTo>
                    <a:pt x="377" y="2"/>
                  </a:lnTo>
                  <a:lnTo>
                    <a:pt x="422" y="9"/>
                  </a:lnTo>
                  <a:lnTo>
                    <a:pt x="459" y="19"/>
                  </a:lnTo>
                  <a:lnTo>
                    <a:pt x="489" y="37"/>
                  </a:lnTo>
                  <a:lnTo>
                    <a:pt x="511" y="58"/>
                  </a:lnTo>
                  <a:lnTo>
                    <a:pt x="527" y="86"/>
                  </a:lnTo>
                  <a:lnTo>
                    <a:pt x="537" y="119"/>
                  </a:lnTo>
                  <a:lnTo>
                    <a:pt x="539" y="157"/>
                  </a:lnTo>
                  <a:lnTo>
                    <a:pt x="537" y="194"/>
                  </a:lnTo>
                  <a:lnTo>
                    <a:pt x="527" y="225"/>
                  </a:lnTo>
                  <a:lnTo>
                    <a:pt x="513" y="252"/>
                  </a:lnTo>
                  <a:lnTo>
                    <a:pt x="494" y="272"/>
                  </a:lnTo>
                  <a:lnTo>
                    <a:pt x="471" y="290"/>
                  </a:lnTo>
                  <a:lnTo>
                    <a:pt x="447" y="302"/>
                  </a:lnTo>
                  <a:lnTo>
                    <a:pt x="419" y="311"/>
                  </a:lnTo>
                  <a:lnTo>
                    <a:pt x="393" y="314"/>
                  </a:lnTo>
                  <a:lnTo>
                    <a:pt x="384" y="314"/>
                  </a:lnTo>
                  <a:lnTo>
                    <a:pt x="550" y="536"/>
                  </a:lnTo>
                  <a:lnTo>
                    <a:pt x="431" y="536"/>
                  </a:lnTo>
                  <a:lnTo>
                    <a:pt x="274" y="323"/>
                  </a:lnTo>
                  <a:lnTo>
                    <a:pt x="272" y="321"/>
                  </a:lnTo>
                  <a:lnTo>
                    <a:pt x="96" y="321"/>
                  </a:lnTo>
                  <a:lnTo>
                    <a:pt x="9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3"/>
            <p:cNvSpPr>
              <a:spLocks/>
            </p:cNvSpPr>
            <p:nvPr userDrawn="1"/>
          </p:nvSpPr>
          <p:spPr bwMode="auto">
            <a:xfrm>
              <a:off x="7477126" y="-1244600"/>
              <a:ext cx="774700" cy="850900"/>
            </a:xfrm>
            <a:custGeom>
              <a:avLst/>
              <a:gdLst>
                <a:gd name="T0" fmla="*/ 0 w 488"/>
                <a:gd name="T1" fmla="*/ 0 h 536"/>
                <a:gd name="T2" fmla="*/ 438 w 488"/>
                <a:gd name="T3" fmla="*/ 0 h 536"/>
                <a:gd name="T4" fmla="*/ 453 w 488"/>
                <a:gd name="T5" fmla="*/ 2 h 536"/>
                <a:gd name="T6" fmla="*/ 467 w 488"/>
                <a:gd name="T7" fmla="*/ 12 h 536"/>
                <a:gd name="T8" fmla="*/ 476 w 488"/>
                <a:gd name="T9" fmla="*/ 25 h 536"/>
                <a:gd name="T10" fmla="*/ 480 w 488"/>
                <a:gd name="T11" fmla="*/ 40 h 536"/>
                <a:gd name="T12" fmla="*/ 476 w 488"/>
                <a:gd name="T13" fmla="*/ 56 h 536"/>
                <a:gd name="T14" fmla="*/ 467 w 488"/>
                <a:gd name="T15" fmla="*/ 70 h 536"/>
                <a:gd name="T16" fmla="*/ 453 w 488"/>
                <a:gd name="T17" fmla="*/ 79 h 536"/>
                <a:gd name="T18" fmla="*/ 438 w 488"/>
                <a:gd name="T19" fmla="*/ 82 h 536"/>
                <a:gd name="T20" fmla="*/ 97 w 488"/>
                <a:gd name="T21" fmla="*/ 82 h 536"/>
                <a:gd name="T22" fmla="*/ 97 w 488"/>
                <a:gd name="T23" fmla="*/ 218 h 536"/>
                <a:gd name="T24" fmla="*/ 333 w 488"/>
                <a:gd name="T25" fmla="*/ 218 h 536"/>
                <a:gd name="T26" fmla="*/ 349 w 488"/>
                <a:gd name="T27" fmla="*/ 222 h 536"/>
                <a:gd name="T28" fmla="*/ 361 w 488"/>
                <a:gd name="T29" fmla="*/ 231 h 536"/>
                <a:gd name="T30" fmla="*/ 370 w 488"/>
                <a:gd name="T31" fmla="*/ 243 h 536"/>
                <a:gd name="T32" fmla="*/ 373 w 488"/>
                <a:gd name="T33" fmla="*/ 259 h 536"/>
                <a:gd name="T34" fmla="*/ 370 w 488"/>
                <a:gd name="T35" fmla="*/ 276 h 536"/>
                <a:gd name="T36" fmla="*/ 361 w 488"/>
                <a:gd name="T37" fmla="*/ 288 h 536"/>
                <a:gd name="T38" fmla="*/ 349 w 488"/>
                <a:gd name="T39" fmla="*/ 297 h 536"/>
                <a:gd name="T40" fmla="*/ 333 w 488"/>
                <a:gd name="T41" fmla="*/ 300 h 536"/>
                <a:gd name="T42" fmla="*/ 97 w 488"/>
                <a:gd name="T43" fmla="*/ 300 h 536"/>
                <a:gd name="T44" fmla="*/ 97 w 488"/>
                <a:gd name="T45" fmla="*/ 454 h 536"/>
                <a:gd name="T46" fmla="*/ 446 w 488"/>
                <a:gd name="T47" fmla="*/ 454 h 536"/>
                <a:gd name="T48" fmla="*/ 464 w 488"/>
                <a:gd name="T49" fmla="*/ 457 h 536"/>
                <a:gd name="T50" fmla="*/ 476 w 488"/>
                <a:gd name="T51" fmla="*/ 466 h 536"/>
                <a:gd name="T52" fmla="*/ 485 w 488"/>
                <a:gd name="T53" fmla="*/ 478 h 536"/>
                <a:gd name="T54" fmla="*/ 488 w 488"/>
                <a:gd name="T55" fmla="*/ 494 h 536"/>
                <a:gd name="T56" fmla="*/ 485 w 488"/>
                <a:gd name="T57" fmla="*/ 512 h 536"/>
                <a:gd name="T58" fmla="*/ 476 w 488"/>
                <a:gd name="T59" fmla="*/ 524 h 536"/>
                <a:gd name="T60" fmla="*/ 464 w 488"/>
                <a:gd name="T61" fmla="*/ 533 h 536"/>
                <a:gd name="T62" fmla="*/ 446 w 488"/>
                <a:gd name="T63" fmla="*/ 536 h 536"/>
                <a:gd name="T64" fmla="*/ 0 w 488"/>
                <a:gd name="T65" fmla="*/ 536 h 536"/>
                <a:gd name="T66" fmla="*/ 0 w 488"/>
                <a:gd name="T6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8" h="536">
                  <a:moveTo>
                    <a:pt x="0" y="0"/>
                  </a:moveTo>
                  <a:lnTo>
                    <a:pt x="438" y="0"/>
                  </a:lnTo>
                  <a:lnTo>
                    <a:pt x="453" y="2"/>
                  </a:lnTo>
                  <a:lnTo>
                    <a:pt x="467" y="12"/>
                  </a:lnTo>
                  <a:lnTo>
                    <a:pt x="476" y="25"/>
                  </a:lnTo>
                  <a:lnTo>
                    <a:pt x="480" y="40"/>
                  </a:lnTo>
                  <a:lnTo>
                    <a:pt x="476" y="56"/>
                  </a:lnTo>
                  <a:lnTo>
                    <a:pt x="467" y="70"/>
                  </a:lnTo>
                  <a:lnTo>
                    <a:pt x="453" y="79"/>
                  </a:lnTo>
                  <a:lnTo>
                    <a:pt x="438" y="82"/>
                  </a:lnTo>
                  <a:lnTo>
                    <a:pt x="97" y="82"/>
                  </a:lnTo>
                  <a:lnTo>
                    <a:pt x="97" y="218"/>
                  </a:lnTo>
                  <a:lnTo>
                    <a:pt x="333" y="218"/>
                  </a:lnTo>
                  <a:lnTo>
                    <a:pt x="349" y="222"/>
                  </a:lnTo>
                  <a:lnTo>
                    <a:pt x="361" y="231"/>
                  </a:lnTo>
                  <a:lnTo>
                    <a:pt x="370" y="243"/>
                  </a:lnTo>
                  <a:lnTo>
                    <a:pt x="373" y="259"/>
                  </a:lnTo>
                  <a:lnTo>
                    <a:pt x="370" y="276"/>
                  </a:lnTo>
                  <a:lnTo>
                    <a:pt x="361" y="288"/>
                  </a:lnTo>
                  <a:lnTo>
                    <a:pt x="349" y="297"/>
                  </a:lnTo>
                  <a:lnTo>
                    <a:pt x="333" y="300"/>
                  </a:lnTo>
                  <a:lnTo>
                    <a:pt x="97" y="300"/>
                  </a:lnTo>
                  <a:lnTo>
                    <a:pt x="97" y="454"/>
                  </a:lnTo>
                  <a:lnTo>
                    <a:pt x="446" y="454"/>
                  </a:lnTo>
                  <a:lnTo>
                    <a:pt x="464" y="457"/>
                  </a:lnTo>
                  <a:lnTo>
                    <a:pt x="476" y="466"/>
                  </a:lnTo>
                  <a:lnTo>
                    <a:pt x="485" y="478"/>
                  </a:lnTo>
                  <a:lnTo>
                    <a:pt x="488" y="494"/>
                  </a:lnTo>
                  <a:lnTo>
                    <a:pt x="485" y="512"/>
                  </a:lnTo>
                  <a:lnTo>
                    <a:pt x="476" y="524"/>
                  </a:lnTo>
                  <a:lnTo>
                    <a:pt x="464" y="533"/>
                  </a:lnTo>
                  <a:lnTo>
                    <a:pt x="446" y="536"/>
                  </a:lnTo>
                  <a:lnTo>
                    <a:pt x="0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4"/>
            <p:cNvSpPr>
              <a:spLocks/>
            </p:cNvSpPr>
            <p:nvPr userDrawn="1"/>
          </p:nvSpPr>
          <p:spPr bwMode="auto">
            <a:xfrm>
              <a:off x="3233738" y="-1751013"/>
              <a:ext cx="152400" cy="146050"/>
            </a:xfrm>
            <a:custGeom>
              <a:avLst/>
              <a:gdLst>
                <a:gd name="T0" fmla="*/ 51 w 96"/>
                <a:gd name="T1" fmla="*/ 0 h 92"/>
                <a:gd name="T2" fmla="*/ 53 w 96"/>
                <a:gd name="T3" fmla="*/ 0 h 92"/>
                <a:gd name="T4" fmla="*/ 70 w 96"/>
                <a:gd name="T5" fmla="*/ 5 h 92"/>
                <a:gd name="T6" fmla="*/ 84 w 96"/>
                <a:gd name="T7" fmla="*/ 15 h 92"/>
                <a:gd name="T8" fmla="*/ 93 w 96"/>
                <a:gd name="T9" fmla="*/ 31 h 92"/>
                <a:gd name="T10" fmla="*/ 96 w 96"/>
                <a:gd name="T11" fmla="*/ 49 h 92"/>
                <a:gd name="T12" fmla="*/ 91 w 96"/>
                <a:gd name="T13" fmla="*/ 66 h 92"/>
                <a:gd name="T14" fmla="*/ 81 w 96"/>
                <a:gd name="T15" fmla="*/ 80 h 92"/>
                <a:gd name="T16" fmla="*/ 65 w 96"/>
                <a:gd name="T17" fmla="*/ 91 h 92"/>
                <a:gd name="T18" fmla="*/ 47 w 96"/>
                <a:gd name="T19" fmla="*/ 92 h 92"/>
                <a:gd name="T20" fmla="*/ 44 w 96"/>
                <a:gd name="T21" fmla="*/ 92 h 92"/>
                <a:gd name="T22" fmla="*/ 26 w 96"/>
                <a:gd name="T23" fmla="*/ 87 h 92"/>
                <a:gd name="T24" fmla="*/ 12 w 96"/>
                <a:gd name="T25" fmla="*/ 77 h 92"/>
                <a:gd name="T26" fmla="*/ 4 w 96"/>
                <a:gd name="T27" fmla="*/ 61 h 92"/>
                <a:gd name="T28" fmla="*/ 0 w 96"/>
                <a:gd name="T29" fmla="*/ 43 h 92"/>
                <a:gd name="T30" fmla="*/ 5 w 96"/>
                <a:gd name="T31" fmla="*/ 26 h 92"/>
                <a:gd name="T32" fmla="*/ 16 w 96"/>
                <a:gd name="T33" fmla="*/ 12 h 92"/>
                <a:gd name="T34" fmla="*/ 32 w 96"/>
                <a:gd name="T35" fmla="*/ 2 h 92"/>
                <a:gd name="T36" fmla="*/ 51 w 96"/>
                <a:gd name="T37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" h="92">
                  <a:moveTo>
                    <a:pt x="51" y="0"/>
                  </a:moveTo>
                  <a:lnTo>
                    <a:pt x="53" y="0"/>
                  </a:lnTo>
                  <a:lnTo>
                    <a:pt x="70" y="5"/>
                  </a:lnTo>
                  <a:lnTo>
                    <a:pt x="84" y="15"/>
                  </a:lnTo>
                  <a:lnTo>
                    <a:pt x="93" y="31"/>
                  </a:lnTo>
                  <a:lnTo>
                    <a:pt x="96" y="49"/>
                  </a:lnTo>
                  <a:lnTo>
                    <a:pt x="91" y="66"/>
                  </a:lnTo>
                  <a:lnTo>
                    <a:pt x="81" y="80"/>
                  </a:lnTo>
                  <a:lnTo>
                    <a:pt x="65" y="91"/>
                  </a:lnTo>
                  <a:lnTo>
                    <a:pt x="47" y="92"/>
                  </a:lnTo>
                  <a:lnTo>
                    <a:pt x="44" y="92"/>
                  </a:lnTo>
                  <a:lnTo>
                    <a:pt x="26" y="87"/>
                  </a:lnTo>
                  <a:lnTo>
                    <a:pt x="12" y="77"/>
                  </a:lnTo>
                  <a:lnTo>
                    <a:pt x="4" y="61"/>
                  </a:lnTo>
                  <a:lnTo>
                    <a:pt x="0" y="43"/>
                  </a:lnTo>
                  <a:lnTo>
                    <a:pt x="5" y="26"/>
                  </a:lnTo>
                  <a:lnTo>
                    <a:pt x="16" y="12"/>
                  </a:lnTo>
                  <a:lnTo>
                    <a:pt x="32" y="2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5"/>
            <p:cNvSpPr>
              <a:spLocks/>
            </p:cNvSpPr>
            <p:nvPr userDrawn="1"/>
          </p:nvSpPr>
          <p:spPr bwMode="auto">
            <a:xfrm>
              <a:off x="3719513" y="-2219325"/>
              <a:ext cx="219075" cy="263525"/>
            </a:xfrm>
            <a:custGeom>
              <a:avLst/>
              <a:gdLst>
                <a:gd name="T0" fmla="*/ 40 w 138"/>
                <a:gd name="T1" fmla="*/ 0 h 166"/>
                <a:gd name="T2" fmla="*/ 57 w 138"/>
                <a:gd name="T3" fmla="*/ 2 h 166"/>
                <a:gd name="T4" fmla="*/ 73 w 138"/>
                <a:gd name="T5" fmla="*/ 9 h 166"/>
                <a:gd name="T6" fmla="*/ 85 w 138"/>
                <a:gd name="T7" fmla="*/ 22 h 166"/>
                <a:gd name="T8" fmla="*/ 132 w 138"/>
                <a:gd name="T9" fmla="*/ 96 h 166"/>
                <a:gd name="T10" fmla="*/ 138 w 138"/>
                <a:gd name="T11" fmla="*/ 113 h 166"/>
                <a:gd name="T12" fmla="*/ 138 w 138"/>
                <a:gd name="T13" fmla="*/ 131 h 166"/>
                <a:gd name="T14" fmla="*/ 129 w 138"/>
                <a:gd name="T15" fmla="*/ 146 h 166"/>
                <a:gd name="T16" fmla="*/ 115 w 138"/>
                <a:gd name="T17" fmla="*/ 159 h 166"/>
                <a:gd name="T18" fmla="*/ 99 w 138"/>
                <a:gd name="T19" fmla="*/ 166 h 166"/>
                <a:gd name="T20" fmla="*/ 80 w 138"/>
                <a:gd name="T21" fmla="*/ 164 h 166"/>
                <a:gd name="T22" fmla="*/ 64 w 138"/>
                <a:gd name="T23" fmla="*/ 157 h 166"/>
                <a:gd name="T24" fmla="*/ 52 w 138"/>
                <a:gd name="T25" fmla="*/ 143 h 166"/>
                <a:gd name="T26" fmla="*/ 5 w 138"/>
                <a:gd name="T27" fmla="*/ 70 h 166"/>
                <a:gd name="T28" fmla="*/ 0 w 138"/>
                <a:gd name="T29" fmla="*/ 52 h 166"/>
                <a:gd name="T30" fmla="*/ 0 w 138"/>
                <a:gd name="T31" fmla="*/ 35 h 166"/>
                <a:gd name="T32" fmla="*/ 8 w 138"/>
                <a:gd name="T33" fmla="*/ 17 h 166"/>
                <a:gd name="T34" fmla="*/ 22 w 138"/>
                <a:gd name="T35" fmla="*/ 7 h 166"/>
                <a:gd name="T36" fmla="*/ 40 w 138"/>
                <a:gd name="T3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8" h="166">
                  <a:moveTo>
                    <a:pt x="40" y="0"/>
                  </a:moveTo>
                  <a:lnTo>
                    <a:pt x="57" y="2"/>
                  </a:lnTo>
                  <a:lnTo>
                    <a:pt x="73" y="9"/>
                  </a:lnTo>
                  <a:lnTo>
                    <a:pt x="85" y="22"/>
                  </a:lnTo>
                  <a:lnTo>
                    <a:pt x="132" y="96"/>
                  </a:lnTo>
                  <a:lnTo>
                    <a:pt x="138" y="113"/>
                  </a:lnTo>
                  <a:lnTo>
                    <a:pt x="138" y="131"/>
                  </a:lnTo>
                  <a:lnTo>
                    <a:pt x="129" y="146"/>
                  </a:lnTo>
                  <a:lnTo>
                    <a:pt x="115" y="159"/>
                  </a:lnTo>
                  <a:lnTo>
                    <a:pt x="99" y="166"/>
                  </a:lnTo>
                  <a:lnTo>
                    <a:pt x="80" y="164"/>
                  </a:lnTo>
                  <a:lnTo>
                    <a:pt x="64" y="157"/>
                  </a:lnTo>
                  <a:lnTo>
                    <a:pt x="52" y="143"/>
                  </a:lnTo>
                  <a:lnTo>
                    <a:pt x="5" y="70"/>
                  </a:lnTo>
                  <a:lnTo>
                    <a:pt x="0" y="52"/>
                  </a:lnTo>
                  <a:lnTo>
                    <a:pt x="0" y="35"/>
                  </a:lnTo>
                  <a:lnTo>
                    <a:pt x="8" y="17"/>
                  </a:lnTo>
                  <a:lnTo>
                    <a:pt x="22" y="7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6"/>
            <p:cNvSpPr>
              <a:spLocks/>
            </p:cNvSpPr>
            <p:nvPr userDrawn="1"/>
          </p:nvSpPr>
          <p:spPr bwMode="auto">
            <a:xfrm>
              <a:off x="4289426" y="-2582863"/>
              <a:ext cx="222250" cy="407988"/>
            </a:xfrm>
            <a:custGeom>
              <a:avLst/>
              <a:gdLst>
                <a:gd name="T0" fmla="*/ 53 w 140"/>
                <a:gd name="T1" fmla="*/ 0 h 257"/>
                <a:gd name="T2" fmla="*/ 68 w 140"/>
                <a:gd name="T3" fmla="*/ 7 h 257"/>
                <a:gd name="T4" fmla="*/ 82 w 140"/>
                <a:gd name="T5" fmla="*/ 19 h 257"/>
                <a:gd name="T6" fmla="*/ 89 w 140"/>
                <a:gd name="T7" fmla="*/ 35 h 257"/>
                <a:gd name="T8" fmla="*/ 140 w 140"/>
                <a:gd name="T9" fmla="*/ 199 h 257"/>
                <a:gd name="T10" fmla="*/ 140 w 140"/>
                <a:gd name="T11" fmla="*/ 218 h 257"/>
                <a:gd name="T12" fmla="*/ 135 w 140"/>
                <a:gd name="T13" fmla="*/ 234 h 257"/>
                <a:gd name="T14" fmla="*/ 122 w 140"/>
                <a:gd name="T15" fmla="*/ 248 h 257"/>
                <a:gd name="T16" fmla="*/ 105 w 140"/>
                <a:gd name="T17" fmla="*/ 255 h 257"/>
                <a:gd name="T18" fmla="*/ 88 w 140"/>
                <a:gd name="T19" fmla="*/ 257 h 257"/>
                <a:gd name="T20" fmla="*/ 70 w 140"/>
                <a:gd name="T21" fmla="*/ 250 h 257"/>
                <a:gd name="T22" fmla="*/ 58 w 140"/>
                <a:gd name="T23" fmla="*/ 239 h 257"/>
                <a:gd name="T24" fmla="*/ 49 w 140"/>
                <a:gd name="T25" fmla="*/ 222 h 257"/>
                <a:gd name="T26" fmla="*/ 0 w 140"/>
                <a:gd name="T27" fmla="*/ 58 h 257"/>
                <a:gd name="T28" fmla="*/ 0 w 140"/>
                <a:gd name="T29" fmla="*/ 40 h 257"/>
                <a:gd name="T30" fmla="*/ 5 w 140"/>
                <a:gd name="T31" fmla="*/ 23 h 257"/>
                <a:gd name="T32" fmla="*/ 18 w 140"/>
                <a:gd name="T33" fmla="*/ 11 h 257"/>
                <a:gd name="T34" fmla="*/ 33 w 140"/>
                <a:gd name="T35" fmla="*/ 2 h 257"/>
                <a:gd name="T36" fmla="*/ 53 w 140"/>
                <a:gd name="T37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0" h="257">
                  <a:moveTo>
                    <a:pt x="53" y="0"/>
                  </a:moveTo>
                  <a:lnTo>
                    <a:pt x="68" y="7"/>
                  </a:lnTo>
                  <a:lnTo>
                    <a:pt x="82" y="19"/>
                  </a:lnTo>
                  <a:lnTo>
                    <a:pt x="89" y="35"/>
                  </a:lnTo>
                  <a:lnTo>
                    <a:pt x="140" y="199"/>
                  </a:lnTo>
                  <a:lnTo>
                    <a:pt x="140" y="218"/>
                  </a:lnTo>
                  <a:lnTo>
                    <a:pt x="135" y="234"/>
                  </a:lnTo>
                  <a:lnTo>
                    <a:pt x="122" y="248"/>
                  </a:lnTo>
                  <a:lnTo>
                    <a:pt x="105" y="255"/>
                  </a:lnTo>
                  <a:lnTo>
                    <a:pt x="88" y="257"/>
                  </a:lnTo>
                  <a:lnTo>
                    <a:pt x="70" y="250"/>
                  </a:lnTo>
                  <a:lnTo>
                    <a:pt x="58" y="239"/>
                  </a:lnTo>
                  <a:lnTo>
                    <a:pt x="49" y="222"/>
                  </a:lnTo>
                  <a:lnTo>
                    <a:pt x="0" y="58"/>
                  </a:lnTo>
                  <a:lnTo>
                    <a:pt x="0" y="40"/>
                  </a:lnTo>
                  <a:lnTo>
                    <a:pt x="5" y="23"/>
                  </a:lnTo>
                  <a:lnTo>
                    <a:pt x="18" y="11"/>
                  </a:lnTo>
                  <a:lnTo>
                    <a:pt x="33" y="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7"/>
            <p:cNvSpPr>
              <a:spLocks/>
            </p:cNvSpPr>
            <p:nvPr userDrawn="1"/>
          </p:nvSpPr>
          <p:spPr bwMode="auto">
            <a:xfrm>
              <a:off x="4910138" y="-2876550"/>
              <a:ext cx="188913" cy="561975"/>
            </a:xfrm>
            <a:custGeom>
              <a:avLst/>
              <a:gdLst>
                <a:gd name="T0" fmla="*/ 44 w 119"/>
                <a:gd name="T1" fmla="*/ 0 h 354"/>
                <a:gd name="T2" fmla="*/ 63 w 119"/>
                <a:gd name="T3" fmla="*/ 4 h 354"/>
                <a:gd name="T4" fmla="*/ 77 w 119"/>
                <a:gd name="T5" fmla="*/ 12 h 354"/>
                <a:gd name="T6" fmla="*/ 87 w 119"/>
                <a:gd name="T7" fmla="*/ 26 h 354"/>
                <a:gd name="T8" fmla="*/ 93 w 119"/>
                <a:gd name="T9" fmla="*/ 44 h 354"/>
                <a:gd name="T10" fmla="*/ 119 w 119"/>
                <a:gd name="T11" fmla="*/ 306 h 354"/>
                <a:gd name="T12" fmla="*/ 115 w 119"/>
                <a:gd name="T13" fmla="*/ 323 h 354"/>
                <a:gd name="T14" fmla="*/ 107 w 119"/>
                <a:gd name="T15" fmla="*/ 339 h 354"/>
                <a:gd name="T16" fmla="*/ 93 w 119"/>
                <a:gd name="T17" fmla="*/ 349 h 354"/>
                <a:gd name="T18" fmla="*/ 75 w 119"/>
                <a:gd name="T19" fmla="*/ 354 h 354"/>
                <a:gd name="T20" fmla="*/ 58 w 119"/>
                <a:gd name="T21" fmla="*/ 351 h 354"/>
                <a:gd name="T22" fmla="*/ 42 w 119"/>
                <a:gd name="T23" fmla="*/ 342 h 354"/>
                <a:gd name="T24" fmla="*/ 32 w 119"/>
                <a:gd name="T25" fmla="*/ 328 h 354"/>
                <a:gd name="T26" fmla="*/ 26 w 119"/>
                <a:gd name="T27" fmla="*/ 311 h 354"/>
                <a:gd name="T28" fmla="*/ 0 w 119"/>
                <a:gd name="T29" fmla="*/ 49 h 354"/>
                <a:gd name="T30" fmla="*/ 4 w 119"/>
                <a:gd name="T31" fmla="*/ 32 h 354"/>
                <a:gd name="T32" fmla="*/ 12 w 119"/>
                <a:gd name="T33" fmla="*/ 16 h 354"/>
                <a:gd name="T34" fmla="*/ 26 w 119"/>
                <a:gd name="T35" fmla="*/ 5 h 354"/>
                <a:gd name="T36" fmla="*/ 44 w 119"/>
                <a:gd name="T3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9" h="354">
                  <a:moveTo>
                    <a:pt x="44" y="0"/>
                  </a:moveTo>
                  <a:lnTo>
                    <a:pt x="63" y="4"/>
                  </a:lnTo>
                  <a:lnTo>
                    <a:pt x="77" y="12"/>
                  </a:lnTo>
                  <a:lnTo>
                    <a:pt x="87" y="26"/>
                  </a:lnTo>
                  <a:lnTo>
                    <a:pt x="93" y="44"/>
                  </a:lnTo>
                  <a:lnTo>
                    <a:pt x="119" y="306"/>
                  </a:lnTo>
                  <a:lnTo>
                    <a:pt x="115" y="323"/>
                  </a:lnTo>
                  <a:lnTo>
                    <a:pt x="107" y="339"/>
                  </a:lnTo>
                  <a:lnTo>
                    <a:pt x="93" y="349"/>
                  </a:lnTo>
                  <a:lnTo>
                    <a:pt x="75" y="354"/>
                  </a:lnTo>
                  <a:lnTo>
                    <a:pt x="58" y="351"/>
                  </a:lnTo>
                  <a:lnTo>
                    <a:pt x="42" y="342"/>
                  </a:lnTo>
                  <a:lnTo>
                    <a:pt x="32" y="328"/>
                  </a:lnTo>
                  <a:lnTo>
                    <a:pt x="26" y="311"/>
                  </a:lnTo>
                  <a:lnTo>
                    <a:pt x="0" y="49"/>
                  </a:lnTo>
                  <a:lnTo>
                    <a:pt x="4" y="32"/>
                  </a:lnTo>
                  <a:lnTo>
                    <a:pt x="12" y="16"/>
                  </a:lnTo>
                  <a:lnTo>
                    <a:pt x="26" y="5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8"/>
            <p:cNvSpPr>
              <a:spLocks/>
            </p:cNvSpPr>
            <p:nvPr userDrawn="1"/>
          </p:nvSpPr>
          <p:spPr bwMode="auto">
            <a:xfrm>
              <a:off x="5541963" y="-3081338"/>
              <a:ext cx="174625" cy="703263"/>
            </a:xfrm>
            <a:custGeom>
              <a:avLst/>
              <a:gdLst>
                <a:gd name="T0" fmla="*/ 68 w 110"/>
                <a:gd name="T1" fmla="*/ 0 h 443"/>
                <a:gd name="T2" fmla="*/ 86 w 110"/>
                <a:gd name="T3" fmla="*/ 5 h 443"/>
                <a:gd name="T4" fmla="*/ 100 w 110"/>
                <a:gd name="T5" fmla="*/ 16 h 443"/>
                <a:gd name="T6" fmla="*/ 107 w 110"/>
                <a:gd name="T7" fmla="*/ 31 h 443"/>
                <a:gd name="T8" fmla="*/ 110 w 110"/>
                <a:gd name="T9" fmla="*/ 51 h 443"/>
                <a:gd name="T10" fmla="*/ 93 w 110"/>
                <a:gd name="T11" fmla="*/ 401 h 443"/>
                <a:gd name="T12" fmla="*/ 87 w 110"/>
                <a:gd name="T13" fmla="*/ 419 h 443"/>
                <a:gd name="T14" fmla="*/ 75 w 110"/>
                <a:gd name="T15" fmla="*/ 433 h 443"/>
                <a:gd name="T16" fmla="*/ 61 w 110"/>
                <a:gd name="T17" fmla="*/ 442 h 443"/>
                <a:gd name="T18" fmla="*/ 42 w 110"/>
                <a:gd name="T19" fmla="*/ 443 h 443"/>
                <a:gd name="T20" fmla="*/ 25 w 110"/>
                <a:gd name="T21" fmla="*/ 438 h 443"/>
                <a:gd name="T22" fmla="*/ 11 w 110"/>
                <a:gd name="T23" fmla="*/ 426 h 443"/>
                <a:gd name="T24" fmla="*/ 2 w 110"/>
                <a:gd name="T25" fmla="*/ 412 h 443"/>
                <a:gd name="T26" fmla="*/ 0 w 110"/>
                <a:gd name="T27" fmla="*/ 393 h 443"/>
                <a:gd name="T28" fmla="*/ 18 w 110"/>
                <a:gd name="T29" fmla="*/ 42 h 443"/>
                <a:gd name="T30" fmla="*/ 23 w 110"/>
                <a:gd name="T31" fmla="*/ 24 h 443"/>
                <a:gd name="T32" fmla="*/ 33 w 110"/>
                <a:gd name="T33" fmla="*/ 10 h 443"/>
                <a:gd name="T34" fmla="*/ 49 w 110"/>
                <a:gd name="T35" fmla="*/ 2 h 443"/>
                <a:gd name="T36" fmla="*/ 68 w 110"/>
                <a:gd name="T37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0" h="443">
                  <a:moveTo>
                    <a:pt x="68" y="0"/>
                  </a:moveTo>
                  <a:lnTo>
                    <a:pt x="86" y="5"/>
                  </a:lnTo>
                  <a:lnTo>
                    <a:pt x="100" y="16"/>
                  </a:lnTo>
                  <a:lnTo>
                    <a:pt x="107" y="31"/>
                  </a:lnTo>
                  <a:lnTo>
                    <a:pt x="110" y="51"/>
                  </a:lnTo>
                  <a:lnTo>
                    <a:pt x="93" y="401"/>
                  </a:lnTo>
                  <a:lnTo>
                    <a:pt x="87" y="419"/>
                  </a:lnTo>
                  <a:lnTo>
                    <a:pt x="75" y="433"/>
                  </a:lnTo>
                  <a:lnTo>
                    <a:pt x="61" y="442"/>
                  </a:lnTo>
                  <a:lnTo>
                    <a:pt x="42" y="443"/>
                  </a:lnTo>
                  <a:lnTo>
                    <a:pt x="25" y="438"/>
                  </a:lnTo>
                  <a:lnTo>
                    <a:pt x="11" y="426"/>
                  </a:lnTo>
                  <a:lnTo>
                    <a:pt x="2" y="412"/>
                  </a:lnTo>
                  <a:lnTo>
                    <a:pt x="0" y="393"/>
                  </a:lnTo>
                  <a:lnTo>
                    <a:pt x="18" y="42"/>
                  </a:lnTo>
                  <a:lnTo>
                    <a:pt x="23" y="24"/>
                  </a:lnTo>
                  <a:lnTo>
                    <a:pt x="33" y="10"/>
                  </a:lnTo>
                  <a:lnTo>
                    <a:pt x="49" y="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9"/>
            <p:cNvSpPr>
              <a:spLocks/>
            </p:cNvSpPr>
            <p:nvPr userDrawn="1"/>
          </p:nvSpPr>
          <p:spPr bwMode="auto">
            <a:xfrm>
              <a:off x="6140451" y="-3203575"/>
              <a:ext cx="271463" cy="831850"/>
            </a:xfrm>
            <a:custGeom>
              <a:avLst/>
              <a:gdLst>
                <a:gd name="T0" fmla="*/ 119 w 171"/>
                <a:gd name="T1" fmla="*/ 0 h 524"/>
                <a:gd name="T2" fmla="*/ 136 w 171"/>
                <a:gd name="T3" fmla="*/ 0 h 524"/>
                <a:gd name="T4" fmla="*/ 154 w 171"/>
                <a:gd name="T5" fmla="*/ 9 h 524"/>
                <a:gd name="T6" fmla="*/ 166 w 171"/>
                <a:gd name="T7" fmla="*/ 21 h 524"/>
                <a:gd name="T8" fmla="*/ 171 w 171"/>
                <a:gd name="T9" fmla="*/ 37 h 524"/>
                <a:gd name="T10" fmla="*/ 171 w 171"/>
                <a:gd name="T11" fmla="*/ 56 h 524"/>
                <a:gd name="T12" fmla="*/ 91 w 171"/>
                <a:gd name="T13" fmla="*/ 489 h 524"/>
                <a:gd name="T14" fmla="*/ 84 w 171"/>
                <a:gd name="T15" fmla="*/ 506 h 524"/>
                <a:gd name="T16" fmla="*/ 70 w 171"/>
                <a:gd name="T17" fmla="*/ 517 h 524"/>
                <a:gd name="T18" fmla="*/ 54 w 171"/>
                <a:gd name="T19" fmla="*/ 524 h 524"/>
                <a:gd name="T20" fmla="*/ 37 w 171"/>
                <a:gd name="T21" fmla="*/ 524 h 524"/>
                <a:gd name="T22" fmla="*/ 19 w 171"/>
                <a:gd name="T23" fmla="*/ 517 h 524"/>
                <a:gd name="T24" fmla="*/ 7 w 171"/>
                <a:gd name="T25" fmla="*/ 503 h 524"/>
                <a:gd name="T26" fmla="*/ 0 w 171"/>
                <a:gd name="T27" fmla="*/ 487 h 524"/>
                <a:gd name="T28" fmla="*/ 2 w 171"/>
                <a:gd name="T29" fmla="*/ 468 h 524"/>
                <a:gd name="T30" fmla="*/ 82 w 171"/>
                <a:gd name="T31" fmla="*/ 35 h 524"/>
                <a:gd name="T32" fmla="*/ 89 w 171"/>
                <a:gd name="T33" fmla="*/ 19 h 524"/>
                <a:gd name="T34" fmla="*/ 101 w 171"/>
                <a:gd name="T35" fmla="*/ 7 h 524"/>
                <a:gd name="T36" fmla="*/ 119 w 171"/>
                <a:gd name="T37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1" h="524">
                  <a:moveTo>
                    <a:pt x="119" y="0"/>
                  </a:moveTo>
                  <a:lnTo>
                    <a:pt x="136" y="0"/>
                  </a:lnTo>
                  <a:lnTo>
                    <a:pt x="154" y="9"/>
                  </a:lnTo>
                  <a:lnTo>
                    <a:pt x="166" y="21"/>
                  </a:lnTo>
                  <a:lnTo>
                    <a:pt x="171" y="37"/>
                  </a:lnTo>
                  <a:lnTo>
                    <a:pt x="171" y="56"/>
                  </a:lnTo>
                  <a:lnTo>
                    <a:pt x="91" y="489"/>
                  </a:lnTo>
                  <a:lnTo>
                    <a:pt x="84" y="506"/>
                  </a:lnTo>
                  <a:lnTo>
                    <a:pt x="70" y="517"/>
                  </a:lnTo>
                  <a:lnTo>
                    <a:pt x="54" y="524"/>
                  </a:lnTo>
                  <a:lnTo>
                    <a:pt x="37" y="524"/>
                  </a:lnTo>
                  <a:lnTo>
                    <a:pt x="19" y="517"/>
                  </a:lnTo>
                  <a:lnTo>
                    <a:pt x="7" y="503"/>
                  </a:lnTo>
                  <a:lnTo>
                    <a:pt x="0" y="487"/>
                  </a:lnTo>
                  <a:lnTo>
                    <a:pt x="2" y="468"/>
                  </a:lnTo>
                  <a:lnTo>
                    <a:pt x="82" y="35"/>
                  </a:lnTo>
                  <a:lnTo>
                    <a:pt x="89" y="19"/>
                  </a:lnTo>
                  <a:lnTo>
                    <a:pt x="101" y="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20"/>
            <p:cNvSpPr>
              <a:spLocks/>
            </p:cNvSpPr>
            <p:nvPr userDrawn="1"/>
          </p:nvSpPr>
          <p:spPr bwMode="auto">
            <a:xfrm>
              <a:off x="6724651" y="-3240088"/>
              <a:ext cx="404813" cy="950913"/>
            </a:xfrm>
            <a:custGeom>
              <a:avLst/>
              <a:gdLst>
                <a:gd name="T0" fmla="*/ 206 w 255"/>
                <a:gd name="T1" fmla="*/ 0 h 599"/>
                <a:gd name="T2" fmla="*/ 226 w 255"/>
                <a:gd name="T3" fmla="*/ 4 h 599"/>
                <a:gd name="T4" fmla="*/ 241 w 255"/>
                <a:gd name="T5" fmla="*/ 13 h 599"/>
                <a:gd name="T6" fmla="*/ 252 w 255"/>
                <a:gd name="T7" fmla="*/ 27 h 599"/>
                <a:gd name="T8" fmla="*/ 255 w 255"/>
                <a:gd name="T9" fmla="*/ 44 h 599"/>
                <a:gd name="T10" fmla="*/ 254 w 255"/>
                <a:gd name="T11" fmla="*/ 62 h 599"/>
                <a:gd name="T12" fmla="*/ 90 w 255"/>
                <a:gd name="T13" fmla="*/ 569 h 599"/>
                <a:gd name="T14" fmla="*/ 81 w 255"/>
                <a:gd name="T15" fmla="*/ 585 h 599"/>
                <a:gd name="T16" fmla="*/ 65 w 255"/>
                <a:gd name="T17" fmla="*/ 596 h 599"/>
                <a:gd name="T18" fmla="*/ 49 w 255"/>
                <a:gd name="T19" fmla="*/ 599 h 599"/>
                <a:gd name="T20" fmla="*/ 30 w 255"/>
                <a:gd name="T21" fmla="*/ 597 h 599"/>
                <a:gd name="T22" fmla="*/ 14 w 255"/>
                <a:gd name="T23" fmla="*/ 587 h 599"/>
                <a:gd name="T24" fmla="*/ 4 w 255"/>
                <a:gd name="T25" fmla="*/ 573 h 599"/>
                <a:gd name="T26" fmla="*/ 0 w 255"/>
                <a:gd name="T27" fmla="*/ 556 h 599"/>
                <a:gd name="T28" fmla="*/ 2 w 255"/>
                <a:gd name="T29" fmla="*/ 538 h 599"/>
                <a:gd name="T30" fmla="*/ 166 w 255"/>
                <a:gd name="T31" fmla="*/ 30 h 599"/>
                <a:gd name="T32" fmla="*/ 175 w 255"/>
                <a:gd name="T33" fmla="*/ 16 h 599"/>
                <a:gd name="T34" fmla="*/ 191 w 255"/>
                <a:gd name="T35" fmla="*/ 6 h 599"/>
                <a:gd name="T36" fmla="*/ 206 w 255"/>
                <a:gd name="T37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5" h="599">
                  <a:moveTo>
                    <a:pt x="206" y="0"/>
                  </a:moveTo>
                  <a:lnTo>
                    <a:pt x="226" y="4"/>
                  </a:lnTo>
                  <a:lnTo>
                    <a:pt x="241" y="13"/>
                  </a:lnTo>
                  <a:lnTo>
                    <a:pt x="252" y="27"/>
                  </a:lnTo>
                  <a:lnTo>
                    <a:pt x="255" y="44"/>
                  </a:lnTo>
                  <a:lnTo>
                    <a:pt x="254" y="62"/>
                  </a:lnTo>
                  <a:lnTo>
                    <a:pt x="90" y="569"/>
                  </a:lnTo>
                  <a:lnTo>
                    <a:pt x="81" y="585"/>
                  </a:lnTo>
                  <a:lnTo>
                    <a:pt x="65" y="596"/>
                  </a:lnTo>
                  <a:lnTo>
                    <a:pt x="49" y="599"/>
                  </a:lnTo>
                  <a:lnTo>
                    <a:pt x="30" y="597"/>
                  </a:lnTo>
                  <a:lnTo>
                    <a:pt x="14" y="587"/>
                  </a:lnTo>
                  <a:lnTo>
                    <a:pt x="4" y="573"/>
                  </a:lnTo>
                  <a:lnTo>
                    <a:pt x="0" y="556"/>
                  </a:lnTo>
                  <a:lnTo>
                    <a:pt x="2" y="538"/>
                  </a:lnTo>
                  <a:lnTo>
                    <a:pt x="166" y="30"/>
                  </a:lnTo>
                  <a:lnTo>
                    <a:pt x="175" y="16"/>
                  </a:lnTo>
                  <a:lnTo>
                    <a:pt x="191" y="6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1"/>
            <p:cNvSpPr>
              <a:spLocks/>
            </p:cNvSpPr>
            <p:nvPr userDrawn="1"/>
          </p:nvSpPr>
          <p:spPr bwMode="auto">
            <a:xfrm>
              <a:off x="7299326" y="-3173413"/>
              <a:ext cx="558800" cy="1039813"/>
            </a:xfrm>
            <a:custGeom>
              <a:avLst/>
              <a:gdLst>
                <a:gd name="T0" fmla="*/ 309 w 352"/>
                <a:gd name="T1" fmla="*/ 0 h 655"/>
                <a:gd name="T2" fmla="*/ 326 w 352"/>
                <a:gd name="T3" fmla="*/ 6 h 655"/>
                <a:gd name="T4" fmla="*/ 342 w 352"/>
                <a:gd name="T5" fmla="*/ 18 h 655"/>
                <a:gd name="T6" fmla="*/ 349 w 352"/>
                <a:gd name="T7" fmla="*/ 32 h 655"/>
                <a:gd name="T8" fmla="*/ 352 w 352"/>
                <a:gd name="T9" fmla="*/ 49 h 655"/>
                <a:gd name="T10" fmla="*/ 347 w 352"/>
                <a:gd name="T11" fmla="*/ 68 h 655"/>
                <a:gd name="T12" fmla="*/ 87 w 352"/>
                <a:gd name="T13" fmla="*/ 630 h 655"/>
                <a:gd name="T14" fmla="*/ 77 w 352"/>
                <a:gd name="T15" fmla="*/ 644 h 655"/>
                <a:gd name="T16" fmla="*/ 61 w 352"/>
                <a:gd name="T17" fmla="*/ 653 h 655"/>
                <a:gd name="T18" fmla="*/ 43 w 352"/>
                <a:gd name="T19" fmla="*/ 655 h 655"/>
                <a:gd name="T20" fmla="*/ 26 w 352"/>
                <a:gd name="T21" fmla="*/ 650 h 655"/>
                <a:gd name="T22" fmla="*/ 10 w 352"/>
                <a:gd name="T23" fmla="*/ 639 h 655"/>
                <a:gd name="T24" fmla="*/ 3 w 352"/>
                <a:gd name="T25" fmla="*/ 623 h 655"/>
                <a:gd name="T26" fmla="*/ 0 w 352"/>
                <a:gd name="T27" fmla="*/ 606 h 655"/>
                <a:gd name="T28" fmla="*/ 5 w 352"/>
                <a:gd name="T29" fmla="*/ 589 h 655"/>
                <a:gd name="T30" fmla="*/ 265 w 352"/>
                <a:gd name="T31" fmla="*/ 27 h 655"/>
                <a:gd name="T32" fmla="*/ 276 w 352"/>
                <a:gd name="T33" fmla="*/ 11 h 655"/>
                <a:gd name="T34" fmla="*/ 291 w 352"/>
                <a:gd name="T35" fmla="*/ 4 h 655"/>
                <a:gd name="T36" fmla="*/ 309 w 352"/>
                <a:gd name="T37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2" h="655">
                  <a:moveTo>
                    <a:pt x="309" y="0"/>
                  </a:moveTo>
                  <a:lnTo>
                    <a:pt x="326" y="6"/>
                  </a:lnTo>
                  <a:lnTo>
                    <a:pt x="342" y="18"/>
                  </a:lnTo>
                  <a:lnTo>
                    <a:pt x="349" y="32"/>
                  </a:lnTo>
                  <a:lnTo>
                    <a:pt x="352" y="49"/>
                  </a:lnTo>
                  <a:lnTo>
                    <a:pt x="347" y="68"/>
                  </a:lnTo>
                  <a:lnTo>
                    <a:pt x="87" y="630"/>
                  </a:lnTo>
                  <a:lnTo>
                    <a:pt x="77" y="644"/>
                  </a:lnTo>
                  <a:lnTo>
                    <a:pt x="61" y="653"/>
                  </a:lnTo>
                  <a:lnTo>
                    <a:pt x="43" y="655"/>
                  </a:lnTo>
                  <a:lnTo>
                    <a:pt x="26" y="650"/>
                  </a:lnTo>
                  <a:lnTo>
                    <a:pt x="10" y="639"/>
                  </a:lnTo>
                  <a:lnTo>
                    <a:pt x="3" y="623"/>
                  </a:lnTo>
                  <a:lnTo>
                    <a:pt x="0" y="606"/>
                  </a:lnTo>
                  <a:lnTo>
                    <a:pt x="5" y="589"/>
                  </a:lnTo>
                  <a:lnTo>
                    <a:pt x="265" y="27"/>
                  </a:lnTo>
                  <a:lnTo>
                    <a:pt x="276" y="11"/>
                  </a:lnTo>
                  <a:lnTo>
                    <a:pt x="291" y="4"/>
                  </a:lnTo>
                  <a:lnTo>
                    <a:pt x="309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2"/>
            <p:cNvSpPr>
              <a:spLocks/>
            </p:cNvSpPr>
            <p:nvPr userDrawn="1"/>
          </p:nvSpPr>
          <p:spPr bwMode="auto">
            <a:xfrm>
              <a:off x="7864476" y="-3006725"/>
              <a:ext cx="720725" cy="1103313"/>
            </a:xfrm>
            <a:custGeom>
              <a:avLst/>
              <a:gdLst>
                <a:gd name="T0" fmla="*/ 417 w 454"/>
                <a:gd name="T1" fmla="*/ 0 h 695"/>
                <a:gd name="T2" fmla="*/ 433 w 454"/>
                <a:gd name="T3" fmla="*/ 7 h 695"/>
                <a:gd name="T4" fmla="*/ 447 w 454"/>
                <a:gd name="T5" fmla="*/ 21 h 695"/>
                <a:gd name="T6" fmla="*/ 454 w 454"/>
                <a:gd name="T7" fmla="*/ 37 h 695"/>
                <a:gd name="T8" fmla="*/ 454 w 454"/>
                <a:gd name="T9" fmla="*/ 54 h 695"/>
                <a:gd name="T10" fmla="*/ 447 w 454"/>
                <a:gd name="T11" fmla="*/ 72 h 695"/>
                <a:gd name="T12" fmla="*/ 84 w 454"/>
                <a:gd name="T13" fmla="*/ 676 h 695"/>
                <a:gd name="T14" fmla="*/ 70 w 454"/>
                <a:gd name="T15" fmla="*/ 688 h 695"/>
                <a:gd name="T16" fmla="*/ 54 w 454"/>
                <a:gd name="T17" fmla="*/ 695 h 695"/>
                <a:gd name="T18" fmla="*/ 37 w 454"/>
                <a:gd name="T19" fmla="*/ 695 h 695"/>
                <a:gd name="T20" fmla="*/ 19 w 454"/>
                <a:gd name="T21" fmla="*/ 688 h 695"/>
                <a:gd name="T22" fmla="*/ 7 w 454"/>
                <a:gd name="T23" fmla="*/ 676 h 695"/>
                <a:gd name="T24" fmla="*/ 0 w 454"/>
                <a:gd name="T25" fmla="*/ 660 h 695"/>
                <a:gd name="T26" fmla="*/ 0 w 454"/>
                <a:gd name="T27" fmla="*/ 642 h 695"/>
                <a:gd name="T28" fmla="*/ 7 w 454"/>
                <a:gd name="T29" fmla="*/ 625 h 695"/>
                <a:gd name="T30" fmla="*/ 370 w 454"/>
                <a:gd name="T31" fmla="*/ 21 h 695"/>
                <a:gd name="T32" fmla="*/ 382 w 454"/>
                <a:gd name="T33" fmla="*/ 7 h 695"/>
                <a:gd name="T34" fmla="*/ 400 w 454"/>
                <a:gd name="T35" fmla="*/ 0 h 695"/>
                <a:gd name="T36" fmla="*/ 417 w 454"/>
                <a:gd name="T37" fmla="*/ 0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4" h="695">
                  <a:moveTo>
                    <a:pt x="417" y="0"/>
                  </a:moveTo>
                  <a:lnTo>
                    <a:pt x="433" y="7"/>
                  </a:lnTo>
                  <a:lnTo>
                    <a:pt x="447" y="21"/>
                  </a:lnTo>
                  <a:lnTo>
                    <a:pt x="454" y="37"/>
                  </a:lnTo>
                  <a:lnTo>
                    <a:pt x="454" y="54"/>
                  </a:lnTo>
                  <a:lnTo>
                    <a:pt x="447" y="72"/>
                  </a:lnTo>
                  <a:lnTo>
                    <a:pt x="84" y="676"/>
                  </a:lnTo>
                  <a:lnTo>
                    <a:pt x="70" y="688"/>
                  </a:lnTo>
                  <a:lnTo>
                    <a:pt x="54" y="695"/>
                  </a:lnTo>
                  <a:lnTo>
                    <a:pt x="37" y="695"/>
                  </a:lnTo>
                  <a:lnTo>
                    <a:pt x="19" y="688"/>
                  </a:lnTo>
                  <a:lnTo>
                    <a:pt x="7" y="676"/>
                  </a:lnTo>
                  <a:lnTo>
                    <a:pt x="0" y="660"/>
                  </a:lnTo>
                  <a:lnTo>
                    <a:pt x="0" y="642"/>
                  </a:lnTo>
                  <a:lnTo>
                    <a:pt x="7" y="625"/>
                  </a:lnTo>
                  <a:lnTo>
                    <a:pt x="370" y="21"/>
                  </a:lnTo>
                  <a:lnTo>
                    <a:pt x="382" y="7"/>
                  </a:lnTo>
                  <a:lnTo>
                    <a:pt x="400" y="0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23"/>
            <p:cNvSpPr>
              <a:spLocks/>
            </p:cNvSpPr>
            <p:nvPr userDrawn="1"/>
          </p:nvSpPr>
          <p:spPr bwMode="auto">
            <a:xfrm>
              <a:off x="8393113" y="-2740025"/>
              <a:ext cx="909638" cy="1138238"/>
            </a:xfrm>
            <a:custGeom>
              <a:avLst/>
              <a:gdLst>
                <a:gd name="T0" fmla="*/ 522 w 573"/>
                <a:gd name="T1" fmla="*/ 0 h 717"/>
                <a:gd name="T2" fmla="*/ 540 w 573"/>
                <a:gd name="T3" fmla="*/ 1 h 717"/>
                <a:gd name="T4" fmla="*/ 557 w 573"/>
                <a:gd name="T5" fmla="*/ 10 h 717"/>
                <a:gd name="T6" fmla="*/ 568 w 573"/>
                <a:gd name="T7" fmla="*/ 24 h 717"/>
                <a:gd name="T8" fmla="*/ 573 w 573"/>
                <a:gd name="T9" fmla="*/ 40 h 717"/>
                <a:gd name="T10" fmla="*/ 571 w 573"/>
                <a:gd name="T11" fmla="*/ 57 h 717"/>
                <a:gd name="T12" fmla="*/ 562 w 573"/>
                <a:gd name="T13" fmla="*/ 75 h 717"/>
                <a:gd name="T14" fmla="*/ 81 w 573"/>
                <a:gd name="T15" fmla="*/ 700 h 717"/>
                <a:gd name="T16" fmla="*/ 67 w 573"/>
                <a:gd name="T17" fmla="*/ 712 h 717"/>
                <a:gd name="T18" fmla="*/ 51 w 573"/>
                <a:gd name="T19" fmla="*/ 717 h 717"/>
                <a:gd name="T20" fmla="*/ 32 w 573"/>
                <a:gd name="T21" fmla="*/ 715 h 717"/>
                <a:gd name="T22" fmla="*/ 16 w 573"/>
                <a:gd name="T23" fmla="*/ 707 h 717"/>
                <a:gd name="T24" fmla="*/ 5 w 573"/>
                <a:gd name="T25" fmla="*/ 693 h 717"/>
                <a:gd name="T26" fmla="*/ 0 w 573"/>
                <a:gd name="T27" fmla="*/ 675 h 717"/>
                <a:gd name="T28" fmla="*/ 2 w 573"/>
                <a:gd name="T29" fmla="*/ 658 h 717"/>
                <a:gd name="T30" fmla="*/ 11 w 573"/>
                <a:gd name="T31" fmla="*/ 642 h 717"/>
                <a:gd name="T32" fmla="*/ 491 w 573"/>
                <a:gd name="T33" fmla="*/ 15 h 717"/>
                <a:gd name="T34" fmla="*/ 506 w 573"/>
                <a:gd name="T35" fmla="*/ 3 h 717"/>
                <a:gd name="T36" fmla="*/ 522 w 573"/>
                <a:gd name="T37" fmla="*/ 0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3" h="717">
                  <a:moveTo>
                    <a:pt x="522" y="0"/>
                  </a:moveTo>
                  <a:lnTo>
                    <a:pt x="540" y="1"/>
                  </a:lnTo>
                  <a:lnTo>
                    <a:pt x="557" y="10"/>
                  </a:lnTo>
                  <a:lnTo>
                    <a:pt x="568" y="24"/>
                  </a:lnTo>
                  <a:lnTo>
                    <a:pt x="573" y="40"/>
                  </a:lnTo>
                  <a:lnTo>
                    <a:pt x="571" y="57"/>
                  </a:lnTo>
                  <a:lnTo>
                    <a:pt x="562" y="75"/>
                  </a:lnTo>
                  <a:lnTo>
                    <a:pt x="81" y="700"/>
                  </a:lnTo>
                  <a:lnTo>
                    <a:pt x="67" y="712"/>
                  </a:lnTo>
                  <a:lnTo>
                    <a:pt x="51" y="717"/>
                  </a:lnTo>
                  <a:lnTo>
                    <a:pt x="32" y="715"/>
                  </a:lnTo>
                  <a:lnTo>
                    <a:pt x="16" y="707"/>
                  </a:lnTo>
                  <a:lnTo>
                    <a:pt x="5" y="693"/>
                  </a:lnTo>
                  <a:lnTo>
                    <a:pt x="0" y="675"/>
                  </a:lnTo>
                  <a:lnTo>
                    <a:pt x="2" y="658"/>
                  </a:lnTo>
                  <a:lnTo>
                    <a:pt x="11" y="642"/>
                  </a:lnTo>
                  <a:lnTo>
                    <a:pt x="491" y="15"/>
                  </a:lnTo>
                  <a:lnTo>
                    <a:pt x="506" y="3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rgbClr val="F36A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80010" y="1481446"/>
            <a:ext cx="838398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122757" y="6363712"/>
            <a:ext cx="861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accent2"/>
                </a:solidFill>
              </a:defRPr>
            </a:lvl1pPr>
          </a:lstStyle>
          <a:p>
            <a:fld id="{F6728BC2-ACA3-447C-A909-F3F49211C0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80010" y="-4950"/>
            <a:ext cx="6222671" cy="1224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4" r:id="rId3"/>
    <p:sldLayoutId id="2147483705" r:id="rId4"/>
    <p:sldLayoutId id="2147483694" r:id="rId5"/>
    <p:sldLayoutId id="2147483698" r:id="rId6"/>
    <p:sldLayoutId id="2147483699" r:id="rId7"/>
    <p:sldLayoutId id="2147483695" r:id="rId8"/>
    <p:sldLayoutId id="2147483703" r:id="rId9"/>
    <p:sldLayoutId id="2147483701" r:id="rId10"/>
    <p:sldLayoutId id="2147483702" r:id="rId11"/>
    <p:sldLayoutId id="2147483696" r:id="rId12"/>
    <p:sldLayoutId id="2147483697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Basics</a:t>
            </a:r>
          </a:p>
        </p:txBody>
      </p:sp>
    </p:spTree>
    <p:extLst>
      <p:ext uri="{BB962C8B-B14F-4D97-AF65-F5344CB8AC3E}">
        <p14:creationId xmlns:p14="http://schemas.microsoft.com/office/powerpoint/2010/main" val="2393796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440-C4DA-4292-AE6F-5A45FD0A2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8A37-0513-4774-A167-9EEB00291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b="1" dirty="0"/>
              <a:t>Boolean: </a:t>
            </a:r>
            <a:r>
              <a:rPr lang="en-US" dirty="0"/>
              <a:t>true or false </a:t>
            </a:r>
          </a:p>
          <a:p>
            <a:pPr lvl="1"/>
            <a:r>
              <a:rPr lang="en-US" b="1" dirty="0"/>
              <a:t>Number</a:t>
            </a:r>
          </a:p>
          <a:p>
            <a:pPr lvl="1"/>
            <a:r>
              <a:rPr lang="en-US" b="1" dirty="0"/>
              <a:t>String</a:t>
            </a:r>
            <a:r>
              <a:rPr lang="en-US" dirty="0"/>
              <a:t>: text</a:t>
            </a:r>
          </a:p>
          <a:p>
            <a:pPr lvl="1"/>
            <a:r>
              <a:rPr lang="en-US" b="1" dirty="0"/>
              <a:t>Object: </a:t>
            </a:r>
            <a:r>
              <a:rPr lang="en-US" dirty="0"/>
              <a:t>a collection of properties and methods</a:t>
            </a:r>
          </a:p>
          <a:p>
            <a:pPr lvl="2"/>
            <a:r>
              <a:rPr lang="en-US" dirty="0"/>
              <a:t>“states and behaviors”</a:t>
            </a:r>
          </a:p>
          <a:p>
            <a:pPr lvl="2"/>
            <a:r>
              <a:rPr lang="en-US" dirty="0"/>
              <a:t>Variables and functions</a:t>
            </a:r>
          </a:p>
          <a:p>
            <a:pPr lvl="2"/>
            <a:r>
              <a:rPr lang="en-US" dirty="0"/>
              <a:t>Useful built-in objects: Arrays, Dates</a:t>
            </a:r>
          </a:p>
          <a:p>
            <a:pPr lvl="1"/>
            <a:r>
              <a:rPr lang="en-US" b="1" dirty="0"/>
              <a:t>Null: </a:t>
            </a:r>
            <a:r>
              <a:rPr lang="en-US" dirty="0"/>
              <a:t>nothing (not even 0)</a:t>
            </a:r>
          </a:p>
          <a:p>
            <a:pPr lvl="1"/>
            <a:r>
              <a:rPr lang="en-US" b="1" dirty="0"/>
              <a:t>Undefined</a:t>
            </a:r>
            <a:r>
              <a:rPr lang="en-US" dirty="0"/>
              <a:t>: Not yet assigned a value (not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Using the built-in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operator will tell you the datatype of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4054A-4CBD-4BB8-867E-65370F8B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9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B753-E136-4CD0-9FCE-7D1B2307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=, == and ===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F832-9FBB-45AF-A091-BA69CA71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882266"/>
          </a:xfrm>
        </p:spPr>
        <p:txBody>
          <a:bodyPr>
            <a:normAutofit/>
          </a:bodyPr>
          <a:lstStyle/>
          <a:p>
            <a:r>
              <a:rPr lang="en-US" b="1" dirty="0"/>
              <a:t>= </a:t>
            </a:r>
            <a:r>
              <a:rPr lang="en-US" dirty="0"/>
              <a:t>is for assignment only</a:t>
            </a:r>
          </a:p>
          <a:p>
            <a:r>
              <a:rPr lang="en-US" b="1" dirty="0"/>
              <a:t>==</a:t>
            </a:r>
            <a:r>
              <a:rPr lang="en-US" dirty="0"/>
              <a:t> attempts to perform numeric type coercion if the data types are different.</a:t>
            </a:r>
          </a:p>
          <a:p>
            <a:pPr lvl="1"/>
            <a:r>
              <a:rPr lang="en-US" dirty="0"/>
              <a:t>“10” == 10 // returns true</a:t>
            </a:r>
          </a:p>
          <a:p>
            <a:pPr lvl="1"/>
            <a:r>
              <a:rPr lang="en-US" dirty="0"/>
              <a:t>“ten” == 10 // returns false</a:t>
            </a:r>
          </a:p>
          <a:p>
            <a:r>
              <a:rPr lang="en-US" b="1" dirty="0"/>
              <a:t>===</a:t>
            </a:r>
            <a:r>
              <a:rPr lang="en-US" dirty="0"/>
              <a:t> does not allow type coercion to occur. Both the data type and value are checked to compare if the values are similar. </a:t>
            </a:r>
          </a:p>
          <a:p>
            <a:pPr lvl="1"/>
            <a:r>
              <a:rPr lang="en-US" dirty="0"/>
              <a:t>“10” === 10 // returns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BE30B-BC94-4BB8-90B0-2A79560E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7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918C6-E738-4813-81CF-6CB8FD93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1A95D-43E6-49E0-8491-9C15969D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6FA2A1-0369-459E-AFFD-70CE455E7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JavaScript and what kind of programming language is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you create variables in JavaScript?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six basic JavaScript data types?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Arial"/>
                <a:cs typeface="Arial"/>
              </a:rPr>
              <a:t>What is the difference between =, ==, and ===?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79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324A5-21DE-4DF5-A0AD-939F7991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ACFE5-69E9-479F-8087-1E125945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2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92283D-D5C8-4687-98CD-2D462FC4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9FE29C-805D-4161-A881-89ACDDFF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D4991-6B15-4B98-B1DA-9157D84B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JavaScript? </a:t>
            </a:r>
          </a:p>
          <a:p>
            <a:r>
              <a:rPr lang="en-US" dirty="0"/>
              <a:t>JavaScript and the Browser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Type Coercion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44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2779936"/>
            <a:ext cx="8826500" cy="1298127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What is JavaScript?</a:t>
            </a:r>
          </a:p>
        </p:txBody>
      </p:sp>
    </p:spTree>
    <p:extLst>
      <p:ext uri="{BB962C8B-B14F-4D97-AF65-F5344CB8AC3E}">
        <p14:creationId xmlns:p14="http://schemas.microsoft.com/office/powerpoint/2010/main" val="397906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81446"/>
            <a:ext cx="8383980" cy="497898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Multi-paradigm language: </a:t>
            </a:r>
            <a:r>
              <a:rPr lang="en-US" dirty="0"/>
              <a:t>you can approach solving problems in several ways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Scripting language: </a:t>
            </a:r>
            <a:r>
              <a:rPr lang="en-US" i="1" dirty="0"/>
              <a:t>interpreted</a:t>
            </a:r>
            <a:r>
              <a:rPr lang="en-US" dirty="0"/>
              <a:t> by web browsers directly, not compiled into lower-level code. You are making the web browser do things.</a:t>
            </a:r>
          </a:p>
          <a:p>
            <a:endParaRPr lang="en-US" dirty="0"/>
          </a:p>
          <a:p>
            <a:r>
              <a:rPr lang="en-US" b="1" dirty="0"/>
              <a:t>Dynamic typing: </a:t>
            </a:r>
            <a:r>
              <a:rPr lang="en-US" dirty="0"/>
              <a:t>variables store values of any and all types. No way to guarantee typing.</a:t>
            </a:r>
          </a:p>
          <a:p>
            <a:endParaRPr lang="en-US" dirty="0"/>
          </a:p>
          <a:p>
            <a:r>
              <a:rPr lang="en-US" dirty="0"/>
              <a:t>Not related to Java in any capacity.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9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2AF7B-4726-4F6C-8B24-67F85ADD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 Visual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9B0C0-879E-4B0A-88E9-1DF17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055595-2241-4A24-9B56-EDE1166FE026}"/>
              </a:ext>
            </a:extLst>
          </p:cNvPr>
          <p:cNvGrpSpPr/>
          <p:nvPr/>
        </p:nvGrpSpPr>
        <p:grpSpPr>
          <a:xfrm>
            <a:off x="4251080" y="2157681"/>
            <a:ext cx="4703532" cy="2801055"/>
            <a:chOff x="3491345" y="1058086"/>
            <a:chExt cx="4703532" cy="280105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E3560A-2AE7-4D35-8A35-A24BB8C36FD0}"/>
                </a:ext>
              </a:extLst>
            </p:cNvPr>
            <p:cNvSpPr txBox="1"/>
            <p:nvPr/>
          </p:nvSpPr>
          <p:spPr>
            <a:xfrm>
              <a:off x="3491345" y="1058086"/>
              <a:ext cx="13773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let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x</a:t>
              </a:r>
              <a:r>
                <a:rPr lang="en-US" sz="4400" dirty="0"/>
                <a:t>;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228FD9-57F8-4983-8FDA-1F0B9D483126}"/>
                </a:ext>
              </a:extLst>
            </p:cNvPr>
            <p:cNvSpPr txBox="1"/>
            <p:nvPr/>
          </p:nvSpPr>
          <p:spPr>
            <a:xfrm>
              <a:off x="3491345" y="2073893"/>
              <a:ext cx="307167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const</a:t>
              </a:r>
              <a:r>
                <a:rPr lang="en-US" sz="4400" dirty="0"/>
                <a:t> </a:t>
              </a:r>
              <a:r>
                <a:rPr lang="en-US" sz="4400" dirty="0">
                  <a:solidFill>
                    <a:schemeClr val="accent5"/>
                  </a:solidFill>
                </a:rPr>
                <a:t>word</a:t>
              </a:r>
              <a:r>
                <a:rPr lang="en-US" sz="4400" dirty="0"/>
                <a:t>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DB0091-3EA4-4B1A-8A2D-5754F6476AD9}"/>
                </a:ext>
              </a:extLst>
            </p:cNvPr>
            <p:cNvSpPr txBox="1"/>
            <p:nvPr/>
          </p:nvSpPr>
          <p:spPr>
            <a:xfrm>
              <a:off x="3491345" y="3089700"/>
              <a:ext cx="47035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</a:rPr>
                <a:t>var</a:t>
              </a:r>
              <a:r>
                <a:rPr lang="en-US" sz="4400" dirty="0"/>
                <a:t> </a:t>
              </a:r>
              <a:r>
                <a:rPr lang="en-US" sz="4400" dirty="0" err="1">
                  <a:solidFill>
                    <a:schemeClr val="accent5"/>
                  </a:solidFill>
                </a:rPr>
                <a:t>userInventory</a:t>
              </a:r>
              <a:r>
                <a:rPr lang="en-US" sz="4400" dirty="0"/>
                <a:t>;</a:t>
              </a:r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42EE99-CCD5-4BA5-BA71-AC60192E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10" y="1481446"/>
            <a:ext cx="3406799" cy="4525963"/>
          </a:xfrm>
        </p:spPr>
        <p:txBody>
          <a:bodyPr/>
          <a:lstStyle/>
          <a:p>
            <a:r>
              <a:rPr lang="en-US" dirty="0"/>
              <a:t>To the right we are declaring three variables and giving them each a name.</a:t>
            </a:r>
          </a:p>
          <a:p>
            <a:r>
              <a:rPr lang="en-US" dirty="0"/>
              <a:t>Notice we can make the name as vague or descriptive as we want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AA8B7A-6D50-4464-860B-368A73FB5488}"/>
              </a:ext>
            </a:extLst>
          </p:cNvPr>
          <p:cNvSpPr/>
          <p:nvPr/>
        </p:nvSpPr>
        <p:spPr>
          <a:xfrm>
            <a:off x="4572000" y="5655365"/>
            <a:ext cx="248478" cy="2418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1ADC5-746F-468B-A95E-C628B56CC409}"/>
              </a:ext>
            </a:extLst>
          </p:cNvPr>
          <p:cNvSpPr txBox="1"/>
          <p:nvPr/>
        </p:nvSpPr>
        <p:spPr>
          <a:xfrm>
            <a:off x="4939730" y="559162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keyword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249EE6-1C31-4FCE-B23E-5CBC2D90D434}"/>
              </a:ext>
            </a:extLst>
          </p:cNvPr>
          <p:cNvSpPr txBox="1"/>
          <p:nvPr/>
        </p:nvSpPr>
        <p:spPr>
          <a:xfrm>
            <a:off x="4939730" y="599170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variable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62F0B4-113B-47ED-A3A0-363A99A8C6DD}"/>
              </a:ext>
            </a:extLst>
          </p:cNvPr>
          <p:cNvSpPr/>
          <p:nvPr/>
        </p:nvSpPr>
        <p:spPr>
          <a:xfrm>
            <a:off x="4576969" y="6041417"/>
            <a:ext cx="248478" cy="241852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4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F156-8558-4EA2-AF0B-E72FCD79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vs var vs const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395332-EC28-4F3A-A569-92E124AA7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01312"/>
              </p:ext>
            </p:extLst>
          </p:nvPr>
        </p:nvGraphicFramePr>
        <p:xfrm>
          <a:off x="380010" y="1635759"/>
          <a:ext cx="8385172" cy="358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93">
                  <a:extLst>
                    <a:ext uri="{9D8B030D-6E8A-4147-A177-3AD203B41FA5}">
                      <a16:colId xmlns:a16="http://schemas.microsoft.com/office/drawing/2014/main" val="299544879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24086085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1134899884"/>
                    </a:ext>
                  </a:extLst>
                </a:gridCol>
                <a:gridCol w="2096293">
                  <a:extLst>
                    <a:ext uri="{9D8B030D-6E8A-4147-A177-3AD203B41FA5}">
                      <a16:colId xmlns:a16="http://schemas.microsoft.com/office/drawing/2014/main" val="3989181864"/>
                    </a:ext>
                  </a:extLst>
                </a:gridCol>
              </a:tblGrid>
              <a:tr h="7992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it be Redeclared?*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Reassigned?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Can it be accessed before declaration?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223076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59768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568242"/>
                  </a:ext>
                </a:extLst>
              </a:tr>
              <a:tr h="799254">
                <a:tc>
                  <a:txBody>
                    <a:bodyPr/>
                    <a:lstStyle/>
                    <a:p>
                      <a:r>
                        <a:rPr lang="en-US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9187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2141-591C-41A3-80ED-E579A2A0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6864-8493-40C7-83F4-9B9B16906DB2}"/>
              </a:ext>
            </a:extLst>
          </p:cNvPr>
          <p:cNvSpPr txBox="1"/>
          <p:nvPr/>
        </p:nvSpPr>
        <p:spPr>
          <a:xfrm>
            <a:off x="380010" y="5369136"/>
            <a:ext cx="7921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Redeclaring a variable is trying to create a new variable with the same name</a:t>
            </a:r>
          </a:p>
          <a:p>
            <a:r>
              <a:rPr lang="en-US" dirty="0"/>
              <a:t>** Variables created with var are </a:t>
            </a:r>
            <a:r>
              <a:rPr lang="en-US" b="1" dirty="0"/>
              <a:t>hoisted</a:t>
            </a:r>
            <a:r>
              <a:rPr lang="en-US" dirty="0"/>
              <a:t> or moved to the top of the script </a:t>
            </a:r>
            <a:r>
              <a:rPr lang="en-US" b="1" dirty="0"/>
              <a:t>before</a:t>
            </a:r>
            <a:r>
              <a:rPr lang="en-US" dirty="0"/>
              <a:t> execution</a:t>
            </a:r>
          </a:p>
        </p:txBody>
      </p:sp>
    </p:spTree>
    <p:extLst>
      <p:ext uri="{BB962C8B-B14F-4D97-AF65-F5344CB8AC3E}">
        <p14:creationId xmlns:p14="http://schemas.microsoft.com/office/powerpoint/2010/main" val="11220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24361-4933-42E0-953F-F76C71C7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537F-5083-426D-8D61-966126BC8D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8750" y="1769166"/>
            <a:ext cx="8826500" cy="2308898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JavaScript and the Browser</a:t>
            </a:r>
          </a:p>
        </p:txBody>
      </p:sp>
    </p:spTree>
    <p:extLst>
      <p:ext uri="{BB962C8B-B14F-4D97-AF65-F5344CB8AC3E}">
        <p14:creationId xmlns:p14="http://schemas.microsoft.com/office/powerpoint/2010/main" val="373994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120-A149-44E7-B492-990C861D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139D-E432-48EC-9A2B-69D4C4D3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The Developer Console is an </a:t>
            </a:r>
            <a:r>
              <a:rPr lang="en-US" b="1" dirty="0"/>
              <a:t>IDE, </a:t>
            </a:r>
            <a:r>
              <a:rPr lang="en-US" dirty="0"/>
              <a:t>integrated development environment, that is integrated with your web browser. </a:t>
            </a:r>
          </a:p>
          <a:p>
            <a:r>
              <a:rPr lang="en-US" b="1" dirty="0"/>
              <a:t>IDE: </a:t>
            </a:r>
            <a:r>
              <a:rPr lang="en-US" dirty="0"/>
              <a:t>program that provides more than text editing to help with developing a program</a:t>
            </a:r>
          </a:p>
          <a:p>
            <a:pPr lvl="1"/>
            <a:r>
              <a:rPr lang="en-US" dirty="0"/>
              <a:t>Debugging, build tools,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It is used to create, debug and test web applications.</a:t>
            </a:r>
          </a:p>
          <a:p>
            <a:r>
              <a:rPr lang="en-US" dirty="0"/>
              <a:t>Access the developer console:</a:t>
            </a:r>
          </a:p>
          <a:p>
            <a:pPr lvl="1"/>
            <a:r>
              <a:rPr lang="en-US" dirty="0"/>
              <a:t>By pressing the F12 key (on most web browsers)</a:t>
            </a:r>
          </a:p>
          <a:p>
            <a:pPr lvl="1"/>
            <a:r>
              <a:rPr lang="en-US" dirty="0"/>
              <a:t>Or right-click on the webpage and select ‘inspect’ or ‘inspect element’ (on most web browsers).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383AD-9114-4320-9862-28F91A25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16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45EC1-455B-4616-88D8-4CDF99F1A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28BC2-ACA3-447C-A909-F3F49211C06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F23AD-8F7D-4617-A47A-1C333E2015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163" y="2175309"/>
            <a:ext cx="8826500" cy="3909578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Type Coercion</a:t>
            </a:r>
          </a:p>
        </p:txBody>
      </p:sp>
    </p:spTree>
    <p:extLst>
      <p:ext uri="{BB962C8B-B14F-4D97-AF65-F5344CB8AC3E}">
        <p14:creationId xmlns:p14="http://schemas.microsoft.com/office/powerpoint/2010/main" val="1384863989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Revature">
      <a:dk1>
        <a:sysClr val="windowText" lastClr="000000"/>
      </a:dk1>
      <a:lt1>
        <a:srgbClr val="FFFFFF"/>
      </a:lt1>
      <a:dk2>
        <a:srgbClr val="474C55"/>
      </a:dk2>
      <a:lt2>
        <a:srgbClr val="F2F2F2"/>
      </a:lt2>
      <a:accent1>
        <a:srgbClr val="F36A25"/>
      </a:accent1>
      <a:accent2>
        <a:srgbClr val="A0A1A0"/>
      </a:accent2>
      <a:accent3>
        <a:srgbClr val="474C55"/>
      </a:accent3>
      <a:accent4>
        <a:srgbClr val="F7A528"/>
      </a:accent4>
      <a:accent5>
        <a:srgbClr val="73A5C2"/>
      </a:accent5>
      <a:accent6>
        <a:srgbClr val="F36A25"/>
      </a:accent6>
      <a:hlink>
        <a:srgbClr val="F36A25"/>
      </a:hlink>
      <a:folHlink>
        <a:srgbClr val="F36A2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ture Template  101416" id="{E7AE9B54-ECDF-468C-BAC8-D7E5033F34EC}" vid="{F6400A2A-47B1-4620-B2AC-EFF1DCD88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A018D70E7314A8DC75BB2B3207420" ma:contentTypeVersion="14" ma:contentTypeDescription="Create a new document." ma:contentTypeScope="" ma:versionID="a3635696d09a34d5a22d73ae6f0fe851">
  <xsd:schema xmlns:xsd="http://www.w3.org/2001/XMLSchema" xmlns:xs="http://www.w3.org/2001/XMLSchema" xmlns:p="http://schemas.microsoft.com/office/2006/metadata/properties" xmlns:ns2="ac103a19-bdf8-418d-b382-e3e7aee689c4" xmlns:ns3="b21d101e-4460-4858-9884-bfff178b54d5" targetNamespace="http://schemas.microsoft.com/office/2006/metadata/properties" ma:root="true" ma:fieldsID="03dd7fa0ed52207055fdfd3c24649c3b" ns2:_="" ns3:_="">
    <xsd:import namespace="ac103a19-bdf8-418d-b382-e3e7aee689c4"/>
    <xsd:import namespace="b21d101e-4460-4858-9884-bfff178b54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03a19-bdf8-418d-b382-e3e7aee689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c4358da-3780-45bf-91e2-d742a5320e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1d101e-4460-4858-9884-bfff178b54d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3b28fa3-84d6-48f2-a274-a150a8e20807}" ma:internalName="TaxCatchAll" ma:showField="CatchAllData" ma:web="b21d101e-4460-4858-9884-bfff178b5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1d101e-4460-4858-9884-bfff178b54d5" xsi:nil="true"/>
    <lcf76f155ced4ddcb4097134ff3c332f xmlns="ac103a19-bdf8-418d-b382-e3e7aee689c4">
      <Terms xmlns="http://schemas.microsoft.com/office/infopath/2007/PartnerControls"/>
    </lcf76f155ced4ddcb4097134ff3c332f>
    <MediaLengthInSeconds xmlns="ac103a19-bdf8-418d-b382-e3e7aee689c4" xsi:nil="true"/>
  </documentManagement>
</p:properties>
</file>

<file path=customXml/itemProps1.xml><?xml version="1.0" encoding="utf-8"?>
<ds:datastoreItem xmlns:ds="http://schemas.openxmlformats.org/officeDocument/2006/customXml" ds:itemID="{413431FB-BF4E-4C12-B739-6185B67B95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03a19-bdf8-418d-b382-e3e7aee689c4"/>
    <ds:schemaRef ds:uri="b21d101e-4460-4858-9884-bfff178b54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7D2A29-946B-4896-A58E-6B3C263638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CD5A4B-E0EF-4A83-AD21-F324A50A63BD}">
  <ds:schemaRefs>
    <ds:schemaRef ds:uri="http://schemas.microsoft.com/office/2006/metadata/properties"/>
    <ds:schemaRef ds:uri="http://schemas.microsoft.com/office/infopath/2007/PartnerControls"/>
    <ds:schemaRef ds:uri="b21d101e-4460-4858-9884-bfff178b54d5"/>
    <ds:schemaRef ds:uri="ac103a19-bdf8-418d-b382-e3e7aee689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Revature Template  101416</Template>
  <TotalTime>3287</TotalTime>
  <Words>485</Words>
  <Application>Microsoft Office PowerPoint</Application>
  <PresentationFormat>On-screen Show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2_Custom Design</vt:lpstr>
      <vt:lpstr>JavaScript Basics</vt:lpstr>
      <vt:lpstr>Key Topics</vt:lpstr>
      <vt:lpstr>PowerPoint Presentation</vt:lpstr>
      <vt:lpstr>What is JavaScript?</vt:lpstr>
      <vt:lpstr>Variable Declaration Visual</vt:lpstr>
      <vt:lpstr>let vs var vs const</vt:lpstr>
      <vt:lpstr>PowerPoint Presentation</vt:lpstr>
      <vt:lpstr>Developer Tools</vt:lpstr>
      <vt:lpstr>PowerPoint Presentation</vt:lpstr>
      <vt:lpstr>Data Types</vt:lpstr>
      <vt:lpstr>=, == and ===</vt:lpstr>
      <vt:lpstr>Recall</vt:lpstr>
      <vt:lpstr>PowerPoint Presentation</vt:lpstr>
    </vt:vector>
  </TitlesOfParts>
  <Company>Persistence Holdings, LLC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account 10</dc:creator>
  <cp:lastModifiedBy>Keven Mitchell</cp:lastModifiedBy>
  <cp:revision>30</cp:revision>
  <cp:lastPrinted>2016-06-20T20:58:50Z</cp:lastPrinted>
  <dcterms:created xsi:type="dcterms:W3CDTF">2016-11-09T18:19:08Z</dcterms:created>
  <dcterms:modified xsi:type="dcterms:W3CDTF">2022-08-17T22:07:06Z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0x0101009ECA018D70E7314A8DC75BB2B3207420</vt:lpwstr>
  </property>
  <property fmtid="{D5CDD505-2E9C-101B-9397-08002B2CF9AE}" pid="3" name="Order">
    <vt:r8>106900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