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2" r:id="rId6"/>
    <p:sldId id="275" r:id="rId7"/>
    <p:sldId id="278" r:id="rId8"/>
    <p:sldId id="289" r:id="rId9"/>
    <p:sldId id="279" r:id="rId10"/>
    <p:sldId id="281" r:id="rId11"/>
    <p:sldId id="283" r:id="rId12"/>
    <p:sldId id="284" r:id="rId13"/>
    <p:sldId id="292" r:id="rId14"/>
    <p:sldId id="291" r:id="rId15"/>
    <p:sldId id="282" r:id="rId16"/>
    <p:sldId id="286" r:id="rId17"/>
    <p:sldId id="287" r:id="rId18"/>
    <p:sldId id="295" r:id="rId19"/>
    <p:sldId id="290" r:id="rId20"/>
    <p:sldId id="277" r:id="rId21"/>
    <p:sldId id="258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36A25"/>
    <a:srgbClr val="474C55"/>
    <a:srgbClr val="669A91"/>
    <a:srgbClr val="9171A7"/>
    <a:srgbClr val="CCCC00"/>
    <a:srgbClr val="B07750"/>
    <a:srgbClr val="AC545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6910" autoAdjust="0"/>
  </p:normalViewPr>
  <p:slideViewPr>
    <p:cSldViewPr snapToGrid="0">
      <p:cViewPr varScale="1">
        <p:scale>
          <a:sx n="79" d="100"/>
          <a:sy n="79" d="100"/>
        </p:scale>
        <p:origin x="86" y="6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5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0CE2D9B1-3309-4CA9-962C-A8B857A3418D}"/>
    <pc:docChg chg="undo custSel addSld delSld modSld sldOrd">
      <pc:chgData name="Cynthia Enciso" userId="7915927f-c5cf-4e1f-876d-e79882ad52fa" providerId="ADAL" clId="{0CE2D9B1-3309-4CA9-962C-A8B857A3418D}" dt="2021-11-30T20:20:53.302" v="5027" actId="20577"/>
      <pc:docMkLst>
        <pc:docMk/>
      </pc:docMkLst>
      <pc:sldChg chg="modSp mod">
        <pc:chgData name="Cynthia Enciso" userId="7915927f-c5cf-4e1f-876d-e79882ad52fa" providerId="ADAL" clId="{0CE2D9B1-3309-4CA9-962C-A8B857A3418D}" dt="2021-11-11T19:09:41.969" v="236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0CE2D9B1-3309-4CA9-962C-A8B857A3418D}" dt="2021-11-11T19:09:41.969" v="236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 del mod">
        <pc:chgData name="Cynthia Enciso" userId="7915927f-c5cf-4e1f-876d-e79882ad52fa" providerId="ADAL" clId="{0CE2D9B1-3309-4CA9-962C-A8B857A3418D}" dt="2021-11-29T21:01:30.939" v="3512" actId="47"/>
        <pc:sldMkLst>
          <pc:docMk/>
          <pc:sldMk cId="3975998382" sldId="257"/>
        </pc:sldMkLst>
        <pc:spChg chg="mod">
          <ac:chgData name="Cynthia Enciso" userId="7915927f-c5cf-4e1f-876d-e79882ad52fa" providerId="ADAL" clId="{0CE2D9B1-3309-4CA9-962C-A8B857A3418D}" dt="2021-11-11T19:10:41.023" v="271" actId="14"/>
          <ac:spMkLst>
            <pc:docMk/>
            <pc:sldMk cId="3975998382" sldId="257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599203940" sldId="259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395134128" sldId="260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3682436239" sldId="263"/>
        </pc:sldMkLst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388207083" sldId="264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963993193" sldId="265"/>
        </pc:sldMkLst>
      </pc:sldChg>
      <pc:sldChg chg="add">
        <pc:chgData name="Cynthia Enciso" userId="7915927f-c5cf-4e1f-876d-e79882ad52fa" providerId="ADAL" clId="{0CE2D9B1-3309-4CA9-962C-A8B857A3418D}" dt="2021-11-29T18:22:26.152" v="1312"/>
        <pc:sldMkLst>
          <pc:docMk/>
          <pc:sldMk cId="3038671142" sldId="265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947364483" sldId="266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1791343544" sldId="268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3516551226" sldId="269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319034473" sldId="270"/>
        </pc:sldMkLst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2685107708" sldId="271"/>
        </pc:sldMkLst>
      </pc:sldChg>
      <pc:sldChg chg="modSp mod">
        <pc:chgData name="Cynthia Enciso" userId="7915927f-c5cf-4e1f-876d-e79882ad52fa" providerId="ADAL" clId="{0CE2D9B1-3309-4CA9-962C-A8B857A3418D}" dt="2021-11-29T17:36:48.616" v="1309" actId="20577"/>
        <pc:sldMkLst>
          <pc:docMk/>
          <pc:sldMk cId="2819891230" sldId="272"/>
        </pc:sldMkLst>
        <pc:spChg chg="mod">
          <ac:chgData name="Cynthia Enciso" userId="7915927f-c5cf-4e1f-876d-e79882ad52fa" providerId="ADAL" clId="{0CE2D9B1-3309-4CA9-962C-A8B857A3418D}" dt="2021-11-29T17:36:48.616" v="1309" actId="20577"/>
          <ac:spMkLst>
            <pc:docMk/>
            <pc:sldMk cId="2819891230" sldId="272"/>
            <ac:spMk id="3" creationId="{B1111439-1650-4608-A6FB-4D8060B860C4}"/>
          </ac:spMkLst>
        </pc:spChg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1242735028" sldId="273"/>
        </pc:sldMkLst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3155292799" sldId="274"/>
        </pc:sldMkLst>
      </pc:sldChg>
      <pc:sldChg chg="modSp mod">
        <pc:chgData name="Cynthia Enciso" userId="7915927f-c5cf-4e1f-876d-e79882ad52fa" providerId="ADAL" clId="{0CE2D9B1-3309-4CA9-962C-A8B857A3418D}" dt="2021-11-29T17:35:57.037" v="1294" actId="14100"/>
        <pc:sldMkLst>
          <pc:docMk/>
          <pc:sldMk cId="916109846" sldId="275"/>
        </pc:sldMkLst>
        <pc:spChg chg="mod">
          <ac:chgData name="Cynthia Enciso" userId="7915927f-c5cf-4e1f-876d-e79882ad52fa" providerId="ADAL" clId="{0CE2D9B1-3309-4CA9-962C-A8B857A3418D}" dt="2021-11-29T17:35:57.037" v="1294" actId="14100"/>
          <ac:spMkLst>
            <pc:docMk/>
            <pc:sldMk cId="916109846" sldId="275"/>
            <ac:spMk id="8" creationId="{17F952FD-B524-449D-BCA9-02674D0411D5}"/>
          </ac:spMkLst>
        </pc:spChg>
      </pc:sldChg>
      <pc:sldChg chg="modSp mod ord">
        <pc:chgData name="Cynthia Enciso" userId="7915927f-c5cf-4e1f-876d-e79882ad52fa" providerId="ADAL" clId="{0CE2D9B1-3309-4CA9-962C-A8B857A3418D}" dt="2021-11-11T20:11:36.400" v="1212"/>
        <pc:sldMkLst>
          <pc:docMk/>
          <pc:sldMk cId="1594057110" sldId="276"/>
        </pc:sldMkLst>
        <pc:spChg chg="mod">
          <ac:chgData name="Cynthia Enciso" userId="7915927f-c5cf-4e1f-876d-e79882ad52fa" providerId="ADAL" clId="{0CE2D9B1-3309-4CA9-962C-A8B857A3418D}" dt="2021-11-11T19:08:59.329" v="138" actId="20577"/>
          <ac:spMkLst>
            <pc:docMk/>
            <pc:sldMk cId="1594057110" sldId="276"/>
            <ac:spMk id="8" creationId="{17F952FD-B524-449D-BCA9-02674D0411D5}"/>
          </ac:spMkLst>
        </pc:spChg>
      </pc:sldChg>
      <pc:sldChg chg="modSp mod">
        <pc:chgData name="Cynthia Enciso" userId="7915927f-c5cf-4e1f-876d-e79882ad52fa" providerId="ADAL" clId="{0CE2D9B1-3309-4CA9-962C-A8B857A3418D}" dt="2021-11-30T19:17:06.851" v="4903" actId="20577"/>
        <pc:sldMkLst>
          <pc:docMk/>
          <pc:sldMk cId="3942340627" sldId="277"/>
        </pc:sldMkLst>
        <pc:spChg chg="mod">
          <ac:chgData name="Cynthia Enciso" userId="7915927f-c5cf-4e1f-876d-e79882ad52fa" providerId="ADAL" clId="{0CE2D9B1-3309-4CA9-962C-A8B857A3418D}" dt="2021-11-30T19:17:06.851" v="4903" actId="20577"/>
          <ac:spMkLst>
            <pc:docMk/>
            <pc:sldMk cId="3942340627" sldId="277"/>
            <ac:spMk id="3" creationId="{B1111439-1650-4608-A6FB-4D8060B860C4}"/>
          </ac:spMkLst>
        </pc:sp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1021884092" sldId="278"/>
        </pc:sldMkLst>
      </pc:sldChg>
      <pc:sldChg chg="modSp add mod ord">
        <pc:chgData name="Cynthia Enciso" userId="7915927f-c5cf-4e1f-876d-e79882ad52fa" providerId="ADAL" clId="{0CE2D9B1-3309-4CA9-962C-A8B857A3418D}" dt="2021-11-11T20:11:18.237" v="1208"/>
        <pc:sldMkLst>
          <pc:docMk/>
          <pc:sldMk cId="2230955522" sldId="278"/>
        </pc:sldMkLst>
        <pc:spChg chg="mod">
          <ac:chgData name="Cynthia Enciso" userId="7915927f-c5cf-4e1f-876d-e79882ad52fa" providerId="ADAL" clId="{0CE2D9B1-3309-4CA9-962C-A8B857A3418D}" dt="2021-11-11T19:10:00.517" v="262" actId="20577"/>
          <ac:spMkLst>
            <pc:docMk/>
            <pc:sldMk cId="2230955522" sldId="278"/>
            <ac:spMk id="8" creationId="{17F952FD-B524-449D-BCA9-02674D0411D5}"/>
          </ac:spMkLst>
        </pc:spChg>
      </pc:sldChg>
      <pc:sldChg chg="addSp delSp modSp new mod modClrScheme chgLayout modNotesTx">
        <pc:chgData name="Cynthia Enciso" userId="7915927f-c5cf-4e1f-876d-e79882ad52fa" providerId="ADAL" clId="{0CE2D9B1-3309-4CA9-962C-A8B857A3418D}" dt="2021-11-29T18:51:19.096" v="2085" actId="27636"/>
        <pc:sldMkLst>
          <pc:docMk/>
          <pc:sldMk cId="3875771287" sldId="279"/>
        </pc:sldMkLst>
        <pc:spChg chg="mod ord">
          <ac:chgData name="Cynthia Enciso" userId="7915927f-c5cf-4e1f-876d-e79882ad52fa" providerId="ADAL" clId="{0CE2D9B1-3309-4CA9-962C-A8B857A3418D}" dt="2021-11-11T19:11:05.152" v="294" actId="700"/>
          <ac:spMkLst>
            <pc:docMk/>
            <pc:sldMk cId="3875771287" sldId="279"/>
            <ac:spMk id="2" creationId="{0B0C3357-3868-4952-8EB0-70B3B1485EBA}"/>
          </ac:spMkLst>
        </pc:spChg>
        <pc:spChg chg="del mod ord">
          <ac:chgData name="Cynthia Enciso" userId="7915927f-c5cf-4e1f-876d-e79882ad52fa" providerId="ADAL" clId="{0CE2D9B1-3309-4CA9-962C-A8B857A3418D}" dt="2021-11-11T19:11:05.152" v="294" actId="700"/>
          <ac:spMkLst>
            <pc:docMk/>
            <pc:sldMk cId="3875771287" sldId="279"/>
            <ac:spMk id="3" creationId="{EB179C9F-8C4C-490A-9ADC-528B26A95AC4}"/>
          </ac:spMkLst>
        </pc:spChg>
        <pc:spChg chg="add mod ord">
          <ac:chgData name="Cynthia Enciso" userId="7915927f-c5cf-4e1f-876d-e79882ad52fa" providerId="ADAL" clId="{0CE2D9B1-3309-4CA9-962C-A8B857A3418D}" dt="2021-11-11T19:11:41.962" v="302" actId="20577"/>
          <ac:spMkLst>
            <pc:docMk/>
            <pc:sldMk cId="3875771287" sldId="279"/>
            <ac:spMk id="4" creationId="{BD261982-DB6F-4569-8757-6F9C3BE51EA4}"/>
          </ac:spMkLst>
        </pc:spChg>
        <pc:spChg chg="add mod ord">
          <ac:chgData name="Cynthia Enciso" userId="7915927f-c5cf-4e1f-876d-e79882ad52fa" providerId="ADAL" clId="{0CE2D9B1-3309-4CA9-962C-A8B857A3418D}" dt="2021-11-29T18:51:19.096" v="2085" actId="27636"/>
          <ac:spMkLst>
            <pc:docMk/>
            <pc:sldMk cId="3875771287" sldId="279"/>
            <ac:spMk id="5" creationId="{A30CB506-5CFC-4AB4-8210-CF82AC359655}"/>
          </ac:spMkLst>
        </pc:spChg>
        <pc:spChg chg="add mod ord">
          <ac:chgData name="Cynthia Enciso" userId="7915927f-c5cf-4e1f-876d-e79882ad52fa" providerId="ADAL" clId="{0CE2D9B1-3309-4CA9-962C-A8B857A3418D}" dt="2021-11-11T20:23:09.443" v="1286" actId="164"/>
          <ac:spMkLst>
            <pc:docMk/>
            <pc:sldMk cId="3875771287" sldId="279"/>
            <ac:spMk id="16" creationId="{49DD7883-FD1B-4ED6-8202-09381F312A96}"/>
          </ac:spMkLst>
        </pc:spChg>
        <pc:grpChg chg="add mod">
          <ac:chgData name="Cynthia Enciso" userId="7915927f-c5cf-4e1f-876d-e79882ad52fa" providerId="ADAL" clId="{0CE2D9B1-3309-4CA9-962C-A8B857A3418D}" dt="2021-11-11T20:23:09.443" v="1286" actId="164"/>
          <ac:grpSpMkLst>
            <pc:docMk/>
            <pc:sldMk cId="3875771287" sldId="279"/>
            <ac:grpSpMk id="15" creationId="{66C34759-E2E7-4651-B3C6-471DA7ECC2FC}"/>
          </ac:grpSpMkLst>
        </pc:grpChg>
        <pc:grpChg chg="add mod">
          <ac:chgData name="Cynthia Enciso" userId="7915927f-c5cf-4e1f-876d-e79882ad52fa" providerId="ADAL" clId="{0CE2D9B1-3309-4CA9-962C-A8B857A3418D}" dt="2021-11-11T20:23:11.737" v="1287" actId="1076"/>
          <ac:grpSpMkLst>
            <pc:docMk/>
            <pc:sldMk cId="3875771287" sldId="279"/>
            <ac:grpSpMk id="17" creationId="{0ADF1A99-85A5-4056-99AB-99E6D63A073E}"/>
          </ac:grpSpMkLst>
        </pc:grpChg>
        <pc:picChg chg="add mod">
          <ac:chgData name="Cynthia Enciso" userId="7915927f-c5cf-4e1f-876d-e79882ad52fa" providerId="ADAL" clId="{0CE2D9B1-3309-4CA9-962C-A8B857A3418D}" dt="2021-11-11T19:50:12.364" v="1034" actId="164"/>
          <ac:picMkLst>
            <pc:docMk/>
            <pc:sldMk cId="3875771287" sldId="279"/>
            <ac:picMk id="7" creationId="{79E48AEB-BAF9-4AC2-9E11-8B40491B3BAD}"/>
          </ac:picMkLst>
        </pc:picChg>
        <pc:picChg chg="add mod">
          <ac:chgData name="Cynthia Enciso" userId="7915927f-c5cf-4e1f-876d-e79882ad52fa" providerId="ADAL" clId="{0CE2D9B1-3309-4CA9-962C-A8B857A3418D}" dt="2021-11-11T19:50:12.364" v="1034" actId="164"/>
          <ac:picMkLst>
            <pc:docMk/>
            <pc:sldMk cId="3875771287" sldId="279"/>
            <ac:picMk id="9" creationId="{B94F1440-90AE-4F7C-BF9B-F54C79B10DFB}"/>
          </ac:picMkLst>
        </pc:picChg>
        <pc:picChg chg="add mod">
          <ac:chgData name="Cynthia Enciso" userId="7915927f-c5cf-4e1f-876d-e79882ad52fa" providerId="ADAL" clId="{0CE2D9B1-3309-4CA9-962C-A8B857A3418D}" dt="2021-11-11T19:50:12.364" v="1034" actId="164"/>
          <ac:picMkLst>
            <pc:docMk/>
            <pc:sldMk cId="3875771287" sldId="279"/>
            <ac:picMk id="11" creationId="{013061D2-5A1A-4DA6-B42E-94C90BBB344D}"/>
          </ac:picMkLst>
        </pc:picChg>
        <pc:cxnChg chg="add mod">
          <ac:chgData name="Cynthia Enciso" userId="7915927f-c5cf-4e1f-876d-e79882ad52fa" providerId="ADAL" clId="{0CE2D9B1-3309-4CA9-962C-A8B857A3418D}" dt="2021-11-11T19:50:12.364" v="1034" actId="164"/>
          <ac:cxnSpMkLst>
            <pc:docMk/>
            <pc:sldMk cId="3875771287" sldId="279"/>
            <ac:cxnSpMk id="13" creationId="{03837D16-0EFB-4828-A313-B83F8A3D1879}"/>
          </ac:cxnSpMkLst>
        </pc:cxnChg>
        <pc:cxnChg chg="add mod">
          <ac:chgData name="Cynthia Enciso" userId="7915927f-c5cf-4e1f-876d-e79882ad52fa" providerId="ADAL" clId="{0CE2D9B1-3309-4CA9-962C-A8B857A3418D}" dt="2021-11-11T19:50:12.364" v="1034" actId="164"/>
          <ac:cxnSpMkLst>
            <pc:docMk/>
            <pc:sldMk cId="3875771287" sldId="279"/>
            <ac:cxnSpMk id="14" creationId="{D7415ADD-8168-49F0-8A4B-E6BC28914699}"/>
          </ac:cxnSpMkLst>
        </pc:cxn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29328432" sldId="280"/>
        </pc:sldMkLst>
      </pc:sldChg>
      <pc:sldChg chg="addSp modSp new del mod modNotesTx">
        <pc:chgData name="Cynthia Enciso" userId="7915927f-c5cf-4e1f-876d-e79882ad52fa" providerId="ADAL" clId="{0CE2D9B1-3309-4CA9-962C-A8B857A3418D}" dt="2021-11-29T18:22:52.228" v="1314" actId="47"/>
        <pc:sldMkLst>
          <pc:docMk/>
          <pc:sldMk cId="1109507025" sldId="280"/>
        </pc:sldMkLst>
        <pc:spChg chg="mod">
          <ac:chgData name="Cynthia Enciso" userId="7915927f-c5cf-4e1f-876d-e79882ad52fa" providerId="ADAL" clId="{0CE2D9B1-3309-4CA9-962C-A8B857A3418D}" dt="2021-11-11T19:23:21.240" v="730" actId="20577"/>
          <ac:spMkLst>
            <pc:docMk/>
            <pc:sldMk cId="1109507025" sldId="280"/>
            <ac:spMk id="2" creationId="{041DF61F-B3E0-4283-AF8B-BD2B5E18EEE8}"/>
          </ac:spMkLst>
        </pc:spChg>
        <pc:spChg chg="mod">
          <ac:chgData name="Cynthia Enciso" userId="7915927f-c5cf-4e1f-876d-e79882ad52fa" providerId="ADAL" clId="{0CE2D9B1-3309-4CA9-962C-A8B857A3418D}" dt="2021-11-29T18:22:02.739" v="1311" actId="1076"/>
          <ac:spMkLst>
            <pc:docMk/>
            <pc:sldMk cId="1109507025" sldId="280"/>
            <ac:spMk id="3" creationId="{3631FDCB-3773-4EEA-8D8A-248188533FB6}"/>
          </ac:spMkLst>
        </pc:spChg>
        <pc:spChg chg="add mod">
          <ac:chgData name="Cynthia Enciso" userId="7915927f-c5cf-4e1f-876d-e79882ad52fa" providerId="ADAL" clId="{0CE2D9B1-3309-4CA9-962C-A8B857A3418D}" dt="2021-11-29T18:22:38.723" v="1313"/>
          <ac:spMkLst>
            <pc:docMk/>
            <pc:sldMk cId="1109507025" sldId="280"/>
            <ac:spMk id="5" creationId="{43FB897F-EC5A-47E7-9679-BA18DA46E60C}"/>
          </ac:spMkLst>
        </pc:spChg>
      </pc:sldChg>
      <pc:sldChg chg="addSp modSp new mod modAnim modNotesTx">
        <pc:chgData name="Cynthia Enciso" userId="7915927f-c5cf-4e1f-876d-e79882ad52fa" providerId="ADAL" clId="{0CE2D9B1-3309-4CA9-962C-A8B857A3418D}" dt="2021-11-29T19:11:25.307" v="2211" actId="20577"/>
        <pc:sldMkLst>
          <pc:docMk/>
          <pc:sldMk cId="968859862" sldId="281"/>
        </pc:sldMkLst>
        <pc:spChg chg="mod">
          <ac:chgData name="Cynthia Enciso" userId="7915927f-c5cf-4e1f-876d-e79882ad52fa" providerId="ADAL" clId="{0CE2D9B1-3309-4CA9-962C-A8B857A3418D}" dt="2021-11-29T19:06:02.615" v="2106" actId="20577"/>
          <ac:spMkLst>
            <pc:docMk/>
            <pc:sldMk cId="968859862" sldId="281"/>
            <ac:spMk id="2" creationId="{3C525F04-F9FE-48CA-B6E0-7D327FC97AFF}"/>
          </ac:spMkLst>
        </pc:spChg>
        <pc:spChg chg="mod">
          <ac:chgData name="Cynthia Enciso" userId="7915927f-c5cf-4e1f-876d-e79882ad52fa" providerId="ADAL" clId="{0CE2D9B1-3309-4CA9-962C-A8B857A3418D}" dt="2021-11-29T18:47:35.403" v="2065" actId="20577"/>
          <ac:spMkLst>
            <pc:docMk/>
            <pc:sldMk cId="968859862" sldId="281"/>
            <ac:spMk id="3" creationId="{B345508D-3096-4781-A6F5-4C2CA871C130}"/>
          </ac:spMkLst>
        </pc:spChg>
        <pc:spChg chg="add mod">
          <ac:chgData name="Cynthia Enciso" userId="7915927f-c5cf-4e1f-876d-e79882ad52fa" providerId="ADAL" clId="{0CE2D9B1-3309-4CA9-962C-A8B857A3418D}" dt="2021-11-29T19:11:25.307" v="2211" actId="20577"/>
          <ac:spMkLst>
            <pc:docMk/>
            <pc:sldMk cId="968859862" sldId="281"/>
            <ac:spMk id="5" creationId="{02C916AC-12DA-4B05-8704-71CAE0AA09D6}"/>
          </ac:spMkLst>
        </pc:spChg>
        <pc:spChg chg="add mod">
          <ac:chgData name="Cynthia Enciso" userId="7915927f-c5cf-4e1f-876d-e79882ad52fa" providerId="ADAL" clId="{0CE2D9B1-3309-4CA9-962C-A8B857A3418D}" dt="2021-11-29T19:11:11.592" v="2208" actId="1076"/>
          <ac:spMkLst>
            <pc:docMk/>
            <pc:sldMk cId="968859862" sldId="281"/>
            <ac:spMk id="6" creationId="{2CF0073B-3905-4C7B-A637-77909374E813}"/>
          </ac:spMkLst>
        </pc:spChg>
        <pc:spChg chg="add mod">
          <ac:chgData name="Cynthia Enciso" userId="7915927f-c5cf-4e1f-876d-e79882ad52fa" providerId="ADAL" clId="{0CE2D9B1-3309-4CA9-962C-A8B857A3418D}" dt="2021-11-29T19:11:11.592" v="2208" actId="1076"/>
          <ac:spMkLst>
            <pc:docMk/>
            <pc:sldMk cId="968859862" sldId="281"/>
            <ac:spMk id="7" creationId="{90802C17-F1C2-483D-BCDF-3B03E93E6ADF}"/>
          </ac:spMkLst>
        </pc:spChg>
        <pc:spChg chg="add mod">
          <ac:chgData name="Cynthia Enciso" userId="7915927f-c5cf-4e1f-876d-e79882ad52fa" providerId="ADAL" clId="{0CE2D9B1-3309-4CA9-962C-A8B857A3418D}" dt="2021-11-29T19:11:11.592" v="2208" actId="1076"/>
          <ac:spMkLst>
            <pc:docMk/>
            <pc:sldMk cId="968859862" sldId="281"/>
            <ac:spMk id="8" creationId="{F1119183-E185-4DE1-A222-AA59D0637F20}"/>
          </ac:spMkLst>
        </pc:spChg>
        <pc:spChg chg="add mod">
          <ac:chgData name="Cynthia Enciso" userId="7915927f-c5cf-4e1f-876d-e79882ad52fa" providerId="ADAL" clId="{0CE2D9B1-3309-4CA9-962C-A8B857A3418D}" dt="2021-11-29T18:47:57.139" v="2068" actId="255"/>
          <ac:spMkLst>
            <pc:docMk/>
            <pc:sldMk cId="968859862" sldId="281"/>
            <ac:spMk id="9" creationId="{A36DD422-905D-4697-8616-38B8749E8E9D}"/>
          </ac:spMkLst>
        </pc:spChg>
        <pc:spChg chg="add mod">
          <ac:chgData name="Cynthia Enciso" userId="7915927f-c5cf-4e1f-876d-e79882ad52fa" providerId="ADAL" clId="{0CE2D9B1-3309-4CA9-962C-A8B857A3418D}" dt="2021-11-29T18:47:57.139" v="2068" actId="255"/>
          <ac:spMkLst>
            <pc:docMk/>
            <pc:sldMk cId="968859862" sldId="281"/>
            <ac:spMk id="10" creationId="{59B308F5-E478-4A90-A1EB-448CD21383AE}"/>
          </ac:spMkLst>
        </pc:spChg>
        <pc:spChg chg="add mod">
          <ac:chgData name="Cynthia Enciso" userId="7915927f-c5cf-4e1f-876d-e79882ad52fa" providerId="ADAL" clId="{0CE2D9B1-3309-4CA9-962C-A8B857A3418D}" dt="2021-11-29T18:48:03.675" v="2070" actId="1076"/>
          <ac:spMkLst>
            <pc:docMk/>
            <pc:sldMk cId="968859862" sldId="281"/>
            <ac:spMk id="11" creationId="{F7B2E862-8F03-414B-B913-0E4756E4193C}"/>
          </ac:spMkLst>
        </pc:spChg>
        <pc:spChg chg="add mod">
          <ac:chgData name="Cynthia Enciso" userId="7915927f-c5cf-4e1f-876d-e79882ad52fa" providerId="ADAL" clId="{0CE2D9B1-3309-4CA9-962C-A8B857A3418D}" dt="2021-11-29T18:47:57.139" v="2068" actId="255"/>
          <ac:spMkLst>
            <pc:docMk/>
            <pc:sldMk cId="968859862" sldId="281"/>
            <ac:spMk id="12" creationId="{94EA1174-0302-4ECA-A61D-BA97B71E83AF}"/>
          </ac:spMkLst>
        </pc:spChg>
        <pc:spChg chg="add mod">
          <ac:chgData name="Cynthia Enciso" userId="7915927f-c5cf-4e1f-876d-e79882ad52fa" providerId="ADAL" clId="{0CE2D9B1-3309-4CA9-962C-A8B857A3418D}" dt="2021-11-29T18:48:00.938" v="2069" actId="1076"/>
          <ac:spMkLst>
            <pc:docMk/>
            <pc:sldMk cId="968859862" sldId="281"/>
            <ac:spMk id="13" creationId="{6877B309-7C45-4BAB-8955-3C4D0FCBBE31}"/>
          </ac:spMkLst>
        </pc:sp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1932006108" sldId="281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898772863" sldId="282"/>
        </pc:sldMkLst>
      </pc:sldChg>
      <pc:sldChg chg="addSp modSp new mod ord modAnim">
        <pc:chgData name="Cynthia Enciso" userId="7915927f-c5cf-4e1f-876d-e79882ad52fa" providerId="ADAL" clId="{0CE2D9B1-3309-4CA9-962C-A8B857A3418D}" dt="2021-11-29T20:08:13.883" v="2769" actId="1076"/>
        <pc:sldMkLst>
          <pc:docMk/>
          <pc:sldMk cId="3642340152" sldId="282"/>
        </pc:sldMkLst>
        <pc:spChg chg="mod">
          <ac:chgData name="Cynthia Enciso" userId="7915927f-c5cf-4e1f-876d-e79882ad52fa" providerId="ADAL" clId="{0CE2D9B1-3309-4CA9-962C-A8B857A3418D}" dt="2021-11-29T19:05:57.273" v="2097" actId="20577"/>
          <ac:spMkLst>
            <pc:docMk/>
            <pc:sldMk cId="3642340152" sldId="282"/>
            <ac:spMk id="2" creationId="{10F8A3E4-77AF-4930-AD6C-1061FB3EA3B0}"/>
          </ac:spMkLst>
        </pc:spChg>
        <pc:spChg chg="mod">
          <ac:chgData name="Cynthia Enciso" userId="7915927f-c5cf-4e1f-876d-e79882ad52fa" providerId="ADAL" clId="{0CE2D9B1-3309-4CA9-962C-A8B857A3418D}" dt="2021-11-29T20:05:07.291" v="2704" actId="20577"/>
          <ac:spMkLst>
            <pc:docMk/>
            <pc:sldMk cId="3642340152" sldId="282"/>
            <ac:spMk id="3" creationId="{7908C2EC-F478-4CA3-929F-F538B13AA41C}"/>
          </ac:spMkLst>
        </pc:spChg>
        <pc:spChg chg="add mod">
          <ac:chgData name="Cynthia Enciso" userId="7915927f-c5cf-4e1f-876d-e79882ad52fa" providerId="ADAL" clId="{0CE2D9B1-3309-4CA9-962C-A8B857A3418D}" dt="2021-11-29T20:07:06.492" v="2746" actId="14100"/>
          <ac:spMkLst>
            <pc:docMk/>
            <pc:sldMk cId="3642340152" sldId="282"/>
            <ac:spMk id="5" creationId="{29D53C91-2446-49FC-95E7-02386140873F}"/>
          </ac:spMkLst>
        </pc:spChg>
        <pc:spChg chg="add mod">
          <ac:chgData name="Cynthia Enciso" userId="7915927f-c5cf-4e1f-876d-e79882ad52fa" providerId="ADAL" clId="{0CE2D9B1-3309-4CA9-962C-A8B857A3418D}" dt="2021-11-29T20:07:49.468" v="2766" actId="1076"/>
          <ac:spMkLst>
            <pc:docMk/>
            <pc:sldMk cId="3642340152" sldId="282"/>
            <ac:spMk id="6" creationId="{5B323E3F-76D5-40F6-84CA-575EEFB1EF72}"/>
          </ac:spMkLst>
        </pc:spChg>
        <pc:spChg chg="add mod">
          <ac:chgData name="Cynthia Enciso" userId="7915927f-c5cf-4e1f-876d-e79882ad52fa" providerId="ADAL" clId="{0CE2D9B1-3309-4CA9-962C-A8B857A3418D}" dt="2021-11-29T20:07:47.977" v="2765" actId="1076"/>
          <ac:spMkLst>
            <pc:docMk/>
            <pc:sldMk cId="3642340152" sldId="282"/>
            <ac:spMk id="7" creationId="{3A8EA0B3-EFA4-4975-AF3B-07132B09EF89}"/>
          </ac:spMkLst>
        </pc:spChg>
        <pc:spChg chg="add mod">
          <ac:chgData name="Cynthia Enciso" userId="7915927f-c5cf-4e1f-876d-e79882ad52fa" providerId="ADAL" clId="{0CE2D9B1-3309-4CA9-962C-A8B857A3418D}" dt="2021-11-29T20:07:51.907" v="2767" actId="1076"/>
          <ac:spMkLst>
            <pc:docMk/>
            <pc:sldMk cId="3642340152" sldId="282"/>
            <ac:spMk id="8" creationId="{BDF66639-5125-403F-8B14-28626FEE1CFA}"/>
          </ac:spMkLst>
        </pc:spChg>
        <pc:spChg chg="add mod">
          <ac:chgData name="Cynthia Enciso" userId="7915927f-c5cf-4e1f-876d-e79882ad52fa" providerId="ADAL" clId="{0CE2D9B1-3309-4CA9-962C-A8B857A3418D}" dt="2021-11-29T20:08:13.883" v="2769" actId="1076"/>
          <ac:spMkLst>
            <pc:docMk/>
            <pc:sldMk cId="3642340152" sldId="282"/>
            <ac:spMk id="9" creationId="{D393E4F8-2D59-4683-8A82-1871D47437C2}"/>
          </ac:spMkLst>
        </pc:spChg>
        <pc:spChg chg="add mod">
          <ac:chgData name="Cynthia Enciso" userId="7915927f-c5cf-4e1f-876d-e79882ad52fa" providerId="ADAL" clId="{0CE2D9B1-3309-4CA9-962C-A8B857A3418D}" dt="2021-11-29T20:08:13.883" v="2769" actId="1076"/>
          <ac:spMkLst>
            <pc:docMk/>
            <pc:sldMk cId="3642340152" sldId="282"/>
            <ac:spMk id="10" creationId="{197D96F3-1BFB-420F-80D8-A5F8ADD20D4C}"/>
          </ac:spMkLst>
        </pc:spChg>
        <pc:spChg chg="add mod">
          <ac:chgData name="Cynthia Enciso" userId="7915927f-c5cf-4e1f-876d-e79882ad52fa" providerId="ADAL" clId="{0CE2D9B1-3309-4CA9-962C-A8B857A3418D}" dt="2021-11-29T20:08:13.883" v="2769" actId="1076"/>
          <ac:spMkLst>
            <pc:docMk/>
            <pc:sldMk cId="3642340152" sldId="282"/>
            <ac:spMk id="11" creationId="{A2438275-7DF0-48ED-9C03-479A7528D42B}"/>
          </ac:spMkLst>
        </pc:spChg>
        <pc:spChg chg="add mod">
          <ac:chgData name="Cynthia Enciso" userId="7915927f-c5cf-4e1f-876d-e79882ad52fa" providerId="ADAL" clId="{0CE2D9B1-3309-4CA9-962C-A8B857A3418D}" dt="2021-11-29T20:08:10.807" v="2768" actId="1076"/>
          <ac:spMkLst>
            <pc:docMk/>
            <pc:sldMk cId="3642340152" sldId="282"/>
            <ac:spMk id="12" creationId="{E0C52001-9E95-4331-885E-6846B81A6D5A}"/>
          </ac:spMkLst>
        </pc:spChg>
        <pc:spChg chg="add mod">
          <ac:chgData name="Cynthia Enciso" userId="7915927f-c5cf-4e1f-876d-e79882ad52fa" providerId="ADAL" clId="{0CE2D9B1-3309-4CA9-962C-A8B857A3418D}" dt="2021-11-29T20:08:10.807" v="2768" actId="1076"/>
          <ac:spMkLst>
            <pc:docMk/>
            <pc:sldMk cId="3642340152" sldId="282"/>
            <ac:spMk id="13" creationId="{78468993-266D-4D1C-95CE-2D1DB219B0C4}"/>
          </ac:spMkLst>
        </pc:spChg>
      </pc:sldChg>
      <pc:sldChg chg="addSp modSp new mod">
        <pc:chgData name="Cynthia Enciso" userId="7915927f-c5cf-4e1f-876d-e79882ad52fa" providerId="ADAL" clId="{0CE2D9B1-3309-4CA9-962C-A8B857A3418D}" dt="2021-11-30T19:14:50.654" v="4873" actId="20577"/>
        <pc:sldMkLst>
          <pc:docMk/>
          <pc:sldMk cId="649749793" sldId="283"/>
        </pc:sldMkLst>
        <pc:spChg chg="mod">
          <ac:chgData name="Cynthia Enciso" userId="7915927f-c5cf-4e1f-876d-e79882ad52fa" providerId="ADAL" clId="{0CE2D9B1-3309-4CA9-962C-A8B857A3418D}" dt="2021-11-29T18:33:02.734" v="1544" actId="20577"/>
          <ac:spMkLst>
            <pc:docMk/>
            <pc:sldMk cId="649749793" sldId="283"/>
            <ac:spMk id="2" creationId="{EA360A16-807E-4405-9AEE-C1F25F60F790}"/>
          </ac:spMkLst>
        </pc:spChg>
        <pc:spChg chg="mod">
          <ac:chgData name="Cynthia Enciso" userId="7915927f-c5cf-4e1f-876d-e79882ad52fa" providerId="ADAL" clId="{0CE2D9B1-3309-4CA9-962C-A8B857A3418D}" dt="2021-11-30T19:14:50.654" v="4873" actId="20577"/>
          <ac:spMkLst>
            <pc:docMk/>
            <pc:sldMk cId="649749793" sldId="283"/>
            <ac:spMk id="3" creationId="{B6170177-1948-4024-B855-EFE9606333BD}"/>
          </ac:spMkLst>
        </pc:spChg>
        <pc:picChg chg="add mod">
          <ac:chgData name="Cynthia Enciso" userId="7915927f-c5cf-4e1f-876d-e79882ad52fa" providerId="ADAL" clId="{0CE2D9B1-3309-4CA9-962C-A8B857A3418D}" dt="2021-11-29T21:00:53.730" v="3506" actId="1076"/>
          <ac:picMkLst>
            <pc:docMk/>
            <pc:sldMk cId="649749793" sldId="283"/>
            <ac:picMk id="6" creationId="{34097185-B7F1-4823-AECD-9A7E666A0C1F}"/>
          </ac:picMkLst>
        </pc:picChg>
        <pc:picChg chg="add mod">
          <ac:chgData name="Cynthia Enciso" userId="7915927f-c5cf-4e1f-876d-e79882ad52fa" providerId="ADAL" clId="{0CE2D9B1-3309-4CA9-962C-A8B857A3418D}" dt="2021-11-30T18:47:05.210" v="4838" actId="1076"/>
          <ac:picMkLst>
            <pc:docMk/>
            <pc:sldMk cId="649749793" sldId="283"/>
            <ac:picMk id="8" creationId="{818B52EF-95D9-4E28-AE4B-63C1F17BB903}"/>
          </ac:picMkLst>
        </pc:pic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3419188272" sldId="283"/>
        </pc:sldMkLst>
      </pc:sldChg>
      <pc:sldChg chg="modSp new mod ord">
        <pc:chgData name="Cynthia Enciso" userId="7915927f-c5cf-4e1f-876d-e79882ad52fa" providerId="ADAL" clId="{0CE2D9B1-3309-4CA9-962C-A8B857A3418D}" dt="2021-11-29T20:25:21.956" v="2999" actId="20577"/>
        <pc:sldMkLst>
          <pc:docMk/>
          <pc:sldMk cId="3941392192" sldId="284"/>
        </pc:sldMkLst>
        <pc:spChg chg="mod">
          <ac:chgData name="Cynthia Enciso" userId="7915927f-c5cf-4e1f-876d-e79882ad52fa" providerId="ADAL" clId="{0CE2D9B1-3309-4CA9-962C-A8B857A3418D}" dt="2021-11-11T20:10:51.491" v="1206" actId="20577"/>
          <ac:spMkLst>
            <pc:docMk/>
            <pc:sldMk cId="3941392192" sldId="284"/>
            <ac:spMk id="2" creationId="{B26D3315-B295-42F3-904B-3A509584B20E}"/>
          </ac:spMkLst>
        </pc:spChg>
        <pc:spChg chg="mod">
          <ac:chgData name="Cynthia Enciso" userId="7915927f-c5cf-4e1f-876d-e79882ad52fa" providerId="ADAL" clId="{0CE2D9B1-3309-4CA9-962C-A8B857A3418D}" dt="2021-11-29T20:25:21.956" v="2999" actId="20577"/>
          <ac:spMkLst>
            <pc:docMk/>
            <pc:sldMk cId="3941392192" sldId="284"/>
            <ac:spMk id="3" creationId="{FE508A71-D96C-4D33-B84D-987244822114}"/>
          </ac:spMkLst>
        </pc:spChg>
      </pc:sldChg>
      <pc:sldChg chg="modSp new mod ord">
        <pc:chgData name="Cynthia Enciso" userId="7915927f-c5cf-4e1f-876d-e79882ad52fa" providerId="ADAL" clId="{0CE2D9B1-3309-4CA9-962C-A8B857A3418D}" dt="2021-11-30T20:02:45.777" v="4922" actId="20577"/>
        <pc:sldMkLst>
          <pc:docMk/>
          <pc:sldMk cId="3474033762" sldId="285"/>
        </pc:sldMkLst>
        <pc:spChg chg="mod">
          <ac:chgData name="Cynthia Enciso" userId="7915927f-c5cf-4e1f-876d-e79882ad52fa" providerId="ADAL" clId="{0CE2D9B1-3309-4CA9-962C-A8B857A3418D}" dt="2021-11-11T20:12:00.805" v="1235" actId="20577"/>
          <ac:spMkLst>
            <pc:docMk/>
            <pc:sldMk cId="3474033762" sldId="285"/>
            <ac:spMk id="2" creationId="{B129C4A2-EEBB-47E6-9993-DE08BDF0AF8A}"/>
          </ac:spMkLst>
        </pc:spChg>
        <pc:spChg chg="mod">
          <ac:chgData name="Cynthia Enciso" userId="7915927f-c5cf-4e1f-876d-e79882ad52fa" providerId="ADAL" clId="{0CE2D9B1-3309-4CA9-962C-A8B857A3418D}" dt="2021-11-30T20:02:45.777" v="4922" actId="20577"/>
          <ac:spMkLst>
            <pc:docMk/>
            <pc:sldMk cId="3474033762" sldId="285"/>
            <ac:spMk id="3" creationId="{1169289D-CA24-49C3-80E3-D5E855772F5E}"/>
          </ac:spMkLst>
        </pc:spChg>
      </pc:sldChg>
      <pc:sldChg chg="modSp new del mod">
        <pc:chgData name="Cynthia Enciso" userId="7915927f-c5cf-4e1f-876d-e79882ad52fa" providerId="ADAL" clId="{0CE2D9B1-3309-4CA9-962C-A8B857A3418D}" dt="2021-11-30T19:16:07.126" v="4874" actId="47"/>
        <pc:sldMkLst>
          <pc:docMk/>
          <pc:sldMk cId="3498444424" sldId="286"/>
        </pc:sldMkLst>
        <pc:spChg chg="mod">
          <ac:chgData name="Cynthia Enciso" userId="7915927f-c5cf-4e1f-876d-e79882ad52fa" providerId="ADAL" clId="{0CE2D9B1-3309-4CA9-962C-A8B857A3418D}" dt="2021-11-29T21:32:47.262" v="4344" actId="20577"/>
          <ac:spMkLst>
            <pc:docMk/>
            <pc:sldMk cId="3498444424" sldId="286"/>
            <ac:spMk id="2" creationId="{CF28DD98-FAE6-4CB1-B8E8-D373CDF9C099}"/>
          </ac:spMkLst>
        </pc:spChg>
        <pc:spChg chg="mod">
          <ac:chgData name="Cynthia Enciso" userId="7915927f-c5cf-4e1f-876d-e79882ad52fa" providerId="ADAL" clId="{0CE2D9B1-3309-4CA9-962C-A8B857A3418D}" dt="2021-11-29T21:46:11.462" v="4478" actId="1076"/>
          <ac:spMkLst>
            <pc:docMk/>
            <pc:sldMk cId="3498444424" sldId="286"/>
            <ac:spMk id="3" creationId="{9FC50DCD-0FF9-469F-B1AA-6BCDBAE0B72A}"/>
          </ac:spMkLst>
        </pc:spChg>
      </pc:sldChg>
      <pc:sldChg chg="addSp delSp modSp new mod">
        <pc:chgData name="Cynthia Enciso" userId="7915927f-c5cf-4e1f-876d-e79882ad52fa" providerId="ADAL" clId="{0CE2D9B1-3309-4CA9-962C-A8B857A3418D}" dt="2021-11-30T20:03:12.296" v="4937" actId="20577"/>
        <pc:sldMkLst>
          <pc:docMk/>
          <pc:sldMk cId="3093092112" sldId="287"/>
        </pc:sldMkLst>
        <pc:spChg chg="mod">
          <ac:chgData name="Cynthia Enciso" userId="7915927f-c5cf-4e1f-876d-e79882ad52fa" providerId="ADAL" clId="{0CE2D9B1-3309-4CA9-962C-A8B857A3418D}" dt="2021-11-11T20:13:13.506" v="1282" actId="20577"/>
          <ac:spMkLst>
            <pc:docMk/>
            <pc:sldMk cId="3093092112" sldId="287"/>
            <ac:spMk id="2" creationId="{E3DD5F04-13B5-466F-BBC3-687E0FEFABAD}"/>
          </ac:spMkLst>
        </pc:spChg>
        <pc:spChg chg="mod">
          <ac:chgData name="Cynthia Enciso" userId="7915927f-c5cf-4e1f-876d-e79882ad52fa" providerId="ADAL" clId="{0CE2D9B1-3309-4CA9-962C-A8B857A3418D}" dt="2021-11-30T20:03:12.296" v="4937" actId="20577"/>
          <ac:spMkLst>
            <pc:docMk/>
            <pc:sldMk cId="3093092112" sldId="287"/>
            <ac:spMk id="3" creationId="{7691D91F-B36C-4E67-96AB-6F892F180F80}"/>
          </ac:spMkLst>
        </pc:spChg>
        <pc:spChg chg="add del mod">
          <ac:chgData name="Cynthia Enciso" userId="7915927f-c5cf-4e1f-876d-e79882ad52fa" providerId="ADAL" clId="{0CE2D9B1-3309-4CA9-962C-A8B857A3418D}" dt="2021-11-30T19:16:35.021" v="4875" actId="478"/>
          <ac:spMkLst>
            <pc:docMk/>
            <pc:sldMk cId="3093092112" sldId="287"/>
            <ac:spMk id="5" creationId="{1801F615-3C17-4806-8C51-C4616AC87DBC}"/>
          </ac:spMkLst>
        </pc:spChg>
      </pc:sldChg>
      <pc:sldChg chg="modSp add del mod">
        <pc:chgData name="Cynthia Enciso" userId="7915927f-c5cf-4e1f-876d-e79882ad52fa" providerId="ADAL" clId="{0CE2D9B1-3309-4CA9-962C-A8B857A3418D}" dt="2021-11-29T19:08:07.366" v="2109" actId="47"/>
        <pc:sldMkLst>
          <pc:docMk/>
          <pc:sldMk cId="232565486" sldId="288"/>
        </pc:sldMkLst>
        <pc:spChg chg="mod">
          <ac:chgData name="Cynthia Enciso" userId="7915927f-c5cf-4e1f-876d-e79882ad52fa" providerId="ADAL" clId="{0CE2D9B1-3309-4CA9-962C-A8B857A3418D}" dt="2021-11-29T19:08:02.743" v="2108" actId="207"/>
          <ac:spMkLst>
            <pc:docMk/>
            <pc:sldMk cId="232565486" sldId="288"/>
            <ac:spMk id="3" creationId="{05FBF8C3-C9A8-4C98-8767-1FFC3B2726CE}"/>
          </ac:spMkLst>
        </pc:spChg>
      </pc:sldChg>
      <pc:sldChg chg="add del">
        <pc:chgData name="Cynthia Enciso" userId="7915927f-c5cf-4e1f-876d-e79882ad52fa" providerId="ADAL" clId="{0CE2D9B1-3309-4CA9-962C-A8B857A3418D}" dt="2021-11-29T19:14:19.338" v="2249"/>
        <pc:sldMkLst>
          <pc:docMk/>
          <pc:sldMk cId="2089374840" sldId="288"/>
        </pc:sldMkLst>
      </pc:sldChg>
      <pc:sldChg chg="modSp new mod ord">
        <pc:chgData name="Cynthia Enciso" userId="7915927f-c5cf-4e1f-876d-e79882ad52fa" providerId="ADAL" clId="{0CE2D9B1-3309-4CA9-962C-A8B857A3418D}" dt="2021-11-29T20:59:14.103" v="3419" actId="20577"/>
        <pc:sldMkLst>
          <pc:docMk/>
          <pc:sldMk cId="3957580431" sldId="288"/>
        </pc:sldMkLst>
        <pc:spChg chg="mod">
          <ac:chgData name="Cynthia Enciso" userId="7915927f-c5cf-4e1f-876d-e79882ad52fa" providerId="ADAL" clId="{0CE2D9B1-3309-4CA9-962C-A8B857A3418D}" dt="2021-11-29T20:11:30.158" v="2791" actId="20577"/>
          <ac:spMkLst>
            <pc:docMk/>
            <pc:sldMk cId="3957580431" sldId="288"/>
            <ac:spMk id="2" creationId="{C5EE0BA8-97C5-4416-96F2-194DEAA2FF4E}"/>
          </ac:spMkLst>
        </pc:spChg>
        <pc:spChg chg="mod">
          <ac:chgData name="Cynthia Enciso" userId="7915927f-c5cf-4e1f-876d-e79882ad52fa" providerId="ADAL" clId="{0CE2D9B1-3309-4CA9-962C-A8B857A3418D}" dt="2021-11-29T20:59:14.103" v="3419" actId="20577"/>
          <ac:spMkLst>
            <pc:docMk/>
            <pc:sldMk cId="3957580431" sldId="288"/>
            <ac:spMk id="3" creationId="{C1DDAFF8-4C90-485B-BB26-1232A798C836}"/>
          </ac:spMkLst>
        </pc:spChg>
      </pc:sldChg>
      <pc:sldChg chg="modSp new mod">
        <pc:chgData name="Cynthia Enciso" userId="7915927f-c5cf-4e1f-876d-e79882ad52fa" providerId="ADAL" clId="{0CE2D9B1-3309-4CA9-962C-A8B857A3418D}" dt="2021-11-30T20:20:53.302" v="5027" actId="20577"/>
        <pc:sldMkLst>
          <pc:docMk/>
          <pc:sldMk cId="4106877685" sldId="289"/>
        </pc:sldMkLst>
        <pc:spChg chg="mod">
          <ac:chgData name="Cynthia Enciso" userId="7915927f-c5cf-4e1f-876d-e79882ad52fa" providerId="ADAL" clId="{0CE2D9B1-3309-4CA9-962C-A8B857A3418D}" dt="2021-11-30T20:04:46.231" v="4943" actId="20577"/>
          <ac:spMkLst>
            <pc:docMk/>
            <pc:sldMk cId="4106877685" sldId="289"/>
            <ac:spMk id="3" creationId="{8B63A8C9-AFC0-42D5-956B-8D0FD8EEC4AC}"/>
          </ac:spMkLst>
        </pc:spChg>
        <pc:spChg chg="mod">
          <ac:chgData name="Cynthia Enciso" userId="7915927f-c5cf-4e1f-876d-e79882ad52fa" providerId="ADAL" clId="{0CE2D9B1-3309-4CA9-962C-A8B857A3418D}" dt="2021-11-30T20:20:53.302" v="5027" actId="20577"/>
          <ac:spMkLst>
            <pc:docMk/>
            <pc:sldMk cId="4106877685" sldId="289"/>
            <ac:spMk id="4" creationId="{35A0D7E8-28D5-40D0-A784-96F5B9E5504C}"/>
          </ac:spMkLst>
        </pc:spChg>
      </pc:sldChg>
    </pc:docChg>
  </pc:docChgLst>
  <pc:docChgLst>
    <pc:chgData name="Cynthia Enciso" userId="7915927f-c5cf-4e1f-876d-e79882ad52fa" providerId="ADAL" clId="{1F755F40-8384-4DF3-BC8E-81F4C89DB039}"/>
    <pc:docChg chg="undo custSel addSld modSld sldOrd">
      <pc:chgData name="Cynthia Enciso" userId="7915927f-c5cf-4e1f-876d-e79882ad52fa" providerId="ADAL" clId="{1F755F40-8384-4DF3-BC8E-81F4C89DB039}" dt="2021-04-30T19:58:27.377" v="295" actId="5793"/>
      <pc:docMkLst>
        <pc:docMk/>
      </pc:docMkLst>
      <pc:sldChg chg="ord">
        <pc:chgData name="Cynthia Enciso" userId="7915927f-c5cf-4e1f-876d-e79882ad52fa" providerId="ADAL" clId="{1F755F40-8384-4DF3-BC8E-81F4C89DB039}" dt="2021-04-09T14:34:51.351" v="3"/>
        <pc:sldMkLst>
          <pc:docMk/>
          <pc:sldMk cId="3975998382" sldId="257"/>
        </pc:sldMkLst>
      </pc:sldChg>
      <pc:sldChg chg="modSp mod">
        <pc:chgData name="Cynthia Enciso" userId="7915927f-c5cf-4e1f-876d-e79882ad52fa" providerId="ADAL" clId="{1F755F40-8384-4DF3-BC8E-81F4C89DB039}" dt="2021-04-09T15:51:49.433" v="4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1F755F40-8384-4DF3-BC8E-81F4C89DB039}" dt="2021-04-09T15:51:49.433" v="4" actId="20577"/>
          <ac:spMkLst>
            <pc:docMk/>
            <pc:sldMk cId="2395134128" sldId="260"/>
            <ac:spMk id="3" creationId="{B7E2A0A5-0527-402A-8E6E-B53D80D33ED9}"/>
          </ac:spMkLst>
        </pc:spChg>
      </pc:sldChg>
      <pc:sldChg chg="ord">
        <pc:chgData name="Cynthia Enciso" userId="7915927f-c5cf-4e1f-876d-e79882ad52fa" providerId="ADAL" clId="{1F755F40-8384-4DF3-BC8E-81F4C89DB039}" dt="2021-04-09T14:06:51.498" v="1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1F755F40-8384-4DF3-BC8E-81F4C89DB039}" dt="2021-04-20T19:57:58.337" v="227" actId="27636"/>
        <pc:sldMkLst>
          <pc:docMk/>
          <pc:sldMk cId="388207083" sldId="264"/>
        </pc:sldMkLst>
        <pc:spChg chg="mod">
          <ac:chgData name="Cynthia Enciso" userId="7915927f-c5cf-4e1f-876d-e79882ad52fa" providerId="ADAL" clId="{1F755F40-8384-4DF3-BC8E-81F4C89DB039}" dt="2021-04-20T19:57:58.337" v="227" actId="27636"/>
          <ac:spMkLst>
            <pc:docMk/>
            <pc:sldMk cId="388207083" sldId="264"/>
            <ac:spMk id="3" creationId="{39248842-1B3D-406C-952C-0E1D3252B26A}"/>
          </ac:spMkLst>
        </pc:spChg>
      </pc:sldChg>
      <pc:sldChg chg="ord">
        <pc:chgData name="Cynthia Enciso" userId="7915927f-c5cf-4e1f-876d-e79882ad52fa" providerId="ADAL" clId="{1F755F40-8384-4DF3-BC8E-81F4C89DB039}" dt="2021-04-30T18:56:11.011" v="292"/>
        <pc:sldMkLst>
          <pc:docMk/>
          <pc:sldMk cId="2963993193" sldId="265"/>
        </pc:sldMkLst>
      </pc:sldChg>
      <pc:sldChg chg="modSp mod">
        <pc:chgData name="Cynthia Enciso" userId="7915927f-c5cf-4e1f-876d-e79882ad52fa" providerId="ADAL" clId="{1F755F40-8384-4DF3-BC8E-81F4C89DB039}" dt="2021-04-30T19:58:27.377" v="295" actId="5793"/>
        <pc:sldMkLst>
          <pc:docMk/>
          <pc:sldMk cId="2947364483" sldId="266"/>
        </pc:sldMkLst>
        <pc:spChg chg="mod">
          <ac:chgData name="Cynthia Enciso" userId="7915927f-c5cf-4e1f-876d-e79882ad52fa" providerId="ADAL" clId="{1F755F40-8384-4DF3-BC8E-81F4C89DB039}" dt="2021-04-30T19:58:27.377" v="295" actId="5793"/>
          <ac:spMkLst>
            <pc:docMk/>
            <pc:sldMk cId="2947364483" sldId="266"/>
            <ac:spMk id="3" creationId="{CB32FB06-A08B-4515-93A9-E52C46989F3E}"/>
          </ac:spMkLst>
        </pc:spChg>
      </pc:sldChg>
      <pc:sldChg chg="addSp delSp modSp new mod">
        <pc:chgData name="Cynthia Enciso" userId="7915927f-c5cf-4e1f-876d-e79882ad52fa" providerId="ADAL" clId="{1F755F40-8384-4DF3-BC8E-81F4C89DB039}" dt="2021-04-20T21:13:18.028" v="290" actId="1076"/>
        <pc:sldMkLst>
          <pc:docMk/>
          <pc:sldMk cId="2319034473" sldId="270"/>
        </pc:sldMkLst>
        <pc:spChg chg="mod">
          <ac:chgData name="Cynthia Enciso" userId="7915927f-c5cf-4e1f-876d-e79882ad52fa" providerId="ADAL" clId="{1F755F40-8384-4DF3-BC8E-81F4C89DB039}" dt="2021-04-20T16:21:20.906" v="213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1F755F40-8384-4DF3-BC8E-81F4C89DB039}" dt="2021-04-20T16:09:47.506" v="6" actId="478"/>
          <ac:spMkLst>
            <pc:docMk/>
            <pc:sldMk cId="2319034473" sldId="270"/>
            <ac:spMk id="3" creationId="{AB4D0F29-14C9-4AC3-B89C-BC5BE5172E8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5" creationId="{E7E7A6F9-54DD-4B2B-80A5-DC5C0CBAF32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6" creationId="{FDA43BF2-A19F-4610-BFA7-07483FC470E9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7" creationId="{B00DFD34-4858-4F6A-8CDF-EE852DDAC9E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8" creationId="{7BA2F08D-545B-48ED-BAFA-0ED5845959D8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9" creationId="{248FF0C6-F6E1-4AC3-BA22-EEDD3000DD23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0" creationId="{5616A998-6A45-4B04-A27B-7991F52B46EE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1" creationId="{682CA5B0-4782-4A78-9F41-EACB8A9A98C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2" creationId="{2CE55E90-5B7A-4C50-8A96-1047A91BE38D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5" creationId="{5C8DA70F-0E78-482C-A9C7-71555F470A1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6" creationId="{23006936-14D3-496E-935F-18FBCE3116B3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7" creationId="{CC1C5A42-B626-436B-8C3D-DAEB83F98352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8" creationId="{832C1753-AB37-44F6-A1F0-C097DF3C00C4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9" creationId="{F1435748-FD7A-4B5A-BC4A-B4364B6F31FC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0" creationId="{695B521F-C80C-4437-91CA-747D320E4B9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1" creationId="{86E3FDFA-8553-4761-ACB5-F43E78A88FFE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2" creationId="{87BF851F-DDC2-4B1F-9D36-0A2F8D5E27B1}"/>
          </ac:spMkLst>
        </pc:spChg>
        <pc:spChg chg="add mod">
          <ac:chgData name="Cynthia Enciso" userId="7915927f-c5cf-4e1f-876d-e79882ad52fa" providerId="ADAL" clId="{1F755F40-8384-4DF3-BC8E-81F4C89DB039}" dt="2021-04-20T16:19:37.083" v="158" actId="1076"/>
          <ac:spMkLst>
            <pc:docMk/>
            <pc:sldMk cId="2319034473" sldId="270"/>
            <ac:spMk id="23" creationId="{50A8566E-464E-4175-929B-52776DC40130}"/>
          </ac:spMkLst>
        </pc:spChg>
        <pc:spChg chg="add del mod">
          <ac:chgData name="Cynthia Enciso" userId="7915927f-c5cf-4e1f-876d-e79882ad52fa" providerId="ADAL" clId="{1F755F40-8384-4DF3-BC8E-81F4C89DB039}" dt="2021-04-20T20:45:38.498" v="259" actId="1076"/>
          <ac:spMkLst>
            <pc:docMk/>
            <pc:sldMk cId="2319034473" sldId="270"/>
            <ac:spMk id="24" creationId="{CAE4C87F-26F4-42CB-A15A-EC1B0740F61B}"/>
          </ac:spMkLst>
        </pc:spChg>
        <pc:spChg chg="add mod topLvl">
          <ac:chgData name="Cynthia Enciso" userId="7915927f-c5cf-4e1f-876d-e79882ad52fa" providerId="ADAL" clId="{1F755F40-8384-4DF3-BC8E-81F4C89DB039}" dt="2021-04-20T21:12:29.353" v="282" actId="1076"/>
          <ac:spMkLst>
            <pc:docMk/>
            <pc:sldMk cId="2319034473" sldId="270"/>
            <ac:spMk id="25" creationId="{FA60DBC5-F9CE-4350-8164-A7C3651B806F}"/>
          </ac:spMkLst>
        </pc:spChg>
        <pc:spChg chg="add mod topLvl">
          <ac:chgData name="Cynthia Enciso" userId="7915927f-c5cf-4e1f-876d-e79882ad52fa" providerId="ADAL" clId="{1F755F40-8384-4DF3-BC8E-81F4C89DB039}" dt="2021-04-20T21:12:31.930" v="28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1F755F40-8384-4DF3-BC8E-81F4C89DB039}" dt="2021-04-20T21:13:08.947" v="288" actId="1076"/>
          <ac:spMkLst>
            <pc:docMk/>
            <pc:sldMk cId="2319034473" sldId="270"/>
            <ac:spMk id="27" creationId="{DCEF357D-D40C-4FC9-8906-A5F626378C4A}"/>
          </ac:spMkLst>
        </pc:spChg>
        <pc:spChg chg="add mod">
          <ac:chgData name="Cynthia Enciso" userId="7915927f-c5cf-4e1f-876d-e79882ad52fa" providerId="ADAL" clId="{1F755F40-8384-4DF3-BC8E-81F4C89DB039}" dt="2021-04-20T16:14:53.746" v="77" actId="20577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1F755F40-8384-4DF3-BC8E-81F4C89DB039}" dt="2021-04-20T16:13:45.936" v="68" actId="1076"/>
          <ac:spMkLst>
            <pc:docMk/>
            <pc:sldMk cId="2319034473" sldId="270"/>
            <ac:spMk id="29" creationId="{69B467FF-4AEA-4F8C-96DF-D80E013851FB}"/>
          </ac:spMkLst>
        </pc:spChg>
        <pc:spChg chg="add mod">
          <ac:chgData name="Cynthia Enciso" userId="7915927f-c5cf-4e1f-876d-e79882ad52fa" providerId="ADAL" clId="{1F755F40-8384-4DF3-BC8E-81F4C89DB039}" dt="2021-04-20T16:14:34.947" v="76" actId="20577"/>
          <ac:spMkLst>
            <pc:docMk/>
            <pc:sldMk cId="2319034473" sldId="270"/>
            <ac:spMk id="30" creationId="{9097D6B3-F940-416C-9CA9-BD5E07E98E0C}"/>
          </ac:spMkLst>
        </pc:spChg>
        <pc:spChg chg="add mod">
          <ac:chgData name="Cynthia Enciso" userId="7915927f-c5cf-4e1f-876d-e79882ad52fa" providerId="ADAL" clId="{1F755F40-8384-4DF3-BC8E-81F4C89DB039}" dt="2021-04-20T16:15:06.355" v="80" actId="20577"/>
          <ac:spMkLst>
            <pc:docMk/>
            <pc:sldMk cId="2319034473" sldId="270"/>
            <ac:spMk id="31" creationId="{8FCCA1C7-E13E-410B-8BC6-E6DCD0DBA58A}"/>
          </ac:spMkLst>
        </pc:spChg>
        <pc:spChg chg="add mod">
          <ac:chgData name="Cynthia Enciso" userId="7915927f-c5cf-4e1f-876d-e79882ad52fa" providerId="ADAL" clId="{1F755F40-8384-4DF3-BC8E-81F4C89DB039}" dt="2021-04-20T16:16:42.803" v="119" actId="1076"/>
          <ac:spMkLst>
            <pc:docMk/>
            <pc:sldMk cId="2319034473" sldId="270"/>
            <ac:spMk id="32" creationId="{D67BDD0B-3B9A-41D6-BC66-23E00667AE74}"/>
          </ac:spMkLst>
        </pc:spChg>
        <pc:spChg chg="add mod">
          <ac:chgData name="Cynthia Enciso" userId="7915927f-c5cf-4e1f-876d-e79882ad52fa" providerId="ADAL" clId="{1F755F40-8384-4DF3-BC8E-81F4C89DB039}" dt="2021-04-20T16:16:40.813" v="118" actId="1076"/>
          <ac:spMkLst>
            <pc:docMk/>
            <pc:sldMk cId="2319034473" sldId="270"/>
            <ac:spMk id="33" creationId="{010336E1-DD57-4EE8-92AC-EE5AC524A058}"/>
          </ac:spMkLst>
        </pc:spChg>
        <pc:spChg chg="add mod">
          <ac:chgData name="Cynthia Enciso" userId="7915927f-c5cf-4e1f-876d-e79882ad52fa" providerId="ADAL" clId="{1F755F40-8384-4DF3-BC8E-81F4C89DB039}" dt="2021-04-20T16:16:38.097" v="117" actId="1076"/>
          <ac:spMkLst>
            <pc:docMk/>
            <pc:sldMk cId="2319034473" sldId="270"/>
            <ac:spMk id="34" creationId="{AFDE4497-014D-4CE0-86CB-D2027D70186C}"/>
          </ac:spMkLst>
        </pc:spChg>
        <pc:spChg chg="add mod">
          <ac:chgData name="Cynthia Enciso" userId="7915927f-c5cf-4e1f-876d-e79882ad52fa" providerId="ADAL" clId="{1F755F40-8384-4DF3-BC8E-81F4C89DB039}" dt="2021-04-20T16:15:40.529" v="99" actId="14100"/>
          <ac:spMkLst>
            <pc:docMk/>
            <pc:sldMk cId="2319034473" sldId="270"/>
            <ac:spMk id="35" creationId="{0C66319D-E1BD-4078-9D7E-585F5431E9D3}"/>
          </ac:spMkLst>
        </pc:spChg>
        <pc:spChg chg="add mod">
          <ac:chgData name="Cynthia Enciso" userId="7915927f-c5cf-4e1f-876d-e79882ad52fa" providerId="ADAL" clId="{1F755F40-8384-4DF3-BC8E-81F4C89DB039}" dt="2021-04-20T16:16:06.076" v="103" actId="1076"/>
          <ac:spMkLst>
            <pc:docMk/>
            <pc:sldMk cId="2319034473" sldId="270"/>
            <ac:spMk id="36" creationId="{14ED6CB2-B815-405A-893F-2E09669F4ED1}"/>
          </ac:spMkLst>
        </pc:spChg>
        <pc:spChg chg="add mod">
          <ac:chgData name="Cynthia Enciso" userId="7915927f-c5cf-4e1f-876d-e79882ad52fa" providerId="ADAL" clId="{1F755F40-8384-4DF3-BC8E-81F4C89DB039}" dt="2021-04-20T16:16:12.221" v="106" actId="20577"/>
          <ac:spMkLst>
            <pc:docMk/>
            <pc:sldMk cId="2319034473" sldId="270"/>
            <ac:spMk id="37" creationId="{F11C3C7B-17FD-45B2-A5BE-84A4B0493943}"/>
          </ac:spMkLst>
        </pc:spChg>
        <pc:spChg chg="add mod">
          <ac:chgData name="Cynthia Enciso" userId="7915927f-c5cf-4e1f-876d-e79882ad52fa" providerId="ADAL" clId="{1F755F40-8384-4DF3-BC8E-81F4C89DB039}" dt="2021-04-20T16:16:19.715" v="110" actId="14100"/>
          <ac:spMkLst>
            <pc:docMk/>
            <pc:sldMk cId="2319034473" sldId="270"/>
            <ac:spMk id="38" creationId="{D8A391B7-0A4A-4159-AF25-65A3428AE353}"/>
          </ac:spMkLst>
        </pc:spChg>
        <pc:spChg chg="add mod">
          <ac:chgData name="Cynthia Enciso" userId="7915927f-c5cf-4e1f-876d-e79882ad52fa" providerId="ADAL" clId="{1F755F40-8384-4DF3-BC8E-81F4C89DB039}" dt="2021-04-20T16:16:32.275" v="116" actId="1076"/>
          <ac:spMkLst>
            <pc:docMk/>
            <pc:sldMk cId="2319034473" sldId="270"/>
            <ac:spMk id="39" creationId="{47BC0A6B-4127-4F75-AA01-6FC23BE5AC25}"/>
          </ac:spMkLst>
        </pc:spChg>
        <pc:spChg chg="add mod">
          <ac:chgData name="Cynthia Enciso" userId="7915927f-c5cf-4e1f-876d-e79882ad52fa" providerId="ADAL" clId="{1F755F40-8384-4DF3-BC8E-81F4C89DB039}" dt="2021-04-20T21:13:00.578" v="286" actId="1076"/>
          <ac:spMkLst>
            <pc:docMk/>
            <pc:sldMk cId="2319034473" sldId="270"/>
            <ac:spMk id="40" creationId="{00693D47-F81C-4B47-ACF2-E4A14E388C56}"/>
          </ac:spMkLst>
        </pc:spChg>
        <pc:spChg chg="add mod">
          <ac:chgData name="Cynthia Enciso" userId="7915927f-c5cf-4e1f-876d-e79882ad52fa" providerId="ADAL" clId="{1F755F40-8384-4DF3-BC8E-81F4C89DB039}" dt="2021-04-20T21:12:50.486" v="285" actId="1076"/>
          <ac:spMkLst>
            <pc:docMk/>
            <pc:sldMk cId="2319034473" sldId="270"/>
            <ac:spMk id="41" creationId="{D25A5204-58E0-4B55-B96D-4FD974BD472F}"/>
          </ac:spMkLst>
        </pc:spChg>
        <pc:spChg chg="add mod">
          <ac:chgData name="Cynthia Enciso" userId="7915927f-c5cf-4e1f-876d-e79882ad52fa" providerId="ADAL" clId="{1F755F40-8384-4DF3-BC8E-81F4C89DB039}" dt="2021-04-20T21:13:15.333" v="289" actId="1076"/>
          <ac:spMkLst>
            <pc:docMk/>
            <pc:sldMk cId="2319034473" sldId="270"/>
            <ac:spMk id="42" creationId="{EF4E2520-5747-436B-970D-758E4C9F6417}"/>
          </ac:spMkLst>
        </pc:spChg>
        <pc:spChg chg="add mod">
          <ac:chgData name="Cynthia Enciso" userId="7915927f-c5cf-4e1f-876d-e79882ad52fa" providerId="ADAL" clId="{1F755F40-8384-4DF3-BC8E-81F4C89DB039}" dt="2021-04-20T21:13:04.028" v="287" actId="1076"/>
          <ac:spMkLst>
            <pc:docMk/>
            <pc:sldMk cId="2319034473" sldId="270"/>
            <ac:spMk id="43" creationId="{EB67F3F7-0318-4D92-870C-0852261C6830}"/>
          </ac:spMkLst>
        </pc:spChg>
        <pc:spChg chg="add mod">
          <ac:chgData name="Cynthia Enciso" userId="7915927f-c5cf-4e1f-876d-e79882ad52fa" providerId="ADAL" clId="{1F755F40-8384-4DF3-BC8E-81F4C89DB039}" dt="2021-04-20T21:13:18.028" v="290" actId="1076"/>
          <ac:spMkLst>
            <pc:docMk/>
            <pc:sldMk cId="2319034473" sldId="270"/>
            <ac:spMk id="44" creationId="{23850915-FAEA-4BB4-92C3-6FF1A647B710}"/>
          </ac:spMkLst>
        </pc:spChg>
        <pc:spChg chg="add mod">
          <ac:chgData name="Cynthia Enciso" userId="7915927f-c5cf-4e1f-876d-e79882ad52fa" providerId="ADAL" clId="{1F755F40-8384-4DF3-BC8E-81F4C89DB039}" dt="2021-04-20T21:11:30.677" v="265" actId="1076"/>
          <ac:spMkLst>
            <pc:docMk/>
            <pc:sldMk cId="2319034473" sldId="270"/>
            <ac:spMk id="46" creationId="{78AC57DA-4564-477F-ABD5-9BBA5C7B447E}"/>
          </ac:spMkLst>
        </pc:spChg>
        <pc:spChg chg="add mod">
          <ac:chgData name="Cynthia Enciso" userId="7915927f-c5cf-4e1f-876d-e79882ad52fa" providerId="ADAL" clId="{1F755F40-8384-4DF3-BC8E-81F4C89DB039}" dt="2021-04-20T21:11:41.616" v="268" actId="1076"/>
          <ac:spMkLst>
            <pc:docMk/>
            <pc:sldMk cId="2319034473" sldId="270"/>
            <ac:spMk id="47" creationId="{22257AB6-4886-4A01-B622-52869DD54FBE}"/>
          </ac:spMkLst>
        </pc:spChg>
        <pc:spChg chg="add mod">
          <ac:chgData name="Cynthia Enciso" userId="7915927f-c5cf-4e1f-876d-e79882ad52fa" providerId="ADAL" clId="{1F755F40-8384-4DF3-BC8E-81F4C89DB039}" dt="2021-04-20T21:11:43.845" v="269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1F755F40-8384-4DF3-BC8E-81F4C89DB039}" dt="2021-04-20T16:19:45.210" v="162" actId="20577"/>
          <ac:spMkLst>
            <pc:docMk/>
            <pc:sldMk cId="2319034473" sldId="270"/>
            <ac:spMk id="49" creationId="{D02174F6-773C-4964-9C33-5A1786A2B287}"/>
          </ac:spMkLst>
        </pc:spChg>
        <pc:spChg chg="add mod">
          <ac:chgData name="Cynthia Enciso" userId="7915927f-c5cf-4e1f-876d-e79882ad52fa" providerId="ADAL" clId="{1F755F40-8384-4DF3-BC8E-81F4C89DB039}" dt="2021-04-20T16:19:52.394" v="166" actId="20577"/>
          <ac:spMkLst>
            <pc:docMk/>
            <pc:sldMk cId="2319034473" sldId="270"/>
            <ac:spMk id="50" creationId="{4CA4759D-2105-461A-AB29-40C29843E784}"/>
          </ac:spMkLst>
        </pc:spChg>
        <pc:spChg chg="add mod">
          <ac:chgData name="Cynthia Enciso" userId="7915927f-c5cf-4e1f-876d-e79882ad52fa" providerId="ADAL" clId="{1F755F40-8384-4DF3-BC8E-81F4C89DB039}" dt="2021-04-20T16:20:02.311" v="170" actId="20577"/>
          <ac:spMkLst>
            <pc:docMk/>
            <pc:sldMk cId="2319034473" sldId="270"/>
            <ac:spMk id="51" creationId="{D3EC7252-E05A-441E-B252-E7B89A1AB381}"/>
          </ac:spMkLst>
        </pc:spChg>
        <pc:spChg chg="add mod">
          <ac:chgData name="Cynthia Enciso" userId="7915927f-c5cf-4e1f-876d-e79882ad52fa" providerId="ADAL" clId="{1F755F40-8384-4DF3-BC8E-81F4C89DB039}" dt="2021-04-20T19:51:09.768" v="218"/>
          <ac:spMkLst>
            <pc:docMk/>
            <pc:sldMk cId="2319034473" sldId="270"/>
            <ac:spMk id="52" creationId="{C1C486CD-3F79-4FA0-83F1-8F058D27516A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3" creationId="{43664EC6-7187-4F77-B41B-2C1951896AD4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4" creationId="{24D0E5BA-F0D5-4134-9137-57ADE5DE85DE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5" creationId="{07A09844-5018-49A1-B85D-0C9FC8457B57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6" creationId="{40AFC470-C093-43E3-8E56-41B6D04E55AB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7" creationId="{49179903-6A7F-47A7-9C40-C2D4015BC4F9}"/>
          </ac:spMkLst>
        </pc:spChg>
        <pc:spChg chg="add del mod">
          <ac:chgData name="Cynthia Enciso" userId="7915927f-c5cf-4e1f-876d-e79882ad52fa" providerId="ADAL" clId="{1F755F40-8384-4DF3-BC8E-81F4C89DB039}" dt="2021-04-20T19:50:40.709" v="215" actId="478"/>
          <ac:spMkLst>
            <pc:docMk/>
            <pc:sldMk cId="2319034473" sldId="270"/>
            <ac:spMk id="58" creationId="{9B1BBCA9-69C6-4EF7-B6FD-675459F47751}"/>
          </ac:spMkLst>
        </pc:spChg>
        <pc:spChg chg="add mod">
          <ac:chgData name="Cynthia Enciso" userId="7915927f-c5cf-4e1f-876d-e79882ad52fa" providerId="ADAL" clId="{1F755F40-8384-4DF3-BC8E-81F4C89DB039}" dt="2021-04-20T19:51:21.745" v="222" actId="20577"/>
          <ac:spMkLst>
            <pc:docMk/>
            <pc:sldMk cId="2319034473" sldId="270"/>
            <ac:spMk id="59" creationId="{ED8C762C-D282-40B9-A6F7-0DF5DFBF8F6E}"/>
          </ac:spMkLst>
        </pc:spChg>
        <pc:grpChg chg="add mod">
          <ac:chgData name="Cynthia Enciso" userId="7915927f-c5cf-4e1f-876d-e79882ad52fa" providerId="ADAL" clId="{1F755F40-8384-4DF3-BC8E-81F4C89DB039}" dt="2021-04-20T21:12:22.600" v="279" actId="1076"/>
          <ac:grpSpMkLst>
            <pc:docMk/>
            <pc:sldMk cId="2319034473" sldId="270"/>
            <ac:grpSpMk id="13" creationId="{8EE14F81-156C-44EF-8168-0112FF2B2C6B}"/>
          </ac:grpSpMkLst>
        </pc:grpChg>
        <pc:grpChg chg="add mod">
          <ac:chgData name="Cynthia Enciso" userId="7915927f-c5cf-4e1f-876d-e79882ad52fa" providerId="ADAL" clId="{1F755F40-8384-4DF3-BC8E-81F4C89DB039}" dt="2021-04-20T16:12:59.597" v="54" actId="1076"/>
          <ac:grpSpMkLst>
            <pc:docMk/>
            <pc:sldMk cId="2319034473" sldId="270"/>
            <ac:grpSpMk id="14" creationId="{B7B68B83-B18F-401E-A039-90F649A73943}"/>
          </ac:grpSpMkLst>
        </pc:grpChg>
        <pc:grpChg chg="add del mod">
          <ac:chgData name="Cynthia Enciso" userId="7915927f-c5cf-4e1f-876d-e79882ad52fa" providerId="ADAL" clId="{1F755F40-8384-4DF3-BC8E-81F4C89DB039}" dt="2021-04-20T16:18:05.648" v="133" actId="165"/>
          <ac:grpSpMkLst>
            <pc:docMk/>
            <pc:sldMk cId="2319034473" sldId="270"/>
            <ac:grpSpMk id="45" creationId="{5CC3FE42-DD25-4E63-8CEA-D82E0337D7A7}"/>
          </ac:grpSpMkLst>
        </pc:grpChg>
      </pc:sldChg>
    </pc:docChg>
  </pc:docChgLst>
  <pc:docChgLst>
    <pc:chgData name="Cynthia Enciso" userId="7915927f-c5cf-4e1f-876d-e79882ad52fa" providerId="ADAL" clId="{F6A9009B-528E-4918-A721-2C3F594C484A}"/>
    <pc:docChg chg="addSld delSld modSld">
      <pc:chgData name="Cynthia Enciso" userId="7915927f-c5cf-4e1f-876d-e79882ad52fa" providerId="ADAL" clId="{F6A9009B-528E-4918-A721-2C3F594C484A}" dt="2022-04-07T22:20:31.641" v="2" actId="47"/>
      <pc:docMkLst>
        <pc:docMk/>
      </pc:docMkLst>
      <pc:sldChg chg="modSp mod">
        <pc:chgData name="Cynthia Enciso" userId="7915927f-c5cf-4e1f-876d-e79882ad52fa" providerId="ADAL" clId="{F6A9009B-528E-4918-A721-2C3F594C484A}" dt="2022-04-07T22:03:02.009" v="0" actId="14100"/>
        <pc:sldMkLst>
          <pc:docMk/>
          <pc:sldMk cId="632290238" sldId="282"/>
        </pc:sldMkLst>
        <pc:spChg chg="mod">
          <ac:chgData name="Cynthia Enciso" userId="7915927f-c5cf-4e1f-876d-e79882ad52fa" providerId="ADAL" clId="{F6A9009B-528E-4918-A721-2C3F594C484A}" dt="2022-04-07T22:03:02.009" v="0" actId="14100"/>
          <ac:spMkLst>
            <pc:docMk/>
            <pc:sldMk cId="632290238" sldId="282"/>
            <ac:spMk id="8" creationId="{17F952FD-B524-449D-BCA9-02674D0411D5}"/>
          </ac:spMkLst>
        </pc:spChg>
      </pc:sldChg>
      <pc:sldChg chg="new del">
        <pc:chgData name="Cynthia Enciso" userId="7915927f-c5cf-4e1f-876d-e79882ad52fa" providerId="ADAL" clId="{F6A9009B-528E-4918-A721-2C3F594C484A}" dt="2022-04-07T22:20:31.641" v="2" actId="47"/>
        <pc:sldMkLst>
          <pc:docMk/>
          <pc:sldMk cId="3482826105" sldId="296"/>
        </pc:sldMkLst>
      </pc:sldChg>
    </pc:docChg>
  </pc:docChgLst>
  <pc:docChgLst>
    <pc:chgData name="Cynthia Enciso" userId="7915927f-c5cf-4e1f-876d-e79882ad52fa" providerId="ADAL" clId="{1589B059-04DC-4368-8FE8-003EB422BDCA}"/>
    <pc:docChg chg="undo custSel addSld delSld modSld sldOrd">
      <pc:chgData name="Cynthia Enciso" userId="7915927f-c5cf-4e1f-876d-e79882ad52fa" providerId="ADAL" clId="{1589B059-04DC-4368-8FE8-003EB422BDCA}" dt="2021-12-14T16:39:08.474" v="9028" actId="15"/>
      <pc:docMkLst>
        <pc:docMk/>
      </pc:docMkLst>
      <pc:sldChg chg="modSp mod">
        <pc:chgData name="Cynthia Enciso" userId="7915927f-c5cf-4e1f-876d-e79882ad52fa" providerId="ADAL" clId="{1589B059-04DC-4368-8FE8-003EB422BDCA}" dt="2021-12-09T16:57:58.693" v="15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1589B059-04DC-4368-8FE8-003EB422BDCA}" dt="2021-12-09T16:57:58.693" v="15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038671142" sldId="265"/>
        </pc:sldMkLst>
      </pc:sldChg>
      <pc:sldChg chg="modSp mod">
        <pc:chgData name="Cynthia Enciso" userId="7915927f-c5cf-4e1f-876d-e79882ad52fa" providerId="ADAL" clId="{1589B059-04DC-4368-8FE8-003EB422BDCA}" dt="2021-12-10T17:43:22.129" v="462" actId="20577"/>
        <pc:sldMkLst>
          <pc:docMk/>
          <pc:sldMk cId="2819891230" sldId="272"/>
        </pc:sldMkLst>
        <pc:spChg chg="mod">
          <ac:chgData name="Cynthia Enciso" userId="7915927f-c5cf-4e1f-876d-e79882ad52fa" providerId="ADAL" clId="{1589B059-04DC-4368-8FE8-003EB422BDCA}" dt="2021-12-10T17:43:22.129" v="462" actId="20577"/>
          <ac:spMkLst>
            <pc:docMk/>
            <pc:sldMk cId="2819891230" sldId="272"/>
            <ac:spMk id="3" creationId="{B1111439-1650-4608-A6FB-4D8060B860C4}"/>
          </ac:spMkLst>
        </pc:spChg>
      </pc:sldChg>
      <pc:sldChg chg="modSp mod ord">
        <pc:chgData name="Cynthia Enciso" userId="7915927f-c5cf-4e1f-876d-e79882ad52fa" providerId="ADAL" clId="{1589B059-04DC-4368-8FE8-003EB422BDCA}" dt="2021-12-13T16:33:32.775" v="7577" actId="14100"/>
        <pc:sldMkLst>
          <pc:docMk/>
          <pc:sldMk cId="916109846" sldId="275"/>
        </pc:sldMkLst>
        <pc:spChg chg="mod">
          <ac:chgData name="Cynthia Enciso" userId="7915927f-c5cf-4e1f-876d-e79882ad52fa" providerId="ADAL" clId="{1589B059-04DC-4368-8FE8-003EB422BDCA}" dt="2021-12-13T16:33:32.775" v="7577" actId="14100"/>
          <ac:spMkLst>
            <pc:docMk/>
            <pc:sldMk cId="916109846" sldId="275"/>
            <ac:spMk id="8" creationId="{17F952FD-B524-449D-BCA9-02674D0411D5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1594057110" sldId="276"/>
        </pc:sldMkLst>
      </pc:sldChg>
      <pc:sldChg chg="modSp mod">
        <pc:chgData name="Cynthia Enciso" userId="7915927f-c5cf-4e1f-876d-e79882ad52fa" providerId="ADAL" clId="{1589B059-04DC-4368-8FE8-003EB422BDCA}" dt="2021-12-13T17:35:31.344" v="8995" actId="20577"/>
        <pc:sldMkLst>
          <pc:docMk/>
          <pc:sldMk cId="3942340627" sldId="277"/>
        </pc:sldMkLst>
        <pc:spChg chg="mod">
          <ac:chgData name="Cynthia Enciso" userId="7915927f-c5cf-4e1f-876d-e79882ad52fa" providerId="ADAL" clId="{1589B059-04DC-4368-8FE8-003EB422BDCA}" dt="2021-12-13T17:35:31.344" v="8995" actId="20577"/>
          <ac:spMkLst>
            <pc:docMk/>
            <pc:sldMk cId="3942340627" sldId="277"/>
            <ac:spMk id="3" creationId="{B1111439-1650-4608-A6FB-4D8060B860C4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2230955522" sldId="278"/>
        </pc:sldMkLst>
      </pc:sldChg>
      <pc:sldChg chg="modSp new mod">
        <pc:chgData name="Cynthia Enciso" userId="7915927f-c5cf-4e1f-876d-e79882ad52fa" providerId="ADAL" clId="{1589B059-04DC-4368-8FE8-003EB422BDCA}" dt="2021-12-13T16:33:59.600" v="7590" actId="20577"/>
        <pc:sldMkLst>
          <pc:docMk/>
          <pc:sldMk cId="3025004316" sldId="278"/>
        </pc:sldMkLst>
        <pc:spChg chg="mod">
          <ac:chgData name="Cynthia Enciso" userId="7915927f-c5cf-4e1f-876d-e79882ad52fa" providerId="ADAL" clId="{1589B059-04DC-4368-8FE8-003EB422BDCA}" dt="2021-12-10T16:46:44.964" v="37" actId="20577"/>
          <ac:spMkLst>
            <pc:docMk/>
            <pc:sldMk cId="3025004316" sldId="278"/>
            <ac:spMk id="2" creationId="{F282A621-4606-4D97-B616-6024A24B707B}"/>
          </ac:spMkLst>
        </pc:spChg>
        <pc:spChg chg="mod">
          <ac:chgData name="Cynthia Enciso" userId="7915927f-c5cf-4e1f-876d-e79882ad52fa" providerId="ADAL" clId="{1589B059-04DC-4368-8FE8-003EB422BDCA}" dt="2021-12-13T16:33:59.600" v="7590" actId="20577"/>
          <ac:spMkLst>
            <pc:docMk/>
            <pc:sldMk cId="3025004316" sldId="278"/>
            <ac:spMk id="3" creationId="{B017CB03-7180-49B1-B3F6-CBE31ABB67CD}"/>
          </ac:spMkLst>
        </pc:spChg>
      </pc:sldChg>
      <pc:sldChg chg="modSp new mod ord">
        <pc:chgData name="Cynthia Enciso" userId="7915927f-c5cf-4e1f-876d-e79882ad52fa" providerId="ADAL" clId="{1589B059-04DC-4368-8FE8-003EB422BDCA}" dt="2021-12-10T20:21:55.645" v="3237"/>
        <pc:sldMkLst>
          <pc:docMk/>
          <pc:sldMk cId="1218679743" sldId="279"/>
        </pc:sldMkLst>
        <pc:spChg chg="mod">
          <ac:chgData name="Cynthia Enciso" userId="7915927f-c5cf-4e1f-876d-e79882ad52fa" providerId="ADAL" clId="{1589B059-04DC-4368-8FE8-003EB422BDCA}" dt="2021-12-10T16:47:07.921" v="41" actId="20577"/>
          <ac:spMkLst>
            <pc:docMk/>
            <pc:sldMk cId="1218679743" sldId="279"/>
            <ac:spMk id="2" creationId="{5720DF42-B28C-4E07-BC28-507C9FF072D9}"/>
          </ac:spMkLst>
        </pc:spChg>
        <pc:spChg chg="mod">
          <ac:chgData name="Cynthia Enciso" userId="7915927f-c5cf-4e1f-876d-e79882ad52fa" providerId="ADAL" clId="{1589B059-04DC-4368-8FE8-003EB422BDCA}" dt="2021-12-10T19:43:30.508" v="3150" actId="14100"/>
          <ac:spMkLst>
            <pc:docMk/>
            <pc:sldMk cId="1218679743" sldId="279"/>
            <ac:spMk id="3" creationId="{592A3A88-5BB2-4B51-B863-BBB83D1E96D4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875771287" sldId="279"/>
        </pc:sldMkLst>
      </pc:sldChg>
      <pc:sldChg chg="modSp new del mod">
        <pc:chgData name="Cynthia Enciso" userId="7915927f-c5cf-4e1f-876d-e79882ad52fa" providerId="ADAL" clId="{1589B059-04DC-4368-8FE8-003EB422BDCA}" dt="2021-12-10T17:56:20.175" v="1503" actId="47"/>
        <pc:sldMkLst>
          <pc:docMk/>
          <pc:sldMk cId="1702438287" sldId="280"/>
        </pc:sldMkLst>
        <pc:spChg chg="mod">
          <ac:chgData name="Cynthia Enciso" userId="7915927f-c5cf-4e1f-876d-e79882ad52fa" providerId="ADAL" clId="{1589B059-04DC-4368-8FE8-003EB422BDCA}" dt="2021-12-10T16:47:12.839" v="46" actId="20577"/>
          <ac:spMkLst>
            <pc:docMk/>
            <pc:sldMk cId="1702438287" sldId="280"/>
            <ac:spMk id="2" creationId="{C6C47A01-6040-4CFE-AA55-16EFA0F95995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968859862" sldId="281"/>
        </pc:sldMkLst>
      </pc:sldChg>
      <pc:sldChg chg="modSp add mod ord">
        <pc:chgData name="Cynthia Enciso" userId="7915927f-c5cf-4e1f-876d-e79882ad52fa" providerId="ADAL" clId="{1589B059-04DC-4368-8FE8-003EB422BDCA}" dt="2021-12-10T19:44:45.209" v="3151" actId="14100"/>
        <pc:sldMkLst>
          <pc:docMk/>
          <pc:sldMk cId="1083678809" sldId="281"/>
        </pc:sldMkLst>
        <pc:spChg chg="mod">
          <ac:chgData name="Cynthia Enciso" userId="7915927f-c5cf-4e1f-876d-e79882ad52fa" providerId="ADAL" clId="{1589B059-04DC-4368-8FE8-003EB422BDCA}" dt="2021-12-10T19:44:45.209" v="3151" actId="14100"/>
          <ac:spMkLst>
            <pc:docMk/>
            <pc:sldMk cId="1083678809" sldId="281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1589B059-04DC-4368-8FE8-003EB422BDCA}" dt="2021-12-10T17:00:40.799" v="229"/>
        <pc:sldMkLst>
          <pc:docMk/>
          <pc:sldMk cId="632290238" sldId="282"/>
        </pc:sldMkLst>
        <pc:spChg chg="mod">
          <ac:chgData name="Cynthia Enciso" userId="7915927f-c5cf-4e1f-876d-e79882ad52fa" providerId="ADAL" clId="{1589B059-04DC-4368-8FE8-003EB422BDCA}" dt="2021-12-10T16:50:57.650" v="192" actId="20577"/>
          <ac:spMkLst>
            <pc:docMk/>
            <pc:sldMk cId="632290238" sldId="282"/>
            <ac:spMk id="8" creationId="{17F952FD-B524-449D-BCA9-02674D0411D5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642340152" sldId="282"/>
        </pc:sldMkLst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649749793" sldId="283"/>
        </pc:sldMkLst>
      </pc:sldChg>
      <pc:sldChg chg="addSp modSp add mod ord">
        <pc:chgData name="Cynthia Enciso" userId="7915927f-c5cf-4e1f-876d-e79882ad52fa" providerId="ADAL" clId="{1589B059-04DC-4368-8FE8-003EB422BDCA}" dt="2021-12-10T20:54:41.312" v="4007" actId="20577"/>
        <pc:sldMkLst>
          <pc:docMk/>
          <pc:sldMk cId="2080557065" sldId="283"/>
        </pc:sldMkLst>
        <pc:spChg chg="mod">
          <ac:chgData name="Cynthia Enciso" userId="7915927f-c5cf-4e1f-876d-e79882ad52fa" providerId="ADAL" clId="{1589B059-04DC-4368-8FE8-003EB422BDCA}" dt="2021-12-10T16:50:11.266" v="125" actId="20577"/>
          <ac:spMkLst>
            <pc:docMk/>
            <pc:sldMk cId="2080557065" sldId="283"/>
            <ac:spMk id="2" creationId="{5720DF42-B28C-4E07-BC28-507C9FF072D9}"/>
          </ac:spMkLst>
        </pc:spChg>
        <pc:spChg chg="mod">
          <ac:chgData name="Cynthia Enciso" userId="7915927f-c5cf-4e1f-876d-e79882ad52fa" providerId="ADAL" clId="{1589B059-04DC-4368-8FE8-003EB422BDCA}" dt="2021-12-10T19:38:53.208" v="2812" actId="5793"/>
          <ac:spMkLst>
            <pc:docMk/>
            <pc:sldMk cId="2080557065" sldId="283"/>
            <ac:spMk id="3" creationId="{592A3A88-5BB2-4B51-B863-BBB83D1E96D4}"/>
          </ac:spMkLst>
        </pc:spChg>
        <pc:spChg chg="add mod">
          <ac:chgData name="Cynthia Enciso" userId="7915927f-c5cf-4e1f-876d-e79882ad52fa" providerId="ADAL" clId="{1589B059-04DC-4368-8FE8-003EB422BDCA}" dt="2021-12-10T20:54:41.312" v="4007" actId="20577"/>
          <ac:spMkLst>
            <pc:docMk/>
            <pc:sldMk cId="2080557065" sldId="283"/>
            <ac:spMk id="6" creationId="{08851096-E088-437D-A372-2687D735AE72}"/>
          </ac:spMkLst>
        </pc:spChg>
        <pc:spChg chg="add mod">
          <ac:chgData name="Cynthia Enciso" userId="7915927f-c5cf-4e1f-876d-e79882ad52fa" providerId="ADAL" clId="{1589B059-04DC-4368-8FE8-003EB422BDCA}" dt="2021-12-10T20:02:50.127" v="3201" actId="20577"/>
          <ac:spMkLst>
            <pc:docMk/>
            <pc:sldMk cId="2080557065" sldId="283"/>
            <ac:spMk id="8" creationId="{CC03A9BD-B304-48B5-82F9-FC9920929CAD}"/>
          </ac:spMkLst>
        </pc:spChg>
        <pc:spChg chg="add mod">
          <ac:chgData name="Cynthia Enciso" userId="7915927f-c5cf-4e1f-876d-e79882ad52fa" providerId="ADAL" clId="{1589B059-04DC-4368-8FE8-003EB422BDCA}" dt="2021-12-10T19:56:39.726" v="3187" actId="1076"/>
          <ac:spMkLst>
            <pc:docMk/>
            <pc:sldMk cId="2080557065" sldId="283"/>
            <ac:spMk id="10" creationId="{F5274FDF-6583-4CA0-8FB7-5F38AA355B9B}"/>
          </ac:spMkLst>
        </pc:spChg>
        <pc:spChg chg="add mod">
          <ac:chgData name="Cynthia Enciso" userId="7915927f-c5cf-4e1f-876d-e79882ad52fa" providerId="ADAL" clId="{1589B059-04DC-4368-8FE8-003EB422BDCA}" dt="2021-12-10T19:56:42.380" v="3188" actId="1076"/>
          <ac:spMkLst>
            <pc:docMk/>
            <pc:sldMk cId="2080557065" sldId="283"/>
            <ac:spMk id="11" creationId="{FAF5A311-D24D-4D65-95E6-279E4D43FDF3}"/>
          </ac:spMkLst>
        </pc:spChg>
        <pc:spChg chg="add mod ord">
          <ac:chgData name="Cynthia Enciso" userId="7915927f-c5cf-4e1f-876d-e79882ad52fa" providerId="ADAL" clId="{1589B059-04DC-4368-8FE8-003EB422BDCA}" dt="2021-12-10T19:57:11.542" v="3194" actId="207"/>
          <ac:spMkLst>
            <pc:docMk/>
            <pc:sldMk cId="2080557065" sldId="283"/>
            <ac:spMk id="12" creationId="{F9D9BB1D-C4F6-4D06-A8AE-CF9876D8A88F}"/>
          </ac:spMkLst>
        </pc:spChg>
      </pc:sldChg>
      <pc:sldChg chg="new del">
        <pc:chgData name="Cynthia Enciso" userId="7915927f-c5cf-4e1f-876d-e79882ad52fa" providerId="ADAL" clId="{1589B059-04DC-4368-8FE8-003EB422BDCA}" dt="2021-12-10T16:50:04.672" v="113" actId="47"/>
        <pc:sldMkLst>
          <pc:docMk/>
          <pc:sldMk cId="3093768422" sldId="283"/>
        </pc:sldMkLst>
      </pc:sldChg>
      <pc:sldChg chg="addSp delSp modSp new mod ord">
        <pc:chgData name="Cynthia Enciso" userId="7915927f-c5cf-4e1f-876d-e79882ad52fa" providerId="ADAL" clId="{1589B059-04DC-4368-8FE8-003EB422BDCA}" dt="2021-12-10T20:52:46.900" v="3938" actId="20577"/>
        <pc:sldMkLst>
          <pc:docMk/>
          <pc:sldMk cId="1553054619" sldId="284"/>
        </pc:sldMkLst>
        <pc:spChg chg="mod">
          <ac:chgData name="Cynthia Enciso" userId="7915927f-c5cf-4e1f-876d-e79882ad52fa" providerId="ADAL" clId="{1589B059-04DC-4368-8FE8-003EB422BDCA}" dt="2021-12-10T20:52:46.900" v="3938" actId="20577"/>
          <ac:spMkLst>
            <pc:docMk/>
            <pc:sldMk cId="1553054619" sldId="284"/>
            <ac:spMk id="2" creationId="{D69E394A-CBFD-4229-988C-922E14C2F71B}"/>
          </ac:spMkLst>
        </pc:spChg>
        <pc:spChg chg="mod">
          <ac:chgData name="Cynthia Enciso" userId="7915927f-c5cf-4e1f-876d-e79882ad52fa" providerId="ADAL" clId="{1589B059-04DC-4368-8FE8-003EB422BDCA}" dt="2021-12-10T20:52:30.280" v="3915" actId="20577"/>
          <ac:spMkLst>
            <pc:docMk/>
            <pc:sldMk cId="1553054619" sldId="284"/>
            <ac:spMk id="3" creationId="{F73C8A76-BE8E-4F55-B57F-A897631D4C42}"/>
          </ac:spMkLst>
        </pc:spChg>
        <pc:spChg chg="add del mod">
          <ac:chgData name="Cynthia Enciso" userId="7915927f-c5cf-4e1f-876d-e79882ad52fa" providerId="ADAL" clId="{1589B059-04DC-4368-8FE8-003EB422BDCA}" dt="2021-12-10T20:50:27.491" v="3664" actId="478"/>
          <ac:spMkLst>
            <pc:docMk/>
            <pc:sldMk cId="1553054619" sldId="284"/>
            <ac:spMk id="5" creationId="{BC98DF1C-1C76-472A-AF0D-0E9997E79204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941392192" sldId="284"/>
        </pc:sldMkLst>
      </pc:sldChg>
      <pc:sldChg chg="modSp new mod ord">
        <pc:chgData name="Cynthia Enciso" userId="7915927f-c5cf-4e1f-876d-e79882ad52fa" providerId="ADAL" clId="{1589B059-04DC-4368-8FE8-003EB422BDCA}" dt="2021-12-14T16:39:08.474" v="9028" actId="15"/>
        <pc:sldMkLst>
          <pc:docMk/>
          <pc:sldMk cId="2177559249" sldId="285"/>
        </pc:sldMkLst>
        <pc:spChg chg="mod">
          <ac:chgData name="Cynthia Enciso" userId="7915927f-c5cf-4e1f-876d-e79882ad52fa" providerId="ADAL" clId="{1589B059-04DC-4368-8FE8-003EB422BDCA}" dt="2021-12-10T16:50:41.095" v="169" actId="20577"/>
          <ac:spMkLst>
            <pc:docMk/>
            <pc:sldMk cId="2177559249" sldId="285"/>
            <ac:spMk id="2" creationId="{B72D19F3-0109-419A-8F7E-B2C36894F9C0}"/>
          </ac:spMkLst>
        </pc:spChg>
        <pc:spChg chg="mod">
          <ac:chgData name="Cynthia Enciso" userId="7915927f-c5cf-4e1f-876d-e79882ad52fa" providerId="ADAL" clId="{1589B059-04DC-4368-8FE8-003EB422BDCA}" dt="2021-12-14T16:39:08.474" v="9028" actId="15"/>
          <ac:spMkLst>
            <pc:docMk/>
            <pc:sldMk cId="2177559249" sldId="285"/>
            <ac:spMk id="3" creationId="{0A9AB9D3-807F-46AD-B5BC-0E25C6729881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474033762" sldId="285"/>
        </pc:sldMkLst>
      </pc:sldChg>
      <pc:sldChg chg="new del">
        <pc:chgData name="Cynthia Enciso" userId="7915927f-c5cf-4e1f-876d-e79882ad52fa" providerId="ADAL" clId="{1589B059-04DC-4368-8FE8-003EB422BDCA}" dt="2021-12-10T16:51:03.452" v="194" actId="47"/>
        <pc:sldMkLst>
          <pc:docMk/>
          <pc:sldMk cId="414604263" sldId="286"/>
        </pc:sldMkLst>
      </pc:sldChg>
      <pc:sldChg chg="addSp delSp modSp add mod">
        <pc:chgData name="Cynthia Enciso" userId="7915927f-c5cf-4e1f-876d-e79882ad52fa" providerId="ADAL" clId="{1589B059-04DC-4368-8FE8-003EB422BDCA}" dt="2021-12-10T21:59:50.831" v="7576" actId="1076"/>
        <pc:sldMkLst>
          <pc:docMk/>
          <pc:sldMk cId="1686033591" sldId="286"/>
        </pc:sldMkLst>
        <pc:spChg chg="mod">
          <ac:chgData name="Cynthia Enciso" userId="7915927f-c5cf-4e1f-876d-e79882ad52fa" providerId="ADAL" clId="{1589B059-04DC-4368-8FE8-003EB422BDCA}" dt="2021-12-10T16:51:12.665" v="210" actId="20577"/>
          <ac:spMkLst>
            <pc:docMk/>
            <pc:sldMk cId="1686033591" sldId="286"/>
            <ac:spMk id="2" creationId="{B72D19F3-0109-419A-8F7E-B2C36894F9C0}"/>
          </ac:spMkLst>
        </pc:spChg>
        <pc:spChg chg="del mod">
          <ac:chgData name="Cynthia Enciso" userId="7915927f-c5cf-4e1f-876d-e79882ad52fa" providerId="ADAL" clId="{1589B059-04DC-4368-8FE8-003EB422BDCA}" dt="2021-12-10T21:51:01.917" v="7150" actId="478"/>
          <ac:spMkLst>
            <pc:docMk/>
            <pc:sldMk cId="1686033591" sldId="286"/>
            <ac:spMk id="3" creationId="{0A9AB9D3-807F-46AD-B5BC-0E25C6729881}"/>
          </ac:spMkLst>
        </pc:spChg>
        <pc:spChg chg="add del mod">
          <ac:chgData name="Cynthia Enciso" userId="7915927f-c5cf-4e1f-876d-e79882ad52fa" providerId="ADAL" clId="{1589B059-04DC-4368-8FE8-003EB422BDCA}" dt="2021-12-10T21:53:09.604" v="7196" actId="478"/>
          <ac:spMkLst>
            <pc:docMk/>
            <pc:sldMk cId="1686033591" sldId="286"/>
            <ac:spMk id="6" creationId="{4B86CECE-90FA-4DE2-A43E-CDA8A9DDAF20}"/>
          </ac:spMkLst>
        </pc:spChg>
        <pc:spChg chg="add mod">
          <ac:chgData name="Cynthia Enciso" userId="7915927f-c5cf-4e1f-876d-e79882ad52fa" providerId="ADAL" clId="{1589B059-04DC-4368-8FE8-003EB422BDCA}" dt="2021-12-10T21:57:56.112" v="7467" actId="207"/>
          <ac:spMkLst>
            <pc:docMk/>
            <pc:sldMk cId="1686033591" sldId="286"/>
            <ac:spMk id="8" creationId="{D9FDB851-0D5A-4369-BA35-C3ECD87B8122}"/>
          </ac:spMkLst>
        </pc:spChg>
        <pc:spChg chg="add mod">
          <ac:chgData name="Cynthia Enciso" userId="7915927f-c5cf-4e1f-876d-e79882ad52fa" providerId="ADAL" clId="{1589B059-04DC-4368-8FE8-003EB422BDCA}" dt="2021-12-10T21:55:00.888" v="7294" actId="1076"/>
          <ac:spMkLst>
            <pc:docMk/>
            <pc:sldMk cId="1686033591" sldId="286"/>
            <ac:spMk id="10" creationId="{C78C500E-242C-45E3-BF3D-F16AE9B53571}"/>
          </ac:spMkLst>
        </pc:spChg>
        <pc:spChg chg="add mod">
          <ac:chgData name="Cynthia Enciso" userId="7915927f-c5cf-4e1f-876d-e79882ad52fa" providerId="ADAL" clId="{1589B059-04DC-4368-8FE8-003EB422BDCA}" dt="2021-12-10T21:55:00.888" v="7294" actId="1076"/>
          <ac:spMkLst>
            <pc:docMk/>
            <pc:sldMk cId="1686033591" sldId="286"/>
            <ac:spMk id="12" creationId="{861D460D-D9AF-4D76-A28A-7471DE2803EC}"/>
          </ac:spMkLst>
        </pc:spChg>
        <pc:spChg chg="add mod">
          <ac:chgData name="Cynthia Enciso" userId="7915927f-c5cf-4e1f-876d-e79882ad52fa" providerId="ADAL" clId="{1589B059-04DC-4368-8FE8-003EB422BDCA}" dt="2021-12-10T21:55:00.888" v="7294" actId="1076"/>
          <ac:spMkLst>
            <pc:docMk/>
            <pc:sldMk cId="1686033591" sldId="286"/>
            <ac:spMk id="14" creationId="{EE174553-A1CF-4DC9-B9AA-55EDFC42E02D}"/>
          </ac:spMkLst>
        </pc:spChg>
        <pc:spChg chg="add mod">
          <ac:chgData name="Cynthia Enciso" userId="7915927f-c5cf-4e1f-876d-e79882ad52fa" providerId="ADAL" clId="{1589B059-04DC-4368-8FE8-003EB422BDCA}" dt="2021-12-10T21:59:50.831" v="7576" actId="1076"/>
          <ac:spMkLst>
            <pc:docMk/>
            <pc:sldMk cId="1686033591" sldId="286"/>
            <ac:spMk id="15" creationId="{DDCF2D0A-211A-4A8B-985D-1BD214C68BF4}"/>
          </ac:spMkLst>
        </pc:spChg>
        <pc:spChg chg="add del mod">
          <ac:chgData name="Cynthia Enciso" userId="7915927f-c5cf-4e1f-876d-e79882ad52fa" providerId="ADAL" clId="{1589B059-04DC-4368-8FE8-003EB422BDCA}" dt="2021-12-10T21:53:11.648" v="7197" actId="478"/>
          <ac:spMkLst>
            <pc:docMk/>
            <pc:sldMk cId="1686033591" sldId="286"/>
            <ac:spMk id="17" creationId="{02F74EBE-A750-4BEE-9645-5C66810C8C73}"/>
          </ac:spMkLst>
        </pc:spChg>
        <pc:spChg chg="add mod">
          <ac:chgData name="Cynthia Enciso" userId="7915927f-c5cf-4e1f-876d-e79882ad52fa" providerId="ADAL" clId="{1589B059-04DC-4368-8FE8-003EB422BDCA}" dt="2021-12-10T21:56:08.288" v="7370" actId="1076"/>
          <ac:spMkLst>
            <pc:docMk/>
            <pc:sldMk cId="1686033591" sldId="286"/>
            <ac:spMk id="18" creationId="{A422494F-CB72-46D6-9E4B-B41C446A2BCF}"/>
          </ac:spMkLst>
        </pc:spChg>
        <pc:spChg chg="add mod ord">
          <ac:chgData name="Cynthia Enciso" userId="7915927f-c5cf-4e1f-876d-e79882ad52fa" providerId="ADAL" clId="{1589B059-04DC-4368-8FE8-003EB422BDCA}" dt="2021-12-10T21:59:09.384" v="7540" actId="14100"/>
          <ac:spMkLst>
            <pc:docMk/>
            <pc:sldMk cId="1686033591" sldId="286"/>
            <ac:spMk id="19" creationId="{9EE28871-523C-42C6-A744-99A3BF526464}"/>
          </ac:spMkLst>
        </pc:spChg>
        <pc:spChg chg="add mod">
          <ac:chgData name="Cynthia Enciso" userId="7915927f-c5cf-4e1f-876d-e79882ad52fa" providerId="ADAL" clId="{1589B059-04DC-4368-8FE8-003EB422BDCA}" dt="2021-12-10T21:57:38.083" v="7463" actId="1076"/>
          <ac:spMkLst>
            <pc:docMk/>
            <pc:sldMk cId="1686033591" sldId="286"/>
            <ac:spMk id="20" creationId="{CDE97E85-6048-41B5-B1A7-2C590D8E7502}"/>
          </ac:spMkLst>
        </pc:spChg>
        <pc:spChg chg="add mod">
          <ac:chgData name="Cynthia Enciso" userId="7915927f-c5cf-4e1f-876d-e79882ad52fa" providerId="ADAL" clId="{1589B059-04DC-4368-8FE8-003EB422BDCA}" dt="2021-12-10T21:58:00.743" v="7468" actId="207"/>
          <ac:spMkLst>
            <pc:docMk/>
            <pc:sldMk cId="1686033591" sldId="286"/>
            <ac:spMk id="21" creationId="{CEA572ED-A62D-4913-B90C-F4577B1CA805}"/>
          </ac:spMkLst>
        </pc:spChg>
        <pc:spChg chg="add mod">
          <ac:chgData name="Cynthia Enciso" userId="7915927f-c5cf-4e1f-876d-e79882ad52fa" providerId="ADAL" clId="{1589B059-04DC-4368-8FE8-003EB422BDCA}" dt="2021-12-10T21:58:45.399" v="7521" actId="1076"/>
          <ac:spMkLst>
            <pc:docMk/>
            <pc:sldMk cId="1686033591" sldId="286"/>
            <ac:spMk id="22" creationId="{F2382C02-FADD-4524-9A00-BF61F56B743B}"/>
          </ac:spMkLst>
        </pc:spChg>
        <pc:spChg chg="add mod">
          <ac:chgData name="Cynthia Enciso" userId="7915927f-c5cf-4e1f-876d-e79882ad52fa" providerId="ADAL" clId="{1589B059-04DC-4368-8FE8-003EB422BDCA}" dt="2021-12-10T21:59:22.945" v="7575" actId="20577"/>
          <ac:spMkLst>
            <pc:docMk/>
            <pc:sldMk cId="1686033591" sldId="286"/>
            <ac:spMk id="23" creationId="{F86975AB-7330-445A-9AB6-EC11F4C60B48}"/>
          </ac:spMkLst>
        </pc:spChg>
        <pc:spChg chg="add mod">
          <ac:chgData name="Cynthia Enciso" userId="7915927f-c5cf-4e1f-876d-e79882ad52fa" providerId="ADAL" clId="{1589B059-04DC-4368-8FE8-003EB422BDCA}" dt="2021-12-10T21:57:35.022" v="7462" actId="1076"/>
          <ac:spMkLst>
            <pc:docMk/>
            <pc:sldMk cId="1686033591" sldId="286"/>
            <ac:spMk id="24" creationId="{1F5333B4-76DA-4460-9456-7830C8DF0F82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093092112" sldId="287"/>
        </pc:sldMkLst>
      </pc:sldChg>
      <pc:sldChg chg="addSp delSp modSp new mod">
        <pc:chgData name="Cynthia Enciso" userId="7915927f-c5cf-4e1f-876d-e79882ad52fa" providerId="ADAL" clId="{1589B059-04DC-4368-8FE8-003EB422BDCA}" dt="2021-12-13T17:31:34.640" v="8533" actId="113"/>
        <pc:sldMkLst>
          <pc:docMk/>
          <pc:sldMk cId="3538763346" sldId="287"/>
        </pc:sldMkLst>
        <pc:spChg chg="mod">
          <ac:chgData name="Cynthia Enciso" userId="7915927f-c5cf-4e1f-876d-e79882ad52fa" providerId="ADAL" clId="{1589B059-04DC-4368-8FE8-003EB422BDCA}" dt="2021-12-13T17:20:26.089" v="8209" actId="20577"/>
          <ac:spMkLst>
            <pc:docMk/>
            <pc:sldMk cId="3538763346" sldId="287"/>
            <ac:spMk id="2" creationId="{52A50BD2-C36A-42FD-91AA-9460FAC7FE99}"/>
          </ac:spMkLst>
        </pc:spChg>
        <pc:spChg chg="mod">
          <ac:chgData name="Cynthia Enciso" userId="7915927f-c5cf-4e1f-876d-e79882ad52fa" providerId="ADAL" clId="{1589B059-04DC-4368-8FE8-003EB422BDCA}" dt="2021-12-13T17:31:19.044" v="8514" actId="1076"/>
          <ac:spMkLst>
            <pc:docMk/>
            <pc:sldMk cId="3538763346" sldId="287"/>
            <ac:spMk id="3" creationId="{835D6699-66BB-40D8-A5C0-8117EDD913DD}"/>
          </ac:spMkLst>
        </pc:spChg>
        <pc:spChg chg="add mod">
          <ac:chgData name="Cynthia Enciso" userId="7915927f-c5cf-4e1f-876d-e79882ad52fa" providerId="ADAL" clId="{1589B059-04DC-4368-8FE8-003EB422BDCA}" dt="2021-12-13T16:48:19.051" v="7622" actId="164"/>
          <ac:spMkLst>
            <pc:docMk/>
            <pc:sldMk cId="3538763346" sldId="287"/>
            <ac:spMk id="5" creationId="{D5743AE0-4687-42FB-BDF5-6B033D6BEF71}"/>
          </ac:spMkLst>
        </pc:spChg>
        <pc:spChg chg="add mod">
          <ac:chgData name="Cynthia Enciso" userId="7915927f-c5cf-4e1f-876d-e79882ad52fa" providerId="ADAL" clId="{1589B059-04DC-4368-8FE8-003EB422BDCA}" dt="2021-12-13T16:48:19.051" v="7622" actId="164"/>
          <ac:spMkLst>
            <pc:docMk/>
            <pc:sldMk cId="3538763346" sldId="287"/>
            <ac:spMk id="6" creationId="{0D1C4D1C-AB84-4469-AB7E-80FF7218F9A0}"/>
          </ac:spMkLst>
        </pc:spChg>
        <pc:spChg chg="add mod topLvl">
          <ac:chgData name="Cynthia Enciso" userId="7915927f-c5cf-4e1f-876d-e79882ad52fa" providerId="ADAL" clId="{1589B059-04DC-4368-8FE8-003EB422BDCA}" dt="2021-12-13T16:51:25.285" v="7630" actId="164"/>
          <ac:spMkLst>
            <pc:docMk/>
            <pc:sldMk cId="3538763346" sldId="287"/>
            <ac:spMk id="7" creationId="{E21BBD71-97D6-4D58-8644-8BB0C0A65DC5}"/>
          </ac:spMkLst>
        </pc:spChg>
        <pc:spChg chg="add mod topLvl">
          <ac:chgData name="Cynthia Enciso" userId="7915927f-c5cf-4e1f-876d-e79882ad52fa" providerId="ADAL" clId="{1589B059-04DC-4368-8FE8-003EB422BDCA}" dt="2021-12-13T16:51:25.285" v="7630" actId="164"/>
          <ac:spMkLst>
            <pc:docMk/>
            <pc:sldMk cId="3538763346" sldId="287"/>
            <ac:spMk id="8" creationId="{151671FF-6DA2-474A-95B1-54FB60C4EAAB}"/>
          </ac:spMkLst>
        </pc:spChg>
        <pc:spChg chg="add del mod">
          <ac:chgData name="Cynthia Enciso" userId="7915927f-c5cf-4e1f-876d-e79882ad52fa" providerId="ADAL" clId="{1589B059-04DC-4368-8FE8-003EB422BDCA}" dt="2021-12-13T16:48:03.521" v="7611"/>
          <ac:spMkLst>
            <pc:docMk/>
            <pc:sldMk cId="3538763346" sldId="287"/>
            <ac:spMk id="11" creationId="{1CC0F678-8FA4-4723-8349-839CE785856A}"/>
          </ac:spMkLst>
        </pc:spChg>
        <pc:spChg chg="add del mod">
          <ac:chgData name="Cynthia Enciso" userId="7915927f-c5cf-4e1f-876d-e79882ad52fa" providerId="ADAL" clId="{1589B059-04DC-4368-8FE8-003EB422BDCA}" dt="2021-12-13T16:48:03.521" v="7611"/>
          <ac:spMkLst>
            <pc:docMk/>
            <pc:sldMk cId="3538763346" sldId="287"/>
            <ac:spMk id="12" creationId="{F9DFB5B5-1E13-4FF2-A244-B9187594B573}"/>
          </ac:spMkLst>
        </pc:spChg>
        <pc:spChg chg="del mod topLvl">
          <ac:chgData name="Cynthia Enciso" userId="7915927f-c5cf-4e1f-876d-e79882ad52fa" providerId="ADAL" clId="{1589B059-04DC-4368-8FE8-003EB422BDCA}" dt="2021-12-13T16:50:52.079" v="7626"/>
          <ac:spMkLst>
            <pc:docMk/>
            <pc:sldMk cId="3538763346" sldId="287"/>
            <ac:spMk id="14" creationId="{5E7DC3E4-CFA9-4219-8BEE-80BFF70C0AE2}"/>
          </ac:spMkLst>
        </pc:spChg>
        <pc:spChg chg="del mod topLvl">
          <ac:chgData name="Cynthia Enciso" userId="7915927f-c5cf-4e1f-876d-e79882ad52fa" providerId="ADAL" clId="{1589B059-04DC-4368-8FE8-003EB422BDCA}" dt="2021-12-13T16:50:52.079" v="7626"/>
          <ac:spMkLst>
            <pc:docMk/>
            <pc:sldMk cId="3538763346" sldId="287"/>
            <ac:spMk id="15" creationId="{2EE5222B-2446-47D2-84C0-8475E52CCD89}"/>
          </ac:spMkLst>
        </pc:spChg>
        <pc:spChg chg="mod topLvl">
          <ac:chgData name="Cynthia Enciso" userId="7915927f-c5cf-4e1f-876d-e79882ad52fa" providerId="ADAL" clId="{1589B059-04DC-4368-8FE8-003EB422BDCA}" dt="2021-12-13T16:51:30.481" v="7631" actId="164"/>
          <ac:spMkLst>
            <pc:docMk/>
            <pc:sldMk cId="3538763346" sldId="287"/>
            <ac:spMk id="17" creationId="{C2CB1678-4E9F-4E68-94F7-99E426613838}"/>
          </ac:spMkLst>
        </pc:spChg>
        <pc:spChg chg="mod topLvl">
          <ac:chgData name="Cynthia Enciso" userId="7915927f-c5cf-4e1f-876d-e79882ad52fa" providerId="ADAL" clId="{1589B059-04DC-4368-8FE8-003EB422BDCA}" dt="2021-12-13T16:51:30.481" v="7631" actId="164"/>
          <ac:spMkLst>
            <pc:docMk/>
            <pc:sldMk cId="3538763346" sldId="287"/>
            <ac:spMk id="18" creationId="{6AD366D5-E1B3-435F-9E2A-02E69AF60CA8}"/>
          </ac:spMkLst>
        </pc:spChg>
        <pc:spChg chg="mod">
          <ac:chgData name="Cynthia Enciso" userId="7915927f-c5cf-4e1f-876d-e79882ad52fa" providerId="ADAL" clId="{1589B059-04DC-4368-8FE8-003EB422BDCA}" dt="2021-12-13T16:51:00.493" v="7628" actId="164"/>
          <ac:spMkLst>
            <pc:docMk/>
            <pc:sldMk cId="3538763346" sldId="287"/>
            <ac:spMk id="20" creationId="{7958AEF0-6181-4CEA-BDE8-AF8A3314A899}"/>
          </ac:spMkLst>
        </pc:spChg>
        <pc:spChg chg="mod">
          <ac:chgData name="Cynthia Enciso" userId="7915927f-c5cf-4e1f-876d-e79882ad52fa" providerId="ADAL" clId="{1589B059-04DC-4368-8FE8-003EB422BDCA}" dt="2021-12-13T16:51:00.493" v="7628" actId="164"/>
          <ac:spMkLst>
            <pc:docMk/>
            <pc:sldMk cId="3538763346" sldId="287"/>
            <ac:spMk id="21" creationId="{1BE106F9-AB3F-49E4-83BE-AA3648C9A371}"/>
          </ac:spMkLst>
        </pc:spChg>
        <pc:spChg chg="mod">
          <ac:chgData name="Cynthia Enciso" userId="7915927f-c5cf-4e1f-876d-e79882ad52fa" providerId="ADAL" clId="{1589B059-04DC-4368-8FE8-003EB422BDCA}" dt="2021-12-13T16:51:00.493" v="7628" actId="164"/>
          <ac:spMkLst>
            <pc:docMk/>
            <pc:sldMk cId="3538763346" sldId="287"/>
            <ac:spMk id="22" creationId="{1B9106F7-0A69-4CD9-917B-7A792F00B4C8}"/>
          </ac:spMkLst>
        </pc:spChg>
        <pc:spChg chg="add mod">
          <ac:chgData name="Cynthia Enciso" userId="7915927f-c5cf-4e1f-876d-e79882ad52fa" providerId="ADAL" clId="{1589B059-04DC-4368-8FE8-003EB422BDCA}" dt="2021-12-13T17:31:21.427" v="8515" actId="1076"/>
          <ac:spMkLst>
            <pc:docMk/>
            <pc:sldMk cId="3538763346" sldId="287"/>
            <ac:spMk id="27" creationId="{0571BB59-4AE1-4CDC-A6A7-B527D82DAF9D}"/>
          </ac:spMkLst>
        </pc:spChg>
        <pc:spChg chg="add mod">
          <ac:chgData name="Cynthia Enciso" userId="7915927f-c5cf-4e1f-876d-e79882ad52fa" providerId="ADAL" clId="{1589B059-04DC-4368-8FE8-003EB422BDCA}" dt="2021-12-13T17:31:34.640" v="8533" actId="113"/>
          <ac:spMkLst>
            <pc:docMk/>
            <pc:sldMk cId="3538763346" sldId="287"/>
            <ac:spMk id="28" creationId="{45F7EF38-0756-4413-AAD7-0B7788686574}"/>
          </ac:spMkLst>
        </pc:spChg>
        <pc:grpChg chg="add del mod">
          <ac:chgData name="Cynthia Enciso" userId="7915927f-c5cf-4e1f-876d-e79882ad52fa" providerId="ADAL" clId="{1589B059-04DC-4368-8FE8-003EB422BDCA}" dt="2021-12-13T16:51:06.092" v="7629" actId="165"/>
          <ac:grpSpMkLst>
            <pc:docMk/>
            <pc:sldMk cId="3538763346" sldId="287"/>
            <ac:grpSpMk id="9" creationId="{4030A89F-7BA0-4218-ACA8-360B3AF3C472}"/>
          </ac:grpSpMkLst>
        </pc:grpChg>
        <pc:grpChg chg="add mod">
          <ac:chgData name="Cynthia Enciso" userId="7915927f-c5cf-4e1f-876d-e79882ad52fa" providerId="ADAL" clId="{1589B059-04DC-4368-8FE8-003EB422BDCA}" dt="2021-12-13T16:48:06.564" v="7615" actId="164"/>
          <ac:grpSpMkLst>
            <pc:docMk/>
            <pc:sldMk cId="3538763346" sldId="287"/>
            <ac:grpSpMk id="10" creationId="{FDE8F007-9843-4E04-814C-AF90235520C9}"/>
          </ac:grpSpMkLst>
        </pc:grpChg>
        <pc:grpChg chg="add del mod">
          <ac:chgData name="Cynthia Enciso" userId="7915927f-c5cf-4e1f-876d-e79882ad52fa" providerId="ADAL" clId="{1589B059-04DC-4368-8FE8-003EB422BDCA}" dt="2021-12-13T16:49:16.722" v="7624" actId="165"/>
          <ac:grpSpMkLst>
            <pc:docMk/>
            <pc:sldMk cId="3538763346" sldId="287"/>
            <ac:grpSpMk id="13" creationId="{5515B057-94D4-4CC9-B496-2C9E49D671AC}"/>
          </ac:grpSpMkLst>
        </pc:grpChg>
        <pc:grpChg chg="add del mod">
          <ac:chgData name="Cynthia Enciso" userId="7915927f-c5cf-4e1f-876d-e79882ad52fa" providerId="ADAL" clId="{1589B059-04DC-4368-8FE8-003EB422BDCA}" dt="2021-12-13T16:49:14.339" v="7623" actId="165"/>
          <ac:grpSpMkLst>
            <pc:docMk/>
            <pc:sldMk cId="3538763346" sldId="287"/>
            <ac:grpSpMk id="16" creationId="{DDCE55A8-4E52-4849-8D5E-B25896F1F71E}"/>
          </ac:grpSpMkLst>
        </pc:grpChg>
        <pc:grpChg chg="add del mod">
          <ac:chgData name="Cynthia Enciso" userId="7915927f-c5cf-4e1f-876d-e79882ad52fa" providerId="ADAL" clId="{1589B059-04DC-4368-8FE8-003EB422BDCA}" dt="2021-12-13T16:51:58.343" v="7639" actId="21"/>
          <ac:grpSpMkLst>
            <pc:docMk/>
            <pc:sldMk cId="3538763346" sldId="287"/>
            <ac:grpSpMk id="19" creationId="{38FF94C4-B1D3-48EA-9A94-EE2AE6FDD1BC}"/>
          </ac:grpSpMkLst>
        </pc:grpChg>
        <pc:grpChg chg="add del mod">
          <ac:chgData name="Cynthia Enciso" userId="7915927f-c5cf-4e1f-876d-e79882ad52fa" providerId="ADAL" clId="{1589B059-04DC-4368-8FE8-003EB422BDCA}" dt="2021-12-13T16:51:58.343" v="7639" actId="21"/>
          <ac:grpSpMkLst>
            <pc:docMk/>
            <pc:sldMk cId="3538763346" sldId="287"/>
            <ac:grpSpMk id="23" creationId="{ACA00B6D-5E0A-46BF-83A0-021051A437E0}"/>
          </ac:grpSpMkLst>
        </pc:grpChg>
        <pc:grpChg chg="add del mod">
          <ac:chgData name="Cynthia Enciso" userId="7915927f-c5cf-4e1f-876d-e79882ad52fa" providerId="ADAL" clId="{1589B059-04DC-4368-8FE8-003EB422BDCA}" dt="2021-12-13T16:51:58.343" v="7639" actId="21"/>
          <ac:grpSpMkLst>
            <pc:docMk/>
            <pc:sldMk cId="3538763346" sldId="287"/>
            <ac:grpSpMk id="24" creationId="{CCBDEC82-9785-4C6B-BF09-8B8082A9F004}"/>
          </ac:grpSpMkLst>
        </pc:grpChg>
        <pc:grpChg chg="add del mod">
          <ac:chgData name="Cynthia Enciso" userId="7915927f-c5cf-4e1f-876d-e79882ad52fa" providerId="ADAL" clId="{1589B059-04DC-4368-8FE8-003EB422BDCA}" dt="2021-12-13T16:51:58.343" v="7639" actId="21"/>
          <ac:grpSpMkLst>
            <pc:docMk/>
            <pc:sldMk cId="3538763346" sldId="287"/>
            <ac:grpSpMk id="25" creationId="{855954B6-31B2-485E-A70B-2041A0A33750}"/>
          </ac:grpSpMkLst>
        </pc:grpChg>
      </pc:sldChg>
      <pc:sldChg chg="addSp modSp new mod">
        <pc:chgData name="Cynthia Enciso" userId="7915927f-c5cf-4e1f-876d-e79882ad52fa" providerId="ADAL" clId="{1589B059-04DC-4368-8FE8-003EB422BDCA}" dt="2021-12-13T17:33:10.206" v="8689" actId="113"/>
        <pc:sldMkLst>
          <pc:docMk/>
          <pc:sldMk cId="83191167" sldId="288"/>
        </pc:sldMkLst>
        <pc:spChg chg="mod">
          <ac:chgData name="Cynthia Enciso" userId="7915927f-c5cf-4e1f-876d-e79882ad52fa" providerId="ADAL" clId="{1589B059-04DC-4368-8FE8-003EB422BDCA}" dt="2021-12-13T17:20:13.640" v="8197" actId="20577"/>
          <ac:spMkLst>
            <pc:docMk/>
            <pc:sldMk cId="83191167" sldId="288"/>
            <ac:spMk id="2" creationId="{EBB39572-F3F5-4540-894E-2F4A78D45ABC}"/>
          </ac:spMkLst>
        </pc:spChg>
        <pc:spChg chg="mod">
          <ac:chgData name="Cynthia Enciso" userId="7915927f-c5cf-4e1f-876d-e79882ad52fa" providerId="ADAL" clId="{1589B059-04DC-4368-8FE8-003EB422BDCA}" dt="2021-12-13T17:33:10.206" v="8689" actId="113"/>
          <ac:spMkLst>
            <pc:docMk/>
            <pc:sldMk cId="83191167" sldId="288"/>
            <ac:spMk id="3" creationId="{C8A281B3-BB75-4C19-8CE9-B0993B0765F9}"/>
          </ac:spMkLst>
        </pc:spChg>
        <pc:spChg chg="add mod">
          <ac:chgData name="Cynthia Enciso" userId="7915927f-c5cf-4e1f-876d-e79882ad52fa" providerId="ADAL" clId="{1589B059-04DC-4368-8FE8-003EB422BDCA}" dt="2021-12-13T17:30:33.996" v="8445" actId="1076"/>
          <ac:spMkLst>
            <pc:docMk/>
            <pc:sldMk cId="83191167" sldId="288"/>
            <ac:spMk id="6" creationId="{AE7DA5CD-D59A-45A9-A880-B988734BA488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957580431" sldId="288"/>
        </pc:sldMkLst>
      </pc:sldChg>
      <pc:sldChg chg="add del ord">
        <pc:chgData name="Cynthia Enciso" userId="7915927f-c5cf-4e1f-876d-e79882ad52fa" providerId="ADAL" clId="{1589B059-04DC-4368-8FE8-003EB422BDCA}" dt="2021-12-10T17:00:37.129" v="227" actId="47"/>
        <pc:sldMkLst>
          <pc:docMk/>
          <pc:sldMk cId="1220006539" sldId="289"/>
        </pc:sldMkLst>
      </pc:sldChg>
      <pc:sldChg chg="addSp delSp modSp new mod">
        <pc:chgData name="Cynthia Enciso" userId="7915927f-c5cf-4e1f-876d-e79882ad52fa" providerId="ADAL" clId="{1589B059-04DC-4368-8FE8-003EB422BDCA}" dt="2021-12-10T20:21:53.158" v="3235" actId="20577"/>
        <pc:sldMkLst>
          <pc:docMk/>
          <pc:sldMk cId="2667495754" sldId="289"/>
        </pc:sldMkLst>
        <pc:spChg chg="mod">
          <ac:chgData name="Cynthia Enciso" userId="7915927f-c5cf-4e1f-876d-e79882ad52fa" providerId="ADAL" clId="{1589B059-04DC-4368-8FE8-003EB422BDCA}" dt="2021-12-10T20:21:53.158" v="3235" actId="20577"/>
          <ac:spMkLst>
            <pc:docMk/>
            <pc:sldMk cId="2667495754" sldId="289"/>
            <ac:spMk id="2" creationId="{0DEC7EAB-DB8E-4C26-AE81-BB32084EC01E}"/>
          </ac:spMkLst>
        </pc:spChg>
        <pc:spChg chg="mod">
          <ac:chgData name="Cynthia Enciso" userId="7915927f-c5cf-4e1f-876d-e79882ad52fa" providerId="ADAL" clId="{1589B059-04DC-4368-8FE8-003EB422BDCA}" dt="2021-12-10T19:25:44.490" v="2595" actId="20577"/>
          <ac:spMkLst>
            <pc:docMk/>
            <pc:sldMk cId="2667495754" sldId="289"/>
            <ac:spMk id="3" creationId="{2ADAC52D-7BB4-4D45-9E59-2153846D2F40}"/>
          </ac:spMkLst>
        </pc:spChg>
        <pc:spChg chg="add del">
          <ac:chgData name="Cynthia Enciso" userId="7915927f-c5cf-4e1f-876d-e79882ad52fa" providerId="ADAL" clId="{1589B059-04DC-4368-8FE8-003EB422BDCA}" dt="2021-12-10T19:15:24.044" v="2005" actId="22"/>
          <ac:spMkLst>
            <pc:docMk/>
            <pc:sldMk cId="2667495754" sldId="289"/>
            <ac:spMk id="7" creationId="{93F01F15-501A-4232-88A6-4104A3E96EE5}"/>
          </ac:spMkLst>
        </pc:spChg>
        <pc:spChg chg="add mod">
          <ac:chgData name="Cynthia Enciso" userId="7915927f-c5cf-4e1f-876d-e79882ad52fa" providerId="ADAL" clId="{1589B059-04DC-4368-8FE8-003EB422BDCA}" dt="2021-12-10T19:18:33.413" v="2406" actId="164"/>
          <ac:spMkLst>
            <pc:docMk/>
            <pc:sldMk cId="2667495754" sldId="289"/>
            <ac:spMk id="8" creationId="{CA03473C-F0EE-4F74-A38B-C8F235959ADA}"/>
          </ac:spMkLst>
        </pc:spChg>
        <pc:spChg chg="add mod">
          <ac:chgData name="Cynthia Enciso" userId="7915927f-c5cf-4e1f-876d-e79882ad52fa" providerId="ADAL" clId="{1589B059-04DC-4368-8FE8-003EB422BDCA}" dt="2021-12-10T19:35:11.117" v="2621" actId="20577"/>
          <ac:spMkLst>
            <pc:docMk/>
            <pc:sldMk cId="2667495754" sldId="289"/>
            <ac:spMk id="10" creationId="{3B62F823-136F-4C23-B5C8-D3F7C9FA3BCD}"/>
          </ac:spMkLst>
        </pc:spChg>
        <pc:spChg chg="add mod">
          <ac:chgData name="Cynthia Enciso" userId="7915927f-c5cf-4e1f-876d-e79882ad52fa" providerId="ADAL" clId="{1589B059-04DC-4368-8FE8-003EB422BDCA}" dt="2021-12-10T19:35:27.020" v="2629" actId="20577"/>
          <ac:spMkLst>
            <pc:docMk/>
            <pc:sldMk cId="2667495754" sldId="289"/>
            <ac:spMk id="11" creationId="{5FA9E4C5-A588-412D-B137-345DBADCB602}"/>
          </ac:spMkLst>
        </pc:spChg>
        <pc:spChg chg="add mod">
          <ac:chgData name="Cynthia Enciso" userId="7915927f-c5cf-4e1f-876d-e79882ad52fa" providerId="ADAL" clId="{1589B059-04DC-4368-8FE8-003EB422BDCA}" dt="2021-12-10T19:35:28.456" v="2630" actId="20577"/>
          <ac:spMkLst>
            <pc:docMk/>
            <pc:sldMk cId="2667495754" sldId="289"/>
            <ac:spMk id="12" creationId="{002B14EF-6382-4E64-B36C-A35613CC1B36}"/>
          </ac:spMkLst>
        </pc:spChg>
        <pc:spChg chg="add mod">
          <ac:chgData name="Cynthia Enciso" userId="7915927f-c5cf-4e1f-876d-e79882ad52fa" providerId="ADAL" clId="{1589B059-04DC-4368-8FE8-003EB422BDCA}" dt="2021-12-10T19:22:03.477" v="2577" actId="1076"/>
          <ac:spMkLst>
            <pc:docMk/>
            <pc:sldMk cId="2667495754" sldId="289"/>
            <ac:spMk id="13" creationId="{6E06D243-1C56-4AD8-89DB-00F0C727DEE7}"/>
          </ac:spMkLst>
        </pc:spChg>
        <pc:grpChg chg="add mod">
          <ac:chgData name="Cynthia Enciso" userId="7915927f-c5cf-4e1f-876d-e79882ad52fa" providerId="ADAL" clId="{1589B059-04DC-4368-8FE8-003EB422BDCA}" dt="2021-12-10T19:18:36.358" v="2407" actId="1076"/>
          <ac:grpSpMkLst>
            <pc:docMk/>
            <pc:sldMk cId="2667495754" sldId="289"/>
            <ac:grpSpMk id="9" creationId="{E4318342-ED21-4831-8DE2-162A038F1E4D}"/>
          </ac:grpSpMkLst>
        </pc:grpChg>
        <pc:graphicFrameChg chg="add mod modGraphic">
          <ac:chgData name="Cynthia Enciso" userId="7915927f-c5cf-4e1f-876d-e79882ad52fa" providerId="ADAL" clId="{1589B059-04DC-4368-8FE8-003EB422BDCA}" dt="2021-12-10T19:25:22.670" v="2586" actId="207"/>
          <ac:graphicFrameMkLst>
            <pc:docMk/>
            <pc:sldMk cId="2667495754" sldId="289"/>
            <ac:graphicFrameMk id="5" creationId="{211E4B9B-8715-4F31-A721-689194CFBAC6}"/>
          </ac:graphicFrameMkLst>
        </pc:graphicFrameChg>
      </pc:sldChg>
      <pc:sldChg chg="del">
        <pc:chgData name="Cynthia Enciso" userId="7915927f-c5cf-4e1f-876d-e79882ad52fa" providerId="ADAL" clId="{1589B059-04DC-4368-8FE8-003EB422BDCA}" dt="2021-12-09T16:58:30.868" v="25" actId="47"/>
        <pc:sldMkLst>
          <pc:docMk/>
          <pc:sldMk cId="4106877685" sldId="289"/>
        </pc:sldMkLst>
      </pc:sldChg>
      <pc:sldChg chg="modSp new mod ord">
        <pc:chgData name="Cynthia Enciso" userId="7915927f-c5cf-4e1f-876d-e79882ad52fa" providerId="ADAL" clId="{1589B059-04DC-4368-8FE8-003EB422BDCA}" dt="2021-12-10T19:42:34.160" v="3148" actId="20577"/>
        <pc:sldMkLst>
          <pc:docMk/>
          <pc:sldMk cId="2067819460" sldId="290"/>
        </pc:sldMkLst>
        <pc:spChg chg="mod">
          <ac:chgData name="Cynthia Enciso" userId="7915927f-c5cf-4e1f-876d-e79882ad52fa" providerId="ADAL" clId="{1589B059-04DC-4368-8FE8-003EB422BDCA}" dt="2021-12-10T19:39:49.752" v="2836" actId="21"/>
          <ac:spMkLst>
            <pc:docMk/>
            <pc:sldMk cId="2067819460" sldId="290"/>
            <ac:spMk id="3" creationId="{FE4716B7-184B-44C9-94C4-F54392DB8173}"/>
          </ac:spMkLst>
        </pc:spChg>
        <pc:spChg chg="mod">
          <ac:chgData name="Cynthia Enciso" userId="7915927f-c5cf-4e1f-876d-e79882ad52fa" providerId="ADAL" clId="{1589B059-04DC-4368-8FE8-003EB422BDCA}" dt="2021-12-10T19:42:34.160" v="3148" actId="20577"/>
          <ac:spMkLst>
            <pc:docMk/>
            <pc:sldMk cId="2067819460" sldId="290"/>
            <ac:spMk id="4" creationId="{2B6EAF56-7643-433F-B64B-50304ECB93FE}"/>
          </ac:spMkLst>
        </pc:spChg>
      </pc:sldChg>
      <pc:sldChg chg="addSp delSp modSp new mod">
        <pc:chgData name="Cynthia Enciso" userId="7915927f-c5cf-4e1f-876d-e79882ad52fa" providerId="ADAL" clId="{1589B059-04DC-4368-8FE8-003EB422BDCA}" dt="2021-12-10T21:21:17.321" v="5482" actId="20577"/>
        <pc:sldMkLst>
          <pc:docMk/>
          <pc:sldMk cId="1559451214" sldId="291"/>
        </pc:sldMkLst>
        <pc:spChg chg="mod">
          <ac:chgData name="Cynthia Enciso" userId="7915927f-c5cf-4e1f-876d-e79882ad52fa" providerId="ADAL" clId="{1589B059-04DC-4368-8FE8-003EB422BDCA}" dt="2021-12-10T20:52:52.185" v="3947" actId="20577"/>
          <ac:spMkLst>
            <pc:docMk/>
            <pc:sldMk cId="1559451214" sldId="291"/>
            <ac:spMk id="2" creationId="{25587BE7-4F55-4A59-BC6D-15652F60D144}"/>
          </ac:spMkLst>
        </pc:spChg>
        <pc:spChg chg="del">
          <ac:chgData name="Cynthia Enciso" userId="7915927f-c5cf-4e1f-876d-e79882ad52fa" providerId="ADAL" clId="{1589B059-04DC-4368-8FE8-003EB422BDCA}" dt="2021-12-10T20:52:55.298" v="3948" actId="478"/>
          <ac:spMkLst>
            <pc:docMk/>
            <pc:sldMk cId="1559451214" sldId="291"/>
            <ac:spMk id="3" creationId="{EA5DE650-7EB9-48A6-941F-334CC07268F1}"/>
          </ac:spMkLst>
        </pc:spChg>
        <pc:spChg chg="add mod">
          <ac:chgData name="Cynthia Enciso" userId="7915927f-c5cf-4e1f-876d-e79882ad52fa" providerId="ADAL" clId="{1589B059-04DC-4368-8FE8-003EB422BDCA}" dt="2021-12-10T21:00:39.014" v="4125" actId="164"/>
          <ac:spMkLst>
            <pc:docMk/>
            <pc:sldMk cId="1559451214" sldId="291"/>
            <ac:spMk id="5" creationId="{D1E8C53C-28AB-4C2C-9418-652F9003A628}"/>
          </ac:spMkLst>
        </pc:spChg>
        <pc:spChg chg="add del mod">
          <ac:chgData name="Cynthia Enciso" userId="7915927f-c5cf-4e1f-876d-e79882ad52fa" providerId="ADAL" clId="{1589B059-04DC-4368-8FE8-003EB422BDCA}" dt="2021-12-10T21:19:42.282" v="5474" actId="478"/>
          <ac:spMkLst>
            <pc:docMk/>
            <pc:sldMk cId="1559451214" sldId="291"/>
            <ac:spMk id="6" creationId="{0B2B3DDC-09E3-4E77-9B17-BAA2E381DAA6}"/>
          </ac:spMkLst>
        </pc:spChg>
        <pc:spChg chg="add del mod">
          <ac:chgData name="Cynthia Enciso" userId="7915927f-c5cf-4e1f-876d-e79882ad52fa" providerId="ADAL" clId="{1589B059-04DC-4368-8FE8-003EB422BDCA}" dt="2021-12-10T20:59:33.321" v="4105" actId="478"/>
          <ac:spMkLst>
            <pc:docMk/>
            <pc:sldMk cId="1559451214" sldId="291"/>
            <ac:spMk id="8" creationId="{91CDEFA3-3E95-4049-8D75-6BD12FB58055}"/>
          </ac:spMkLst>
        </pc:spChg>
        <pc:spChg chg="add del mod">
          <ac:chgData name="Cynthia Enciso" userId="7915927f-c5cf-4e1f-876d-e79882ad52fa" providerId="ADAL" clId="{1589B059-04DC-4368-8FE8-003EB422BDCA}" dt="2021-12-10T20:59:33.321" v="4105" actId="478"/>
          <ac:spMkLst>
            <pc:docMk/>
            <pc:sldMk cId="1559451214" sldId="291"/>
            <ac:spMk id="10" creationId="{2375AFBE-2299-4CEF-B39D-049A23C5B82D}"/>
          </ac:spMkLst>
        </pc:spChg>
        <pc:spChg chg="add mod">
          <ac:chgData name="Cynthia Enciso" userId="7915927f-c5cf-4e1f-876d-e79882ad52fa" providerId="ADAL" clId="{1589B059-04DC-4368-8FE8-003EB422BDCA}" dt="2021-12-10T21:20:09.937" v="5478"/>
          <ac:spMkLst>
            <pc:docMk/>
            <pc:sldMk cId="1559451214" sldId="291"/>
            <ac:spMk id="12" creationId="{FCCD929F-DA6D-44C9-9AFC-69876A15DF62}"/>
          </ac:spMkLst>
        </pc:spChg>
        <pc:spChg chg="add mod">
          <ac:chgData name="Cynthia Enciso" userId="7915927f-c5cf-4e1f-876d-e79882ad52fa" providerId="ADAL" clId="{1589B059-04DC-4368-8FE8-003EB422BDCA}" dt="2021-12-10T21:21:17.321" v="5482" actId="20577"/>
          <ac:spMkLst>
            <pc:docMk/>
            <pc:sldMk cId="1559451214" sldId="291"/>
            <ac:spMk id="14" creationId="{349F952A-1B58-4AAD-91A8-206EEBD9945A}"/>
          </ac:spMkLst>
        </pc:spChg>
        <pc:grpChg chg="add mod">
          <ac:chgData name="Cynthia Enciso" userId="7915927f-c5cf-4e1f-876d-e79882ad52fa" providerId="ADAL" clId="{1589B059-04DC-4368-8FE8-003EB422BDCA}" dt="2021-12-10T21:01:02.076" v="4131" actId="1076"/>
          <ac:grpSpMkLst>
            <pc:docMk/>
            <pc:sldMk cId="1559451214" sldId="291"/>
            <ac:grpSpMk id="13" creationId="{7EB865C7-7426-4863-B24C-F9173F9D01A1}"/>
          </ac:grpSpMkLst>
        </pc:grpChg>
      </pc:sldChg>
      <pc:sldChg chg="modSp new mod">
        <pc:chgData name="Cynthia Enciso" userId="7915927f-c5cf-4e1f-876d-e79882ad52fa" providerId="ADAL" clId="{1589B059-04DC-4368-8FE8-003EB422BDCA}" dt="2021-12-10T21:19:07.491" v="5473" actId="5793"/>
        <pc:sldMkLst>
          <pc:docMk/>
          <pc:sldMk cId="3140236149" sldId="292"/>
        </pc:sldMkLst>
        <pc:spChg chg="mod">
          <ac:chgData name="Cynthia Enciso" userId="7915927f-c5cf-4e1f-876d-e79882ad52fa" providerId="ADAL" clId="{1589B059-04DC-4368-8FE8-003EB422BDCA}" dt="2021-12-10T21:10:30.024" v="4627" actId="20577"/>
          <ac:spMkLst>
            <pc:docMk/>
            <pc:sldMk cId="3140236149" sldId="292"/>
            <ac:spMk id="2" creationId="{E4DABF6D-E855-4C54-B49E-0CAB624AC8E3}"/>
          </ac:spMkLst>
        </pc:spChg>
        <pc:spChg chg="mod">
          <ac:chgData name="Cynthia Enciso" userId="7915927f-c5cf-4e1f-876d-e79882ad52fa" providerId="ADAL" clId="{1589B059-04DC-4368-8FE8-003EB422BDCA}" dt="2021-12-10T21:19:07.491" v="5473" actId="5793"/>
          <ac:spMkLst>
            <pc:docMk/>
            <pc:sldMk cId="3140236149" sldId="292"/>
            <ac:spMk id="3" creationId="{5E51398B-19E6-4E2D-97F6-12BD35AC47AB}"/>
          </ac:spMkLst>
        </pc:spChg>
      </pc:sldChg>
      <pc:sldChg chg="addSp delSp modSp new mod">
        <pc:chgData name="Cynthia Enciso" userId="7915927f-c5cf-4e1f-876d-e79882ad52fa" providerId="ADAL" clId="{1589B059-04DC-4368-8FE8-003EB422BDCA}" dt="2021-12-10T21:45:15.875" v="6932" actId="20577"/>
        <pc:sldMkLst>
          <pc:docMk/>
          <pc:sldMk cId="2702819617" sldId="293"/>
        </pc:sldMkLst>
        <pc:spChg chg="mod">
          <ac:chgData name="Cynthia Enciso" userId="7915927f-c5cf-4e1f-876d-e79882ad52fa" providerId="ADAL" clId="{1589B059-04DC-4368-8FE8-003EB422BDCA}" dt="2021-12-10T21:30:29.862" v="6365" actId="20577"/>
          <ac:spMkLst>
            <pc:docMk/>
            <pc:sldMk cId="2702819617" sldId="293"/>
            <ac:spMk id="2" creationId="{FB8232FA-BC5A-46E0-B84C-42ED17BC835F}"/>
          </ac:spMkLst>
        </pc:spChg>
        <pc:spChg chg="del mod">
          <ac:chgData name="Cynthia Enciso" userId="7915927f-c5cf-4e1f-876d-e79882ad52fa" providerId="ADAL" clId="{1589B059-04DC-4368-8FE8-003EB422BDCA}" dt="2021-12-10T21:42:42.904" v="6751" actId="478"/>
          <ac:spMkLst>
            <pc:docMk/>
            <pc:sldMk cId="2702819617" sldId="293"/>
            <ac:spMk id="3" creationId="{3888C022-0474-45A6-84BB-F8DD7DE21811}"/>
          </ac:spMkLst>
        </pc:spChg>
        <pc:spChg chg="add mod">
          <ac:chgData name="Cynthia Enciso" userId="7915927f-c5cf-4e1f-876d-e79882ad52fa" providerId="ADAL" clId="{1589B059-04DC-4368-8FE8-003EB422BDCA}" dt="2021-12-10T21:45:15.875" v="6932" actId="20577"/>
          <ac:spMkLst>
            <pc:docMk/>
            <pc:sldMk cId="2702819617" sldId="293"/>
            <ac:spMk id="8" creationId="{6665F407-1322-4B1B-9387-BC74E371F9A9}"/>
          </ac:spMkLst>
        </pc:spChg>
        <pc:graphicFrameChg chg="add mod modGraphic">
          <ac:chgData name="Cynthia Enciso" userId="7915927f-c5cf-4e1f-876d-e79882ad52fa" providerId="ADAL" clId="{1589B059-04DC-4368-8FE8-003EB422BDCA}" dt="2021-12-10T21:32:06.869" v="6417" actId="14100"/>
          <ac:graphicFrameMkLst>
            <pc:docMk/>
            <pc:sldMk cId="2702819617" sldId="293"/>
            <ac:graphicFrameMk id="5" creationId="{21F09B3D-9951-472A-A410-8D7D0A0C2434}"/>
          </ac:graphicFrameMkLst>
        </pc:graphicFrameChg>
        <pc:graphicFrameChg chg="add mod modGraphic">
          <ac:chgData name="Cynthia Enciso" userId="7915927f-c5cf-4e1f-876d-e79882ad52fa" providerId="ADAL" clId="{1589B059-04DC-4368-8FE8-003EB422BDCA}" dt="2021-12-10T21:31:42.396" v="6412" actId="14100"/>
          <ac:graphicFrameMkLst>
            <pc:docMk/>
            <pc:sldMk cId="2702819617" sldId="293"/>
            <ac:graphicFrameMk id="6" creationId="{7E50FF49-7F4F-4013-A18E-1497876A4A99}"/>
          </ac:graphicFrameMkLst>
        </pc:graphicFrameChg>
        <pc:graphicFrameChg chg="add mod">
          <ac:chgData name="Cynthia Enciso" userId="7915927f-c5cf-4e1f-876d-e79882ad52fa" providerId="ADAL" clId="{1589B059-04DC-4368-8FE8-003EB422BDCA}" dt="2021-12-10T21:31:56.583" v="6415" actId="1076"/>
          <ac:graphicFrameMkLst>
            <pc:docMk/>
            <pc:sldMk cId="2702819617" sldId="293"/>
            <ac:graphicFrameMk id="7" creationId="{950D9914-5B46-4C73-84FE-762AE0B02072}"/>
          </ac:graphicFrameMkLst>
        </pc:graphicFrameChg>
      </pc:sldChg>
      <pc:sldChg chg="addSp modSp new mod ord">
        <pc:chgData name="Cynthia Enciso" userId="7915927f-c5cf-4e1f-876d-e79882ad52fa" providerId="ADAL" clId="{1589B059-04DC-4368-8FE8-003EB422BDCA}" dt="2021-12-10T21:45:40.597" v="6955" actId="20577"/>
        <pc:sldMkLst>
          <pc:docMk/>
          <pc:sldMk cId="759625912" sldId="294"/>
        </pc:sldMkLst>
        <pc:spChg chg="mod">
          <ac:chgData name="Cynthia Enciso" userId="7915927f-c5cf-4e1f-876d-e79882ad52fa" providerId="ADAL" clId="{1589B059-04DC-4368-8FE8-003EB422BDCA}" dt="2021-12-10T21:34:03.407" v="6641" actId="20577"/>
          <ac:spMkLst>
            <pc:docMk/>
            <pc:sldMk cId="759625912" sldId="294"/>
            <ac:spMk id="2" creationId="{6DCEB7EA-08F1-45D4-AD56-E5CE193726A2}"/>
          </ac:spMkLst>
        </pc:spChg>
        <pc:spChg chg="mod">
          <ac:chgData name="Cynthia Enciso" userId="7915927f-c5cf-4e1f-876d-e79882ad52fa" providerId="ADAL" clId="{1589B059-04DC-4368-8FE8-003EB422BDCA}" dt="2021-12-10T21:45:40.597" v="6955" actId="20577"/>
          <ac:spMkLst>
            <pc:docMk/>
            <pc:sldMk cId="759625912" sldId="294"/>
            <ac:spMk id="3" creationId="{71FE6DDF-9A94-4477-BA13-34A5A9D4AC4B}"/>
          </ac:spMkLst>
        </pc:spChg>
        <pc:graphicFrameChg chg="add mod">
          <ac:chgData name="Cynthia Enciso" userId="7915927f-c5cf-4e1f-876d-e79882ad52fa" providerId="ADAL" clId="{1589B059-04DC-4368-8FE8-003EB422BDCA}" dt="2021-12-10T21:31:34.619" v="6410" actId="1076"/>
          <ac:graphicFrameMkLst>
            <pc:docMk/>
            <pc:sldMk cId="759625912" sldId="294"/>
            <ac:graphicFrameMk id="5" creationId="{ABA0DA23-A302-4B41-B4AD-9965B1E9716B}"/>
          </ac:graphicFrameMkLst>
        </pc:graphicFrameChg>
      </pc:sldChg>
      <pc:sldChg chg="addSp modSp new mod">
        <pc:chgData name="Cynthia Enciso" userId="7915927f-c5cf-4e1f-876d-e79882ad52fa" providerId="ADAL" clId="{1589B059-04DC-4368-8FE8-003EB422BDCA}" dt="2021-12-13T17:19:55.675" v="8181" actId="20577"/>
        <pc:sldMkLst>
          <pc:docMk/>
          <pc:sldMk cId="3971023975" sldId="295"/>
        </pc:sldMkLst>
        <pc:spChg chg="mod">
          <ac:chgData name="Cynthia Enciso" userId="7915927f-c5cf-4e1f-876d-e79882ad52fa" providerId="ADAL" clId="{1589B059-04DC-4368-8FE8-003EB422BDCA}" dt="2021-12-13T17:19:55.675" v="8181" actId="20577"/>
          <ac:spMkLst>
            <pc:docMk/>
            <pc:sldMk cId="3971023975" sldId="295"/>
            <ac:spMk id="2" creationId="{A7B57346-6284-4B4A-974D-FD0049FC70EF}"/>
          </ac:spMkLst>
        </pc:spChg>
        <pc:spChg chg="mod">
          <ac:chgData name="Cynthia Enciso" userId="7915927f-c5cf-4e1f-876d-e79882ad52fa" providerId="ADAL" clId="{1589B059-04DC-4368-8FE8-003EB422BDCA}" dt="2021-12-13T17:19:06.284" v="8169" actId="1076"/>
          <ac:spMkLst>
            <pc:docMk/>
            <pc:sldMk cId="3971023975" sldId="295"/>
            <ac:spMk id="3" creationId="{402935E4-95A5-4F4F-AF4E-B1777F9FB909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6" creationId="{C027284E-F71F-443C-A34B-71D260367BAD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7" creationId="{89DA51E1-3DAB-47A8-9AF5-E70304F632D1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9" creationId="{4802ECC3-C7AE-48EC-98E9-C0B9E9ABD306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0" creationId="{494424EB-1FAD-4A83-BCE5-18E8934FB994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2" creationId="{4A32F752-A162-46A9-BE07-42435FD8D505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3" creationId="{F8397C2E-4DB9-40A3-B635-B8DF55F9E009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4" creationId="{A6F9007F-3626-4019-B46E-97C180BD30E3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6" creationId="{D37D99AD-CF57-42BB-A0D1-9B5CF9C9B768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7" creationId="{EE5374DB-0483-4AB5-A722-1DADADFC21E2}"/>
          </ac:spMkLst>
        </pc:spChg>
        <pc:spChg chg="add mod">
          <ac:chgData name="Cynthia Enciso" userId="7915927f-c5cf-4e1f-876d-e79882ad52fa" providerId="ADAL" clId="{1589B059-04DC-4368-8FE8-003EB422BDCA}" dt="2021-12-13T17:19:06.284" v="8169" actId="1076"/>
          <ac:spMkLst>
            <pc:docMk/>
            <pc:sldMk cId="3971023975" sldId="295"/>
            <ac:spMk id="20" creationId="{F69697DC-E08A-472E-8906-A7B101586026}"/>
          </ac:spMkLst>
        </pc:spChg>
        <pc:spChg chg="add mod">
          <ac:chgData name="Cynthia Enciso" userId="7915927f-c5cf-4e1f-876d-e79882ad52fa" providerId="ADAL" clId="{1589B059-04DC-4368-8FE8-003EB422BDCA}" dt="2021-12-13T17:16:12.269" v="8046" actId="27636"/>
          <ac:spMkLst>
            <pc:docMk/>
            <pc:sldMk cId="3971023975" sldId="295"/>
            <ac:spMk id="21" creationId="{983D6AA8-300C-40CF-9A45-64DEBB554D19}"/>
          </ac:spMkLst>
        </pc:spChg>
        <pc:spChg chg="add mod">
          <ac:chgData name="Cynthia Enciso" userId="7915927f-c5cf-4e1f-876d-e79882ad52fa" providerId="ADAL" clId="{1589B059-04DC-4368-8FE8-003EB422BDCA}" dt="2021-12-13T17:16:25.813" v="8054" actId="20577"/>
          <ac:spMkLst>
            <pc:docMk/>
            <pc:sldMk cId="3971023975" sldId="295"/>
            <ac:spMk id="22" creationId="{09D1F22C-5549-4C96-ABBB-5DA4D9123C35}"/>
          </ac:spMkLst>
        </pc:spChg>
        <pc:spChg chg="add mod">
          <ac:chgData name="Cynthia Enciso" userId="7915927f-c5cf-4e1f-876d-e79882ad52fa" providerId="ADAL" clId="{1589B059-04DC-4368-8FE8-003EB422BDCA}" dt="2021-12-13T17:19:06.284" v="8169" actId="1076"/>
          <ac:spMkLst>
            <pc:docMk/>
            <pc:sldMk cId="3971023975" sldId="295"/>
            <ac:spMk id="23" creationId="{C110E333-FD13-4D2A-84F3-FDB028D53FED}"/>
          </ac:spMkLst>
        </pc:spChg>
        <pc:spChg chg="add mod">
          <ac:chgData name="Cynthia Enciso" userId="7915927f-c5cf-4e1f-876d-e79882ad52fa" providerId="ADAL" clId="{1589B059-04DC-4368-8FE8-003EB422BDCA}" dt="2021-12-13T17:19:06.284" v="8169" actId="1076"/>
          <ac:spMkLst>
            <pc:docMk/>
            <pc:sldMk cId="3971023975" sldId="295"/>
            <ac:spMk id="24" creationId="{24E8DAE2-E4D1-4DFD-AD23-03563C2D79AB}"/>
          </ac:spMkLst>
        </pc:spChg>
        <pc:spChg chg="add mod">
          <ac:chgData name="Cynthia Enciso" userId="7915927f-c5cf-4e1f-876d-e79882ad52fa" providerId="ADAL" clId="{1589B059-04DC-4368-8FE8-003EB422BDCA}" dt="2021-12-13T17:18:54.564" v="8168" actId="1076"/>
          <ac:spMkLst>
            <pc:docMk/>
            <pc:sldMk cId="3971023975" sldId="295"/>
            <ac:spMk id="25" creationId="{E6F48812-73DE-48DA-9085-5CB3D8D65DFA}"/>
          </ac:spMkLst>
        </pc:spChg>
        <pc:spChg chg="add mod">
          <ac:chgData name="Cynthia Enciso" userId="7915927f-c5cf-4e1f-876d-e79882ad52fa" providerId="ADAL" clId="{1589B059-04DC-4368-8FE8-003EB422BDCA}" dt="2021-12-13T17:18:51.437" v="8167" actId="1076"/>
          <ac:spMkLst>
            <pc:docMk/>
            <pc:sldMk cId="3971023975" sldId="295"/>
            <ac:spMk id="26" creationId="{4B546C52-F7B6-4F5A-AE67-FDB12C9A3F05}"/>
          </ac:spMkLst>
        </pc:spChg>
        <pc:grpChg chg="add mod">
          <ac:chgData name="Cynthia Enciso" userId="7915927f-c5cf-4e1f-876d-e79882ad52fa" providerId="ADAL" clId="{1589B059-04DC-4368-8FE8-003EB422BDCA}" dt="2021-12-13T17:18:38.482" v="8145" actId="1076"/>
          <ac:grpSpMkLst>
            <pc:docMk/>
            <pc:sldMk cId="3971023975" sldId="295"/>
            <ac:grpSpMk id="5" creationId="{35D82481-A05E-4F75-B312-6C15DE817AF7}"/>
          </ac:grpSpMkLst>
        </pc:grpChg>
        <pc:grpChg chg="add mod">
          <ac:chgData name="Cynthia Enciso" userId="7915927f-c5cf-4e1f-876d-e79882ad52fa" providerId="ADAL" clId="{1589B059-04DC-4368-8FE8-003EB422BDCA}" dt="2021-12-13T17:19:06.284" v="8169" actId="1076"/>
          <ac:grpSpMkLst>
            <pc:docMk/>
            <pc:sldMk cId="3971023975" sldId="295"/>
            <ac:grpSpMk id="8" creationId="{C4A74B51-9F90-41EF-B992-49548E54FD3E}"/>
          </ac:grpSpMkLst>
        </pc:grpChg>
        <pc:grpChg chg="add mod">
          <ac:chgData name="Cynthia Enciso" userId="7915927f-c5cf-4e1f-876d-e79882ad52fa" providerId="ADAL" clId="{1589B059-04DC-4368-8FE8-003EB422BDCA}" dt="2021-12-13T17:19:06.284" v="8169" actId="1076"/>
          <ac:grpSpMkLst>
            <pc:docMk/>
            <pc:sldMk cId="3971023975" sldId="295"/>
            <ac:grpSpMk id="11" creationId="{11E8F438-C057-4B5D-B652-57C6E4B935F1}"/>
          </ac:grpSpMkLst>
        </pc:grpChg>
        <pc:grpChg chg="add mod">
          <ac:chgData name="Cynthia Enciso" userId="7915927f-c5cf-4e1f-876d-e79882ad52fa" providerId="ADAL" clId="{1589B059-04DC-4368-8FE8-003EB422BDCA}" dt="2021-12-13T17:16:10.125" v="8044" actId="1076"/>
          <ac:grpSpMkLst>
            <pc:docMk/>
            <pc:sldMk cId="3971023975" sldId="295"/>
            <ac:grpSpMk id="15" creationId="{DA880F17-0112-45D0-BAFD-8E8E2243394F}"/>
          </ac:grpSpMkLst>
        </pc:grpChg>
      </pc:sldChg>
      <pc:sldChg chg="new del">
        <pc:chgData name="Cynthia Enciso" userId="7915927f-c5cf-4e1f-876d-e79882ad52fa" providerId="ADAL" clId="{1589B059-04DC-4368-8FE8-003EB422BDCA}" dt="2021-12-13T17:33:52.365" v="8690" actId="47"/>
        <pc:sldMkLst>
          <pc:docMk/>
          <pc:sldMk cId="1111113701" sldId="296"/>
        </pc:sldMkLst>
      </pc:sldChg>
    </pc:docChg>
  </pc:docChgLst>
  <pc:docChgLst>
    <pc:chgData name="Cynthia Enciso" userId="7915927f-c5cf-4e1f-876d-e79882ad52fa" providerId="ADAL" clId="{1CC589D5-2077-44DA-9B01-56997858D0E2}"/>
    <pc:docChg chg="custSel delSld modSld">
      <pc:chgData name="Cynthia Enciso" userId="7915927f-c5cf-4e1f-876d-e79882ad52fa" providerId="ADAL" clId="{1CC589D5-2077-44DA-9B01-56997858D0E2}" dt="2022-05-10T20:28:28.875" v="5" actId="20577"/>
      <pc:docMkLst>
        <pc:docMk/>
      </pc:docMkLst>
      <pc:sldChg chg="modSp mod">
        <pc:chgData name="Cynthia Enciso" userId="7915927f-c5cf-4e1f-876d-e79882ad52fa" providerId="ADAL" clId="{1CC589D5-2077-44DA-9B01-56997858D0E2}" dt="2022-05-10T20:28:28.875" v="5" actId="20577"/>
        <pc:sldMkLst>
          <pc:docMk/>
          <pc:sldMk cId="3942340627" sldId="277"/>
        </pc:sldMkLst>
        <pc:spChg chg="mod">
          <ac:chgData name="Cynthia Enciso" userId="7915927f-c5cf-4e1f-876d-e79882ad52fa" providerId="ADAL" clId="{1CC589D5-2077-44DA-9B01-56997858D0E2}" dt="2022-05-10T20:28:28.875" v="5" actId="20577"/>
          <ac:spMkLst>
            <pc:docMk/>
            <pc:sldMk cId="3942340627" sldId="277"/>
            <ac:spMk id="3" creationId="{B1111439-1650-4608-A6FB-4D8060B860C4}"/>
          </ac:spMkLst>
        </pc:spChg>
      </pc:sldChg>
      <pc:sldChg chg="del">
        <pc:chgData name="Cynthia Enciso" userId="7915927f-c5cf-4e1f-876d-e79882ad52fa" providerId="ADAL" clId="{1CC589D5-2077-44DA-9B01-56997858D0E2}" dt="2022-05-10T20:28:06.306" v="0" actId="47"/>
        <pc:sldMkLst>
          <pc:docMk/>
          <pc:sldMk cId="2177559249" sldId="285"/>
        </pc:sldMkLst>
      </pc:sldChg>
      <pc:sldChg chg="del">
        <pc:chgData name="Cynthia Enciso" userId="7915927f-c5cf-4e1f-876d-e79882ad52fa" providerId="ADAL" clId="{1CC589D5-2077-44DA-9B01-56997858D0E2}" dt="2022-05-10T20:28:17.902" v="1" actId="47"/>
        <pc:sldMkLst>
          <pc:docMk/>
          <pc:sldMk cId="83191167" sldId="288"/>
        </pc:sldMkLst>
      </pc:sldChg>
      <pc:sldChg chg="del">
        <pc:chgData name="Cynthia Enciso" userId="7915927f-c5cf-4e1f-876d-e79882ad52fa" providerId="ADAL" clId="{1CC589D5-2077-44DA-9B01-56997858D0E2}" dt="2022-05-10T20:28:06.306" v="0" actId="47"/>
        <pc:sldMkLst>
          <pc:docMk/>
          <pc:sldMk cId="2702819617" sldId="293"/>
        </pc:sldMkLst>
      </pc:sldChg>
      <pc:sldChg chg="del">
        <pc:chgData name="Cynthia Enciso" userId="7915927f-c5cf-4e1f-876d-e79882ad52fa" providerId="ADAL" clId="{1CC589D5-2077-44DA-9B01-56997858D0E2}" dt="2022-05-10T20:28:06.306" v="0" actId="47"/>
        <pc:sldMkLst>
          <pc:docMk/>
          <pc:sldMk cId="759625912" sldId="294"/>
        </pc:sldMkLst>
      </pc:sldChg>
    </pc:docChg>
  </pc:docChgLst>
  <pc:docChgLst>
    <pc:chgData name="Cynthia Enciso" userId="7915927f-c5cf-4e1f-876d-e79882ad52fa" providerId="ADAL" clId="{D0A459C5-3AF3-4AAE-B7B8-1A4B974075B5}"/>
    <pc:docChg chg="undo custSel addSld delSld modSld sldOrd">
      <pc:chgData name="Cynthia Enciso" userId="7915927f-c5cf-4e1f-876d-e79882ad52fa" providerId="ADAL" clId="{D0A459C5-3AF3-4AAE-B7B8-1A4B974075B5}" dt="2021-10-05T21:16:03.757" v="1748" actId="1076"/>
      <pc:docMkLst>
        <pc:docMk/>
      </pc:docMkLst>
      <pc:sldChg chg="delSp mod">
        <pc:chgData name="Cynthia Enciso" userId="7915927f-c5cf-4e1f-876d-e79882ad52fa" providerId="ADAL" clId="{D0A459C5-3AF3-4AAE-B7B8-1A4B974075B5}" dt="2021-07-20T21:03:27.017" v="1053" actId="478"/>
        <pc:sldMkLst>
          <pc:docMk/>
          <pc:sldMk cId="2393796262" sldId="256"/>
        </pc:sldMkLst>
        <pc:spChg chg="del">
          <ac:chgData name="Cynthia Enciso" userId="7915927f-c5cf-4e1f-876d-e79882ad52fa" providerId="ADAL" clId="{D0A459C5-3AF3-4AAE-B7B8-1A4B974075B5}" dt="2021-07-20T21:03:27.017" v="1053" actId="478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">
        <pc:chgData name="Cynthia Enciso" userId="7915927f-c5cf-4e1f-876d-e79882ad52fa" providerId="ADAL" clId="{D0A459C5-3AF3-4AAE-B7B8-1A4B974075B5}" dt="2021-08-31T20:03:25.799" v="1320"/>
        <pc:sldMkLst>
          <pc:docMk/>
          <pc:sldMk cId="3975998382" sldId="257"/>
        </pc:sldMkLst>
        <pc:spChg chg="add mod">
          <ac:chgData name="Cynthia Enciso" userId="7915927f-c5cf-4e1f-876d-e79882ad52fa" providerId="ADAL" clId="{D0A459C5-3AF3-4AAE-B7B8-1A4B974075B5}" dt="2021-08-31T20:03:25.799" v="1320"/>
          <ac:spMkLst>
            <pc:docMk/>
            <pc:sldMk cId="3975998382" sldId="257"/>
            <ac:spMk id="5" creationId="{A2FBABFB-8DDD-46C3-A75C-DC6AA1C51E1E}"/>
          </ac:spMkLst>
        </pc:spChg>
      </pc:sldChg>
      <pc:sldChg chg="delSp mod">
        <pc:chgData name="Cynthia Enciso" userId="7915927f-c5cf-4e1f-876d-e79882ad52fa" providerId="ADAL" clId="{D0A459C5-3AF3-4AAE-B7B8-1A4B974075B5}" dt="2021-08-31T20:00:28.945" v="1315" actId="478"/>
        <pc:sldMkLst>
          <pc:docMk/>
          <pc:sldMk cId="2599203940" sldId="259"/>
        </pc:sldMkLst>
        <pc:spChg chg="del">
          <ac:chgData name="Cynthia Enciso" userId="7915927f-c5cf-4e1f-876d-e79882ad52fa" providerId="ADAL" clId="{D0A459C5-3AF3-4AAE-B7B8-1A4B974075B5}" dt="2021-08-31T20:00:28.945" v="1315" actId="478"/>
          <ac:spMkLst>
            <pc:docMk/>
            <pc:sldMk cId="2599203940" sldId="259"/>
            <ac:spMk id="5" creationId="{A0DCDC54-A7E8-4831-8BCB-F850336ABA99}"/>
          </ac:spMkLst>
        </pc:spChg>
      </pc:sldChg>
      <pc:sldChg chg="addSp delSp modSp mod ord">
        <pc:chgData name="Cynthia Enciso" userId="7915927f-c5cf-4e1f-876d-e79882ad52fa" providerId="ADAL" clId="{D0A459C5-3AF3-4AAE-B7B8-1A4B974075B5}" dt="2021-08-31T20:01:12.510" v="1318" actId="478"/>
        <pc:sldMkLst>
          <pc:docMk/>
          <pc:sldMk cId="2395134128" sldId="260"/>
        </pc:sldMkLst>
        <pc:spChg chg="add del mod">
          <ac:chgData name="Cynthia Enciso" userId="7915927f-c5cf-4e1f-876d-e79882ad52fa" providerId="ADAL" clId="{D0A459C5-3AF3-4AAE-B7B8-1A4B974075B5}" dt="2021-08-31T20:01:12.510" v="1318" actId="478"/>
          <ac:spMkLst>
            <pc:docMk/>
            <pc:sldMk cId="2395134128" sldId="260"/>
            <ac:spMk id="6" creationId="{77EEC28F-49DB-426B-A654-5DDA766159F2}"/>
          </ac:spMkLst>
        </pc:spChg>
      </pc:sldChg>
      <pc:sldChg chg="addSp delSp modSp mod">
        <pc:chgData name="Cynthia Enciso" userId="7915927f-c5cf-4e1f-876d-e79882ad52fa" providerId="ADAL" clId="{D0A459C5-3AF3-4AAE-B7B8-1A4B974075B5}" dt="2021-08-31T21:11:29.385" v="1462" actId="20577"/>
        <pc:sldMkLst>
          <pc:docMk/>
          <pc:sldMk cId="388207083" sldId="264"/>
        </pc:sldMkLst>
        <pc:spChg chg="mod">
          <ac:chgData name="Cynthia Enciso" userId="7915927f-c5cf-4e1f-876d-e79882ad52fa" providerId="ADAL" clId="{D0A459C5-3AF3-4AAE-B7B8-1A4B974075B5}" dt="2021-08-31T21:11:29.385" v="1462" actId="20577"/>
          <ac:spMkLst>
            <pc:docMk/>
            <pc:sldMk cId="388207083" sldId="264"/>
            <ac:spMk id="2" creationId="{94841F7E-B9A5-4C74-922B-513C237CD0FC}"/>
          </ac:spMkLst>
        </pc:spChg>
        <pc:spChg chg="mod">
          <ac:chgData name="Cynthia Enciso" userId="7915927f-c5cf-4e1f-876d-e79882ad52fa" providerId="ADAL" clId="{D0A459C5-3AF3-4AAE-B7B8-1A4B974075B5}" dt="2021-07-20T21:16:52.616" v="1115" actId="20578"/>
          <ac:spMkLst>
            <pc:docMk/>
            <pc:sldMk cId="388207083" sldId="264"/>
            <ac:spMk id="3" creationId="{39248842-1B3D-406C-952C-0E1D3252B26A}"/>
          </ac:spMkLst>
        </pc:spChg>
        <pc:spChg chg="add del mod">
          <ac:chgData name="Cynthia Enciso" userId="7915927f-c5cf-4e1f-876d-e79882ad52fa" providerId="ADAL" clId="{D0A459C5-3AF3-4AAE-B7B8-1A4B974075B5}" dt="2021-08-31T20:03:22.758" v="1319" actId="21"/>
          <ac:spMkLst>
            <pc:docMk/>
            <pc:sldMk cId="388207083" sldId="264"/>
            <ac:spMk id="5" creationId="{C20DA1CF-1D12-4D14-8D59-08D5D711C9DC}"/>
          </ac:spMkLst>
        </pc:spChg>
      </pc:sldChg>
      <pc:sldChg chg="modSp mod">
        <pc:chgData name="Cynthia Enciso" userId="7915927f-c5cf-4e1f-876d-e79882ad52fa" providerId="ADAL" clId="{D0A459C5-3AF3-4AAE-B7B8-1A4B974075B5}" dt="2021-07-20T18:33:21.251" v="177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D0A459C5-3AF3-4AAE-B7B8-1A4B974075B5}" dt="2021-07-20T18:33:21.251" v="177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modSp mod">
        <pc:chgData name="Cynthia Enciso" userId="7915927f-c5cf-4e1f-876d-e79882ad52fa" providerId="ADAL" clId="{D0A459C5-3AF3-4AAE-B7B8-1A4B974075B5}" dt="2021-08-31T20:00:53.344" v="1317" actId="1076"/>
        <pc:sldMkLst>
          <pc:docMk/>
          <pc:sldMk cId="2947364483" sldId="266"/>
        </pc:sldMkLst>
        <pc:spChg chg="mod">
          <ac:chgData name="Cynthia Enciso" userId="7915927f-c5cf-4e1f-876d-e79882ad52fa" providerId="ADAL" clId="{D0A459C5-3AF3-4AAE-B7B8-1A4B974075B5}" dt="2021-08-31T20:00:53.344" v="1317" actId="1076"/>
          <ac:spMkLst>
            <pc:docMk/>
            <pc:sldMk cId="2947364483" sldId="266"/>
            <ac:spMk id="5" creationId="{B3383E44-B4EB-4240-9765-2004E100CFEC}"/>
          </ac:spMkLst>
        </pc:spChg>
        <pc:spChg chg="mod">
          <ac:chgData name="Cynthia Enciso" userId="7915927f-c5cf-4e1f-876d-e79882ad52fa" providerId="ADAL" clId="{D0A459C5-3AF3-4AAE-B7B8-1A4B974075B5}" dt="2021-08-31T20:00:51.904" v="1316" actId="1076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D0A459C5-3AF3-4AAE-B7B8-1A4B974075B5}" dt="2021-10-05T21:16:03.757" v="1748" actId="1076"/>
        <pc:sldMkLst>
          <pc:docMk/>
          <pc:sldMk cId="2319034473" sldId="270"/>
        </pc:sldMkLst>
        <pc:spChg chg="mod">
          <ac:chgData name="Cynthia Enciso" userId="7915927f-c5cf-4e1f-876d-e79882ad52fa" providerId="ADAL" clId="{D0A459C5-3AF3-4AAE-B7B8-1A4B974075B5}" dt="2021-07-20T20:08:47.553" v="1052" actId="20577"/>
          <ac:spMkLst>
            <pc:docMk/>
            <pc:sldMk cId="2319034473" sldId="270"/>
            <ac:spMk id="2" creationId="{7A6C02CB-99CF-48EE-8285-0E5A3B8E8977}"/>
          </ac:spMkLst>
        </pc:spChg>
        <pc:spChg chg="mod">
          <ac:chgData name="Cynthia Enciso" userId="7915927f-c5cf-4e1f-876d-e79882ad52fa" providerId="ADAL" clId="{D0A459C5-3AF3-4AAE-B7B8-1A4B974075B5}" dt="2021-10-05T21:14:45.966" v="1739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D0A459C5-3AF3-4AAE-B7B8-1A4B974075B5}" dt="2021-10-05T19:54:30.854" v="1521" actId="1076"/>
          <ac:spMkLst>
            <pc:docMk/>
            <pc:sldMk cId="2319034473" sldId="270"/>
            <ac:spMk id="26" creationId="{4A391CBE-D186-4C85-ADC1-2531A4817AE2}"/>
          </ac:spMkLst>
        </pc:spChg>
        <pc:spChg chg="mod">
          <ac:chgData name="Cynthia Enciso" userId="7915927f-c5cf-4e1f-876d-e79882ad52fa" providerId="ADAL" clId="{D0A459C5-3AF3-4AAE-B7B8-1A4B974075B5}" dt="2021-07-20T22:10:56.182" v="1133" actId="1076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D0A459C5-3AF3-4AAE-B7B8-1A4B974075B5}" dt="2021-08-19T23:51:44.314" v="1277" actId="1076"/>
          <ac:spMkLst>
            <pc:docMk/>
            <pc:sldMk cId="2319034473" sldId="270"/>
            <ac:spMk id="40" creationId="{E0240F70-73C1-4DDF-BA10-11091D4DD6CD}"/>
          </ac:spMkLst>
        </pc:spChg>
        <pc:spChg chg="add mod">
          <ac:chgData name="Cynthia Enciso" userId="7915927f-c5cf-4e1f-876d-e79882ad52fa" providerId="ADAL" clId="{D0A459C5-3AF3-4AAE-B7B8-1A4B974075B5}" dt="2021-08-31T19:55:13.466" v="1304" actId="20577"/>
          <ac:spMkLst>
            <pc:docMk/>
            <pc:sldMk cId="2319034473" sldId="270"/>
            <ac:spMk id="41" creationId="{323DCC40-57EF-429F-9C86-B7BBC6D5A63C}"/>
          </ac:spMkLst>
        </pc:spChg>
        <pc:spChg chg="mod">
          <ac:chgData name="Cynthia Enciso" userId="7915927f-c5cf-4e1f-876d-e79882ad52fa" providerId="ADAL" clId="{D0A459C5-3AF3-4AAE-B7B8-1A4B974075B5}" dt="2021-10-05T19:58:02.526" v="1560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D0A459C5-3AF3-4AAE-B7B8-1A4B974075B5}" dt="2021-10-05T19:55:12.921" v="1533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D0A459C5-3AF3-4AAE-B7B8-1A4B974075B5}" dt="2021-10-05T19:56:43.049" v="1540" actId="1076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D0A459C5-3AF3-4AAE-B7B8-1A4B974075B5}" dt="2021-10-05T19:54:48.781" v="1525" actId="1076"/>
          <ac:spMkLst>
            <pc:docMk/>
            <pc:sldMk cId="2319034473" sldId="270"/>
            <ac:spMk id="58" creationId="{2DD44E1C-429E-4847-B9CE-AAEE455A7517}"/>
          </ac:spMkLst>
        </pc:spChg>
        <pc:spChg chg="mod">
          <ac:chgData name="Cynthia Enciso" userId="7915927f-c5cf-4e1f-876d-e79882ad52fa" providerId="ADAL" clId="{D0A459C5-3AF3-4AAE-B7B8-1A4B974075B5}" dt="2021-10-05T19:54:29.232" v="1520" actId="1076"/>
          <ac:spMkLst>
            <pc:docMk/>
            <pc:sldMk cId="2319034473" sldId="270"/>
            <ac:spMk id="61" creationId="{6FDCC27E-2658-4A0E-A540-F5B179763DD1}"/>
          </ac:spMkLst>
        </pc:spChg>
        <pc:spChg chg="mod">
          <ac:chgData name="Cynthia Enciso" userId="7915927f-c5cf-4e1f-876d-e79882ad52fa" providerId="ADAL" clId="{D0A459C5-3AF3-4AAE-B7B8-1A4B974075B5}" dt="2021-10-05T19:54:25.116" v="1518" actId="1076"/>
          <ac:spMkLst>
            <pc:docMk/>
            <pc:sldMk cId="2319034473" sldId="270"/>
            <ac:spMk id="62" creationId="{5B6DE506-0651-4968-A934-6268655A2FE5}"/>
          </ac:spMkLst>
        </pc:spChg>
        <pc:spChg chg="mod">
          <ac:chgData name="Cynthia Enciso" userId="7915927f-c5cf-4e1f-876d-e79882ad52fa" providerId="ADAL" clId="{D0A459C5-3AF3-4AAE-B7B8-1A4B974075B5}" dt="2021-10-05T19:54:21.641" v="1516" actId="1076"/>
          <ac:spMkLst>
            <pc:docMk/>
            <pc:sldMk cId="2319034473" sldId="270"/>
            <ac:spMk id="63" creationId="{23296F60-1876-4084-86AD-2B97DA8E4862}"/>
          </ac:spMkLst>
        </pc:spChg>
        <pc:spChg chg="mod">
          <ac:chgData name="Cynthia Enciso" userId="7915927f-c5cf-4e1f-876d-e79882ad52fa" providerId="ADAL" clId="{D0A459C5-3AF3-4AAE-B7B8-1A4B974075B5}" dt="2021-10-05T19:54:16.703" v="1513" actId="1076"/>
          <ac:spMkLst>
            <pc:docMk/>
            <pc:sldMk cId="2319034473" sldId="270"/>
            <ac:spMk id="64" creationId="{C93FF507-BE40-4CB4-98E8-9FE9BFEA565A}"/>
          </ac:spMkLst>
        </pc:spChg>
        <pc:spChg chg="mod">
          <ac:chgData name="Cynthia Enciso" userId="7915927f-c5cf-4e1f-876d-e79882ad52fa" providerId="ADAL" clId="{D0A459C5-3AF3-4AAE-B7B8-1A4B974075B5}" dt="2021-10-05T19:54:14.705" v="1512" actId="1076"/>
          <ac:spMkLst>
            <pc:docMk/>
            <pc:sldMk cId="2319034473" sldId="270"/>
            <ac:spMk id="65" creationId="{710CA644-BC30-44EC-A0F5-C005FB78D407}"/>
          </ac:spMkLst>
        </pc:spChg>
        <pc:spChg chg="mod">
          <ac:chgData name="Cynthia Enciso" userId="7915927f-c5cf-4e1f-876d-e79882ad52fa" providerId="ADAL" clId="{D0A459C5-3AF3-4AAE-B7B8-1A4B974075B5}" dt="2021-10-05T21:15:37.132" v="1744" actId="1076"/>
          <ac:spMkLst>
            <pc:docMk/>
            <pc:sldMk cId="2319034473" sldId="270"/>
            <ac:spMk id="66" creationId="{F9FA4145-0C58-4D64-94BF-29E8BFC4294A}"/>
          </ac:spMkLst>
        </pc:spChg>
        <pc:spChg chg="add mod">
          <ac:chgData name="Cynthia Enciso" userId="7915927f-c5cf-4e1f-876d-e79882ad52fa" providerId="ADAL" clId="{D0A459C5-3AF3-4AAE-B7B8-1A4B974075B5}" dt="2021-10-05T21:14:52.977" v="1740" actId="1076"/>
          <ac:spMkLst>
            <pc:docMk/>
            <pc:sldMk cId="2319034473" sldId="270"/>
            <ac:spMk id="70" creationId="{288F54D5-2E2D-404A-96A8-5D75D6A4A706}"/>
          </ac:spMkLst>
        </pc:spChg>
        <pc:spChg chg="add mod">
          <ac:chgData name="Cynthia Enciso" userId="7915927f-c5cf-4e1f-876d-e79882ad52fa" providerId="ADAL" clId="{D0A459C5-3AF3-4AAE-B7B8-1A4B974075B5}" dt="2021-10-05T21:14:55.063" v="1741" actId="1076"/>
          <ac:spMkLst>
            <pc:docMk/>
            <pc:sldMk cId="2319034473" sldId="270"/>
            <ac:spMk id="71" creationId="{9088B752-1ADD-4D92-B947-3C2AD72B0D8A}"/>
          </ac:spMkLst>
        </pc:spChg>
        <pc:spChg chg="add mod">
          <ac:chgData name="Cynthia Enciso" userId="7915927f-c5cf-4e1f-876d-e79882ad52fa" providerId="ADAL" clId="{D0A459C5-3AF3-4AAE-B7B8-1A4B974075B5}" dt="2021-10-05T21:11:10.570" v="1711" actId="1076"/>
          <ac:spMkLst>
            <pc:docMk/>
            <pc:sldMk cId="2319034473" sldId="270"/>
            <ac:spMk id="72" creationId="{A362B9BE-2C72-47F7-AAA2-9D2C5EDFC945}"/>
          </ac:spMkLst>
        </pc:spChg>
        <pc:spChg chg="add mod">
          <ac:chgData name="Cynthia Enciso" userId="7915927f-c5cf-4e1f-876d-e79882ad52fa" providerId="ADAL" clId="{D0A459C5-3AF3-4AAE-B7B8-1A4B974075B5}" dt="2021-10-05T19:56:58.149" v="1546" actId="571"/>
          <ac:spMkLst>
            <pc:docMk/>
            <pc:sldMk cId="2319034473" sldId="270"/>
            <ac:spMk id="73" creationId="{45299BA5-46A1-4376-9546-82BD03784506}"/>
          </ac:spMkLst>
        </pc:spChg>
        <pc:spChg chg="mod">
          <ac:chgData name="Cynthia Enciso" userId="7915927f-c5cf-4e1f-876d-e79882ad52fa" providerId="ADAL" clId="{D0A459C5-3AF3-4AAE-B7B8-1A4B974075B5}" dt="2021-10-05T21:13:13.635" v="1723" actId="1076"/>
          <ac:spMkLst>
            <pc:docMk/>
            <pc:sldMk cId="2319034473" sldId="270"/>
            <ac:spMk id="74" creationId="{214FE5F0-9A8D-48CD-AC53-D057EBEA33B1}"/>
          </ac:spMkLst>
        </pc:spChg>
        <pc:spChg chg="mod">
          <ac:chgData name="Cynthia Enciso" userId="7915927f-c5cf-4e1f-876d-e79882ad52fa" providerId="ADAL" clId="{D0A459C5-3AF3-4AAE-B7B8-1A4B974075B5}" dt="2021-10-05T21:15:53.711" v="1746" actId="1076"/>
          <ac:spMkLst>
            <pc:docMk/>
            <pc:sldMk cId="2319034473" sldId="270"/>
            <ac:spMk id="75" creationId="{A04E6601-5C06-4F98-8094-DE356B3A56C4}"/>
          </ac:spMkLst>
        </pc:spChg>
        <pc:spChg chg="mod">
          <ac:chgData name="Cynthia Enciso" userId="7915927f-c5cf-4e1f-876d-e79882ad52fa" providerId="ADAL" clId="{D0A459C5-3AF3-4AAE-B7B8-1A4B974075B5}" dt="2021-10-05T21:16:03.757" v="1748" actId="1076"/>
          <ac:spMkLst>
            <pc:docMk/>
            <pc:sldMk cId="2319034473" sldId="270"/>
            <ac:spMk id="76" creationId="{7CACBBEE-2E27-4492-93AA-9A520D16824C}"/>
          </ac:spMkLst>
        </pc:spChg>
        <pc:spChg chg="mod">
          <ac:chgData name="Cynthia Enciso" userId="7915927f-c5cf-4e1f-876d-e79882ad52fa" providerId="ADAL" clId="{D0A459C5-3AF3-4AAE-B7B8-1A4B974075B5}" dt="2021-10-05T19:56:17.808" v="1537" actId="1076"/>
          <ac:spMkLst>
            <pc:docMk/>
            <pc:sldMk cId="2319034473" sldId="270"/>
            <ac:spMk id="77" creationId="{8B367CAE-89F6-43C4-9CD9-2A60B983B03A}"/>
          </ac:spMkLst>
        </pc:spChg>
        <pc:spChg chg="mod">
          <ac:chgData name="Cynthia Enciso" userId="7915927f-c5cf-4e1f-876d-e79882ad52fa" providerId="ADAL" clId="{D0A459C5-3AF3-4AAE-B7B8-1A4B974075B5}" dt="2021-10-05T19:54:36.288" v="1523" actId="1076"/>
          <ac:spMkLst>
            <pc:docMk/>
            <pc:sldMk cId="2319034473" sldId="270"/>
            <ac:spMk id="78" creationId="{DA0A20DC-8FFE-4E79-BBC7-3F3F027D8C6A}"/>
          </ac:spMkLst>
        </pc:spChg>
        <pc:spChg chg="mod">
          <ac:chgData name="Cynthia Enciso" userId="7915927f-c5cf-4e1f-876d-e79882ad52fa" providerId="ADAL" clId="{D0A459C5-3AF3-4AAE-B7B8-1A4B974075B5}" dt="2021-10-05T19:54:58.964" v="1528" actId="1076"/>
          <ac:spMkLst>
            <pc:docMk/>
            <pc:sldMk cId="2319034473" sldId="270"/>
            <ac:spMk id="79" creationId="{B8DC9761-F5DD-437B-9CDC-B68E9C8050D6}"/>
          </ac:spMkLst>
        </pc:spChg>
        <pc:spChg chg="mod">
          <ac:chgData name="Cynthia Enciso" userId="7915927f-c5cf-4e1f-876d-e79882ad52fa" providerId="ADAL" clId="{D0A459C5-3AF3-4AAE-B7B8-1A4B974075B5}" dt="2021-10-05T19:54:56.465" v="1527" actId="1076"/>
          <ac:spMkLst>
            <pc:docMk/>
            <pc:sldMk cId="2319034473" sldId="270"/>
            <ac:spMk id="80" creationId="{18EEEC5C-540B-4290-8D78-C577A18F6AB9}"/>
          </ac:spMkLst>
        </pc:spChg>
        <pc:spChg chg="mod">
          <ac:chgData name="Cynthia Enciso" userId="7915927f-c5cf-4e1f-876d-e79882ad52fa" providerId="ADAL" clId="{D0A459C5-3AF3-4AAE-B7B8-1A4B974075B5}" dt="2021-10-05T19:54:54.163" v="1526" actId="1076"/>
          <ac:spMkLst>
            <pc:docMk/>
            <pc:sldMk cId="2319034473" sldId="270"/>
            <ac:spMk id="81" creationId="{CB09B3CA-F3C9-4A19-94D8-53EC575C82D2}"/>
          </ac:spMkLst>
        </pc:spChg>
        <pc:spChg chg="add mod">
          <ac:chgData name="Cynthia Enciso" userId="7915927f-c5cf-4e1f-876d-e79882ad52fa" providerId="ADAL" clId="{D0A459C5-3AF3-4AAE-B7B8-1A4B974075B5}" dt="2021-10-05T19:57:00.884" v="1547" actId="571"/>
          <ac:spMkLst>
            <pc:docMk/>
            <pc:sldMk cId="2319034473" sldId="270"/>
            <ac:spMk id="82" creationId="{1ECA0DEE-FDE3-4159-A7C5-E484A91680D5}"/>
          </ac:spMkLst>
        </pc:spChg>
        <pc:spChg chg="add mod">
          <ac:chgData name="Cynthia Enciso" userId="7915927f-c5cf-4e1f-876d-e79882ad52fa" providerId="ADAL" clId="{D0A459C5-3AF3-4AAE-B7B8-1A4B974075B5}" dt="2021-10-05T19:57:03.631" v="1548" actId="571"/>
          <ac:spMkLst>
            <pc:docMk/>
            <pc:sldMk cId="2319034473" sldId="270"/>
            <ac:spMk id="83" creationId="{C0465FAD-B196-404F-B48D-FA470AB85A04}"/>
          </ac:spMkLst>
        </pc:spChg>
        <pc:spChg chg="add mod">
          <ac:chgData name="Cynthia Enciso" userId="7915927f-c5cf-4e1f-876d-e79882ad52fa" providerId="ADAL" clId="{D0A459C5-3AF3-4AAE-B7B8-1A4B974075B5}" dt="2021-10-05T19:57:06.127" v="1549" actId="571"/>
          <ac:spMkLst>
            <pc:docMk/>
            <pc:sldMk cId="2319034473" sldId="270"/>
            <ac:spMk id="84" creationId="{F3FEA792-1F64-4D1D-AA17-4EC94E24D396}"/>
          </ac:spMkLst>
        </pc:spChg>
        <pc:spChg chg="add mod">
          <ac:chgData name="Cynthia Enciso" userId="7915927f-c5cf-4e1f-876d-e79882ad52fa" providerId="ADAL" clId="{D0A459C5-3AF3-4AAE-B7B8-1A4B974075B5}" dt="2021-10-05T19:57:08.722" v="1550" actId="571"/>
          <ac:spMkLst>
            <pc:docMk/>
            <pc:sldMk cId="2319034473" sldId="270"/>
            <ac:spMk id="85" creationId="{B1A25B08-C3E6-4044-8913-6FDA3E09EC44}"/>
          </ac:spMkLst>
        </pc:spChg>
        <pc:spChg chg="add mod">
          <ac:chgData name="Cynthia Enciso" userId="7915927f-c5cf-4e1f-876d-e79882ad52fa" providerId="ADAL" clId="{D0A459C5-3AF3-4AAE-B7B8-1A4B974075B5}" dt="2021-10-05T21:16:01.413" v="1747" actId="1076"/>
          <ac:spMkLst>
            <pc:docMk/>
            <pc:sldMk cId="2319034473" sldId="270"/>
            <ac:spMk id="86" creationId="{739312CE-7600-496B-8DE7-774BD7FA1D9C}"/>
          </ac:spMkLst>
        </pc:spChg>
        <pc:spChg chg="add mod">
          <ac:chgData name="Cynthia Enciso" userId="7915927f-c5cf-4e1f-876d-e79882ad52fa" providerId="ADAL" clId="{D0A459C5-3AF3-4AAE-B7B8-1A4B974075B5}" dt="2021-10-05T21:14:36.590" v="1737" actId="1076"/>
          <ac:spMkLst>
            <pc:docMk/>
            <pc:sldMk cId="2319034473" sldId="270"/>
            <ac:spMk id="87" creationId="{B50954FF-A115-4CE4-A919-8059471AA12C}"/>
          </ac:spMkLst>
        </pc:spChg>
        <pc:spChg chg="add mod">
          <ac:chgData name="Cynthia Enciso" userId="7915927f-c5cf-4e1f-876d-e79882ad52fa" providerId="ADAL" clId="{D0A459C5-3AF3-4AAE-B7B8-1A4B974075B5}" dt="2021-10-05T19:57:16.801" v="1553" actId="571"/>
          <ac:spMkLst>
            <pc:docMk/>
            <pc:sldMk cId="2319034473" sldId="270"/>
            <ac:spMk id="88" creationId="{175076FC-73FC-4293-9929-C45667456207}"/>
          </ac:spMkLst>
        </pc:spChg>
        <pc:spChg chg="add mod">
          <ac:chgData name="Cynthia Enciso" userId="7915927f-c5cf-4e1f-876d-e79882ad52fa" providerId="ADAL" clId="{D0A459C5-3AF3-4AAE-B7B8-1A4B974075B5}" dt="2021-10-05T21:15:50.435" v="1745" actId="1076"/>
          <ac:spMkLst>
            <pc:docMk/>
            <pc:sldMk cId="2319034473" sldId="270"/>
            <ac:spMk id="89" creationId="{F8E5DDA1-3963-42AD-A499-7B130C0293B9}"/>
          </ac:spMkLst>
        </pc:spChg>
        <pc:spChg chg="add mod">
          <ac:chgData name="Cynthia Enciso" userId="7915927f-c5cf-4e1f-876d-e79882ad52fa" providerId="ADAL" clId="{D0A459C5-3AF3-4AAE-B7B8-1A4B974075B5}" dt="2021-10-05T19:57:21.812" v="1555" actId="571"/>
          <ac:spMkLst>
            <pc:docMk/>
            <pc:sldMk cId="2319034473" sldId="270"/>
            <ac:spMk id="90" creationId="{F57717E7-6C12-4A4A-850D-F153CE527EA8}"/>
          </ac:spMkLst>
        </pc:spChg>
        <pc:spChg chg="add mod">
          <ac:chgData name="Cynthia Enciso" userId="7915927f-c5cf-4e1f-876d-e79882ad52fa" providerId="ADAL" clId="{D0A459C5-3AF3-4AAE-B7B8-1A4B974075B5}" dt="2021-10-05T21:15:34.458" v="1743" actId="1076"/>
          <ac:spMkLst>
            <pc:docMk/>
            <pc:sldMk cId="2319034473" sldId="270"/>
            <ac:spMk id="91" creationId="{F5EED823-465C-4D16-B7AA-FCF53CE2ADBD}"/>
          </ac:spMkLst>
        </pc:spChg>
        <pc:spChg chg="add mod">
          <ac:chgData name="Cynthia Enciso" userId="7915927f-c5cf-4e1f-876d-e79882ad52fa" providerId="ADAL" clId="{D0A459C5-3AF3-4AAE-B7B8-1A4B974075B5}" dt="2021-10-05T19:57:26.718" v="1557" actId="571"/>
          <ac:spMkLst>
            <pc:docMk/>
            <pc:sldMk cId="2319034473" sldId="270"/>
            <ac:spMk id="92" creationId="{937AB026-57B8-432C-BC08-4D1211321063}"/>
          </ac:spMkLst>
        </pc:spChg>
        <pc:spChg chg="add mod">
          <ac:chgData name="Cynthia Enciso" userId="7915927f-c5cf-4e1f-876d-e79882ad52fa" providerId="ADAL" clId="{D0A459C5-3AF3-4AAE-B7B8-1A4B974075B5}" dt="2021-10-05T19:57:30.841" v="1558" actId="571"/>
          <ac:spMkLst>
            <pc:docMk/>
            <pc:sldMk cId="2319034473" sldId="270"/>
            <ac:spMk id="93" creationId="{F9C8978D-5981-4092-BC21-3609282E27BA}"/>
          </ac:spMkLst>
        </pc:spChg>
        <pc:spChg chg="add mod">
          <ac:chgData name="Cynthia Enciso" userId="7915927f-c5cf-4e1f-876d-e79882ad52fa" providerId="ADAL" clId="{D0A459C5-3AF3-4AAE-B7B8-1A4B974075B5}" dt="2021-10-05T21:12:17.965" v="1714" actId="1076"/>
          <ac:spMkLst>
            <pc:docMk/>
            <pc:sldMk cId="2319034473" sldId="270"/>
            <ac:spMk id="94" creationId="{188A1EFA-CA60-4921-8A6E-B24DEF0D3B33}"/>
          </ac:spMkLst>
        </pc:spChg>
        <pc:spChg chg="add mod">
          <ac:chgData name="Cynthia Enciso" userId="7915927f-c5cf-4e1f-876d-e79882ad52fa" providerId="ADAL" clId="{D0A459C5-3AF3-4AAE-B7B8-1A4B974075B5}" dt="2021-10-05T21:14:59.095" v="1742" actId="1076"/>
          <ac:spMkLst>
            <pc:docMk/>
            <pc:sldMk cId="2319034473" sldId="270"/>
            <ac:spMk id="95" creationId="{0586583A-48F3-49F1-A1B5-50CE5A703463}"/>
          </ac:spMkLst>
        </pc:spChg>
        <pc:spChg chg="add mod">
          <ac:chgData name="Cynthia Enciso" userId="7915927f-c5cf-4e1f-876d-e79882ad52fa" providerId="ADAL" clId="{D0A459C5-3AF3-4AAE-B7B8-1A4B974075B5}" dt="2021-10-05T21:12:45.859" v="1720" actId="571"/>
          <ac:spMkLst>
            <pc:docMk/>
            <pc:sldMk cId="2319034473" sldId="270"/>
            <ac:spMk id="96" creationId="{3B35119C-2AEC-4F61-B95D-B1617DEE5ECB}"/>
          </ac:spMkLst>
        </pc:spChg>
        <pc:grpChg chg="mod">
          <ac:chgData name="Cynthia Enciso" userId="7915927f-c5cf-4e1f-876d-e79882ad52fa" providerId="ADAL" clId="{D0A459C5-3AF3-4AAE-B7B8-1A4B974075B5}" dt="2021-10-05T21:14:18.947" v="1734" actId="1076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D0A459C5-3AF3-4AAE-B7B8-1A4B974075B5}" dt="2021-08-31T21:21:49.045" v="1470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del mod ord">
        <pc:chgData name="Cynthia Enciso" userId="7915927f-c5cf-4e1f-876d-e79882ad52fa" providerId="ADAL" clId="{D0A459C5-3AF3-4AAE-B7B8-1A4B974075B5}" dt="2021-08-31T21:09:52.685" v="1419" actId="47"/>
        <pc:sldMkLst>
          <pc:docMk/>
          <pc:sldMk cId="2044680221" sldId="271"/>
        </pc:sldMkLst>
        <pc:spChg chg="mod">
          <ac:chgData name="Cynthia Enciso" userId="7915927f-c5cf-4e1f-876d-e79882ad52fa" providerId="ADAL" clId="{D0A459C5-3AF3-4AAE-B7B8-1A4B974075B5}" dt="2021-08-31T20:18:47.953" v="1389" actId="20577"/>
          <ac:spMkLst>
            <pc:docMk/>
            <pc:sldMk cId="2044680221" sldId="271"/>
            <ac:spMk id="2" creationId="{D0ECBF07-878B-443C-89C7-213C9BD2488E}"/>
          </ac:spMkLst>
        </pc:spChg>
        <pc:spChg chg="mod">
          <ac:chgData name="Cynthia Enciso" userId="7915927f-c5cf-4e1f-876d-e79882ad52fa" providerId="ADAL" clId="{D0A459C5-3AF3-4AAE-B7B8-1A4B974075B5}" dt="2021-08-31T21:05:16.209" v="1418" actId="20577"/>
          <ac:spMkLst>
            <pc:docMk/>
            <pc:sldMk cId="2044680221" sldId="271"/>
            <ac:spMk id="3" creationId="{368AC1CE-262E-49A4-B3B7-2E59B55C0B60}"/>
          </ac:spMkLst>
        </pc:spChg>
      </pc:sldChg>
      <pc:sldChg chg="new del">
        <pc:chgData name="Cynthia Enciso" userId="7915927f-c5cf-4e1f-876d-e79882ad52fa" providerId="ADAL" clId="{D0A459C5-3AF3-4AAE-B7B8-1A4B974075B5}" dt="2021-08-31T20:03:38.297" v="1322" actId="47"/>
        <pc:sldMkLst>
          <pc:docMk/>
          <pc:sldMk cId="2927855542" sldId="271"/>
        </pc:sldMkLst>
      </pc:sldChg>
      <pc:sldChg chg="modSp new del mod ord">
        <pc:chgData name="Cynthia Enciso" userId="7915927f-c5cf-4e1f-876d-e79882ad52fa" providerId="ADAL" clId="{D0A459C5-3AF3-4AAE-B7B8-1A4B974075B5}" dt="2021-10-05T21:03:44.390" v="1710" actId="47"/>
        <pc:sldMkLst>
          <pc:docMk/>
          <pc:sldMk cId="4243886059" sldId="271"/>
        </pc:sldMkLst>
        <pc:spChg chg="mod">
          <ac:chgData name="Cynthia Enciso" userId="7915927f-c5cf-4e1f-876d-e79882ad52fa" providerId="ADAL" clId="{D0A459C5-3AF3-4AAE-B7B8-1A4B974075B5}" dt="2021-10-05T20:04:31.175" v="1709" actId="20577"/>
          <ac:spMkLst>
            <pc:docMk/>
            <pc:sldMk cId="4243886059" sldId="271"/>
            <ac:spMk id="3" creationId="{DE2EA8C4-4B62-468C-89F2-79370F22BE29}"/>
          </ac:spMkLst>
        </pc:spChg>
      </pc:sldChg>
    </pc:docChg>
  </pc:docChgLst>
  <pc:docChgLst>
    <pc:chgData name="Keven Mitchell" userId="7ecb1fa2-eca2-45fc-88d0-d589ff327ccf" providerId="ADAL" clId="{C4508241-4B60-4C3B-8AC2-3BB1B0D89702}"/>
    <pc:docChg chg="modSld">
      <pc:chgData name="Keven Mitchell" userId="7ecb1fa2-eca2-45fc-88d0-d589ff327ccf" providerId="ADAL" clId="{C4508241-4B60-4C3B-8AC2-3BB1B0D89702}" dt="2022-10-28T18:59:30.405" v="17" actId="20577"/>
      <pc:docMkLst>
        <pc:docMk/>
      </pc:docMkLst>
      <pc:sldChg chg="modSp mod">
        <pc:chgData name="Keven Mitchell" userId="7ecb1fa2-eca2-45fc-88d0-d589ff327ccf" providerId="ADAL" clId="{C4508241-4B60-4C3B-8AC2-3BB1B0D89702}" dt="2022-10-28T18:59:30.405" v="17" actId="20577"/>
        <pc:sldMkLst>
          <pc:docMk/>
          <pc:sldMk cId="1686033591" sldId="286"/>
        </pc:sldMkLst>
        <pc:spChg chg="mod">
          <ac:chgData name="Keven Mitchell" userId="7ecb1fa2-eca2-45fc-88d0-d589ff327ccf" providerId="ADAL" clId="{C4508241-4B60-4C3B-8AC2-3BB1B0D89702}" dt="2022-10-28T18:59:30.405" v="17" actId="20577"/>
          <ac:spMkLst>
            <pc:docMk/>
            <pc:sldMk cId="1686033591" sldId="286"/>
            <ac:spMk id="21" creationId="{CEA572ED-A62D-4913-B90C-F4577B1CA805}"/>
          </ac:spMkLst>
        </pc:spChg>
      </pc:sldChg>
    </pc:docChg>
  </pc:docChgLst>
  <pc:docChgLst>
    <pc:chgData name="Cynthia Enciso" userId="7915927f-c5cf-4e1f-876d-e79882ad52fa" providerId="ADAL" clId="{9A78363A-0468-45D8-964C-F0884215088C}"/>
    <pc:docChg chg="undo custSel addSld delSld modSld sldOrd">
      <pc:chgData name="Cynthia Enciso" userId="7915927f-c5cf-4e1f-876d-e79882ad52fa" providerId="ADAL" clId="{9A78363A-0468-45D8-964C-F0884215088C}" dt="2021-11-11T17:45:11.717" v="7923" actId="20577"/>
      <pc:docMkLst>
        <pc:docMk/>
      </pc:docMkLst>
      <pc:sldChg chg="addSp delSp modSp mod modClrScheme chgLayout">
        <pc:chgData name="Cynthia Enciso" userId="7915927f-c5cf-4e1f-876d-e79882ad52fa" providerId="ADAL" clId="{9A78363A-0468-45D8-964C-F0884215088C}" dt="2021-11-11T17:20:55.420" v="6685" actId="478"/>
        <pc:sldMkLst>
          <pc:docMk/>
          <pc:sldMk cId="2393796262" sldId="256"/>
        </pc:sldMkLst>
        <pc:spChg chg="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2" creationId="{00000000-0000-0000-0000-000000000000}"/>
          </ac:spMkLst>
        </pc:spChg>
        <pc:spChg chg="del mod ord">
          <ac:chgData name="Cynthia Enciso" userId="7915927f-c5cf-4e1f-876d-e79882ad52fa" providerId="ADAL" clId="{9A78363A-0468-45D8-964C-F0884215088C}" dt="2021-11-11T17:20:44.374" v="6683" actId="700"/>
          <ac:spMkLst>
            <pc:docMk/>
            <pc:sldMk cId="2393796262" sldId="256"/>
            <ac:spMk id="3" creationId="{00000000-0000-0000-0000-000000000000}"/>
          </ac:spMkLst>
        </pc:spChg>
        <pc:spChg chg="add del 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4" creationId="{AEF3EAC3-48F5-4FDE-A454-F7D8343811DC}"/>
          </ac:spMkLst>
        </pc:spChg>
        <pc:spChg chg="add del mod">
          <ac:chgData name="Cynthia Enciso" userId="7915927f-c5cf-4e1f-876d-e79882ad52fa" providerId="ADAL" clId="{9A78363A-0468-45D8-964C-F0884215088C}" dt="2021-11-11T17:20:55.420" v="6685" actId="478"/>
          <ac:spMkLst>
            <pc:docMk/>
            <pc:sldMk cId="2393796262" sldId="256"/>
            <ac:spMk id="9" creationId="{39E20C2F-6DEC-4C66-A78E-2C2C146450C7}"/>
          </ac:spMkLst>
        </pc:spChg>
      </pc:sldChg>
      <pc:sldChg chg="delSp modSp mod ord modClrScheme chgLayout">
        <pc:chgData name="Cynthia Enciso" userId="7915927f-c5cf-4e1f-876d-e79882ad52fa" providerId="ADAL" clId="{9A78363A-0468-45D8-964C-F0884215088C}" dt="2021-11-11T17:20:14.420" v="6680" actId="700"/>
        <pc:sldMkLst>
          <pc:docMk/>
          <pc:sldMk cId="3975998382" sldId="257"/>
        </pc:sldMkLst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2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3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4" creationId="{00000000-0000-0000-0000-000000000000}"/>
          </ac:spMkLst>
        </pc:spChg>
        <pc:spChg chg="del">
          <ac:chgData name="Cynthia Enciso" userId="7915927f-c5cf-4e1f-876d-e79882ad52fa" providerId="ADAL" clId="{9A78363A-0468-45D8-964C-F0884215088C}" dt="2021-11-11T15:18:56.105" v="333" actId="478"/>
          <ac:spMkLst>
            <pc:docMk/>
            <pc:sldMk cId="3975998382" sldId="257"/>
            <ac:spMk id="5" creationId="{A2FBABFB-8DDD-46C3-A75C-DC6AA1C51E1E}"/>
          </ac:spMkLst>
        </pc:spChg>
      </pc:sldChg>
      <pc:sldChg chg="addSp delSp modSp mod modNotesTx">
        <pc:chgData name="Cynthia Enciso" userId="7915927f-c5cf-4e1f-876d-e79882ad52fa" providerId="ADAL" clId="{9A78363A-0468-45D8-964C-F0884215088C}" dt="2021-11-11T17:16:26.277" v="6531" actId="20577"/>
        <pc:sldMkLst>
          <pc:docMk/>
          <pc:sldMk cId="2599203940" sldId="259"/>
        </pc:sldMkLst>
        <pc:spChg chg="mod">
          <ac:chgData name="Cynthia Enciso" userId="7915927f-c5cf-4e1f-876d-e79882ad52fa" providerId="ADAL" clId="{9A78363A-0468-45D8-964C-F0884215088C}" dt="2021-11-11T16:38:24.516" v="4734" actId="20577"/>
          <ac:spMkLst>
            <pc:docMk/>
            <pc:sldMk cId="2599203940" sldId="259"/>
            <ac:spMk id="3" creationId="{4C2D11AB-25E2-4D6A-BECD-C6E335F3D0AB}"/>
          </ac:spMkLst>
        </pc:spChg>
        <pc:spChg chg="add mod">
          <ac:chgData name="Cynthia Enciso" userId="7915927f-c5cf-4e1f-876d-e79882ad52fa" providerId="ADAL" clId="{9A78363A-0468-45D8-964C-F0884215088C}" dt="2021-11-11T16:38:00.322" v="4724" actId="1076"/>
          <ac:spMkLst>
            <pc:docMk/>
            <pc:sldMk cId="2599203940" sldId="259"/>
            <ac:spMk id="5" creationId="{27C075E9-5229-4821-9060-8F0EF57EFC06}"/>
          </ac:spMkLst>
        </pc:spChg>
        <pc:spChg chg="add del mod ord">
          <ac:chgData name="Cynthia Enciso" userId="7915927f-c5cf-4e1f-876d-e79882ad52fa" providerId="ADAL" clId="{9A78363A-0468-45D8-964C-F0884215088C}" dt="2021-11-11T16:37:49.989" v="4722" actId="478"/>
          <ac:spMkLst>
            <pc:docMk/>
            <pc:sldMk cId="2599203940" sldId="259"/>
            <ac:spMk id="6" creationId="{51C68627-7D6C-4BD0-8692-4E554BAF8D58}"/>
          </ac:spMkLst>
        </pc:spChg>
        <pc:spChg chg="add del mod">
          <ac:chgData name="Cynthia Enciso" userId="7915927f-c5cf-4e1f-876d-e79882ad52fa" providerId="ADAL" clId="{9A78363A-0468-45D8-964C-F0884215088C}" dt="2021-11-11T16:37:21.925" v="4716" actId="478"/>
          <ac:spMkLst>
            <pc:docMk/>
            <pc:sldMk cId="2599203940" sldId="259"/>
            <ac:spMk id="7" creationId="{F18DD6F8-77AF-4EF0-9839-A1555C68FDB6}"/>
          </ac:spMkLst>
        </pc:spChg>
        <pc:picChg chg="add mod ord">
          <ac:chgData name="Cynthia Enciso" userId="7915927f-c5cf-4e1f-876d-e79882ad52fa" providerId="ADAL" clId="{9A78363A-0468-45D8-964C-F0884215088C}" dt="2021-11-11T16:37:47.115" v="4721" actId="167"/>
          <ac:picMkLst>
            <pc:docMk/>
            <pc:sldMk cId="2599203940" sldId="259"/>
            <ac:picMk id="9" creationId="{37CFCD6B-7C52-4309-969F-B0A40A97574F}"/>
          </ac:picMkLst>
        </pc:picChg>
      </pc:sldChg>
      <pc:sldChg chg="delSp modSp mod modNotesTx">
        <pc:chgData name="Cynthia Enciso" userId="7915927f-c5cf-4e1f-876d-e79882ad52fa" providerId="ADAL" clId="{9A78363A-0468-45D8-964C-F0884215088C}" dt="2021-11-11T17:43:59.628" v="7842" actId="15"/>
        <pc:sldMkLst>
          <pc:docMk/>
          <pc:sldMk cId="2395134128" sldId="260"/>
        </pc:sldMkLst>
        <pc:spChg chg="mod">
          <ac:chgData name="Cynthia Enciso" userId="7915927f-c5cf-4e1f-876d-e79882ad52fa" providerId="ADAL" clId="{9A78363A-0468-45D8-964C-F0884215088C}" dt="2021-11-11T17:43:59.628" v="7842" actId="15"/>
          <ac:spMkLst>
            <pc:docMk/>
            <pc:sldMk cId="2395134128" sldId="260"/>
            <ac:spMk id="3" creationId="{B7E2A0A5-0527-402A-8E6E-B53D80D33ED9}"/>
          </ac:spMkLst>
        </pc:spChg>
        <pc:spChg chg="del">
          <ac:chgData name="Cynthia Enciso" userId="7915927f-c5cf-4e1f-876d-e79882ad52fa" providerId="ADAL" clId="{9A78363A-0468-45D8-964C-F0884215088C}" dt="2021-11-11T16:43:11.948" v="4854" actId="478"/>
          <ac:spMkLst>
            <pc:docMk/>
            <pc:sldMk cId="2395134128" sldId="260"/>
            <ac:spMk id="5" creationId="{F58D2550-2147-425F-9FE3-6BFBAC2DEC02}"/>
          </ac:spMkLst>
        </pc:spChg>
      </pc:sldChg>
      <pc:sldChg chg="del">
        <pc:chgData name="Cynthia Enciso" userId="7915927f-c5cf-4e1f-876d-e79882ad52fa" providerId="ADAL" clId="{9A78363A-0468-45D8-964C-F0884215088C}" dt="2021-11-11T17:14:23.909" v="6478" actId="47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9A78363A-0468-45D8-964C-F0884215088C}" dt="2021-11-11T16:49:08.673" v="5343" actId="113"/>
        <pc:sldMkLst>
          <pc:docMk/>
          <pc:sldMk cId="3682436239" sldId="263"/>
        </pc:sldMkLst>
        <pc:spChg chg="mod">
          <ac:chgData name="Cynthia Enciso" userId="7915927f-c5cf-4e1f-876d-e79882ad52fa" providerId="ADAL" clId="{9A78363A-0468-45D8-964C-F0884215088C}" dt="2021-11-11T16:44:35.481" v="4930" actId="20577"/>
          <ac:spMkLst>
            <pc:docMk/>
            <pc:sldMk cId="3682436239" sldId="263"/>
            <ac:spMk id="2" creationId="{34EC13E3-22F2-4DE2-A66C-D3EA4DAF0515}"/>
          </ac:spMkLst>
        </pc:spChg>
        <pc:spChg chg="mod">
          <ac:chgData name="Cynthia Enciso" userId="7915927f-c5cf-4e1f-876d-e79882ad52fa" providerId="ADAL" clId="{9A78363A-0468-45D8-964C-F0884215088C}" dt="2021-11-11T16:49:08.673" v="5343" actId="113"/>
          <ac:spMkLst>
            <pc:docMk/>
            <pc:sldMk cId="3682436239" sldId="263"/>
            <ac:spMk id="4" creationId="{6619B891-5ADC-4745-891C-F7005B38E0FB}"/>
          </ac:spMkLst>
        </pc:spChg>
      </pc:sldChg>
      <pc:sldChg chg="addSp delSp modSp mod">
        <pc:chgData name="Cynthia Enciso" userId="7915927f-c5cf-4e1f-876d-e79882ad52fa" providerId="ADAL" clId="{9A78363A-0468-45D8-964C-F0884215088C}" dt="2021-11-11T17:40:30.358" v="7649" actId="20577"/>
        <pc:sldMkLst>
          <pc:docMk/>
          <pc:sldMk cId="388207083" sldId="264"/>
        </pc:sldMkLst>
        <pc:spChg chg="mod">
          <ac:chgData name="Cynthia Enciso" userId="7915927f-c5cf-4e1f-876d-e79882ad52fa" providerId="ADAL" clId="{9A78363A-0468-45D8-964C-F0884215088C}" dt="2021-11-11T15:42:01.764" v="1045"/>
          <ac:spMkLst>
            <pc:docMk/>
            <pc:sldMk cId="388207083" sldId="264"/>
            <ac:spMk id="2" creationId="{94841F7E-B9A5-4C74-922B-513C237CD0FC}"/>
          </ac:spMkLst>
        </pc:spChg>
        <pc:spChg chg="del mod">
          <ac:chgData name="Cynthia Enciso" userId="7915927f-c5cf-4e1f-876d-e79882ad52fa" providerId="ADAL" clId="{9A78363A-0468-45D8-964C-F0884215088C}" dt="2021-11-11T15:53:16.577" v="1846" actId="21"/>
          <ac:spMkLst>
            <pc:docMk/>
            <pc:sldMk cId="388207083" sldId="264"/>
            <ac:spMk id="3" creationId="{39248842-1B3D-406C-952C-0E1D3252B26A}"/>
          </ac:spMkLst>
        </pc:spChg>
        <pc:spChg chg="add mod">
          <ac:chgData name="Cynthia Enciso" userId="7915927f-c5cf-4e1f-876d-e79882ad52fa" providerId="ADAL" clId="{9A78363A-0468-45D8-964C-F0884215088C}" dt="2021-11-11T17:40:30.358" v="7649" actId="20577"/>
          <ac:spMkLst>
            <pc:docMk/>
            <pc:sldMk cId="388207083" sldId="264"/>
            <ac:spMk id="5" creationId="{DAB84B25-8F4F-4500-8986-BEF48326C0A7}"/>
          </ac:spMkLst>
        </pc:spChg>
        <pc:spChg chg="add del mod">
          <ac:chgData name="Cynthia Enciso" userId="7915927f-c5cf-4e1f-876d-e79882ad52fa" providerId="ADAL" clId="{9A78363A-0468-45D8-964C-F0884215088C}" dt="2021-11-11T15:53:23.843" v="1848" actId="478"/>
          <ac:spMkLst>
            <pc:docMk/>
            <pc:sldMk cId="388207083" sldId="264"/>
            <ac:spMk id="7" creationId="{7D9E6D6B-BAE7-4DA5-91FF-BB6EB45DA28D}"/>
          </ac:spMkLst>
        </pc:spChg>
      </pc:sldChg>
      <pc:sldChg chg="modSp mod">
        <pc:chgData name="Cynthia Enciso" userId="7915927f-c5cf-4e1f-876d-e79882ad52fa" providerId="ADAL" clId="{9A78363A-0468-45D8-964C-F0884215088C}" dt="2021-11-11T16:29:47.868" v="4289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9A78363A-0468-45D8-964C-F0884215088C}" dt="2021-11-11T16:24:28.255" v="3890" actId="20577"/>
          <ac:spMkLst>
            <pc:docMk/>
            <pc:sldMk cId="2963993193" sldId="265"/>
            <ac:spMk id="2" creationId="{29989C22-13DA-4AF6-946D-411E4DBEBD1F}"/>
          </ac:spMkLst>
        </pc:spChg>
        <pc:spChg chg="mod">
          <ac:chgData name="Cynthia Enciso" userId="7915927f-c5cf-4e1f-876d-e79882ad52fa" providerId="ADAL" clId="{9A78363A-0468-45D8-964C-F0884215088C}" dt="2021-11-11T16:29:47.868" v="4289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delSp modSp mod modNotesTx">
        <pc:chgData name="Cynthia Enciso" userId="7915927f-c5cf-4e1f-876d-e79882ad52fa" providerId="ADAL" clId="{9A78363A-0468-45D8-964C-F0884215088C}" dt="2021-11-11T17:43:03.008" v="7764" actId="20577"/>
        <pc:sldMkLst>
          <pc:docMk/>
          <pc:sldMk cId="2947364483" sldId="266"/>
        </pc:sldMkLst>
        <pc:spChg chg="mod">
          <ac:chgData name="Cynthia Enciso" userId="7915927f-c5cf-4e1f-876d-e79882ad52fa" providerId="ADAL" clId="{9A78363A-0468-45D8-964C-F0884215088C}" dt="2021-11-11T17:43:03.008" v="7764" actId="20577"/>
          <ac:spMkLst>
            <pc:docMk/>
            <pc:sldMk cId="2947364483" sldId="266"/>
            <ac:spMk id="3" creationId="{CB32FB06-A08B-4515-93A9-E52C46989F3E}"/>
          </ac:spMkLst>
        </pc:spChg>
        <pc:spChg chg="del">
          <ac:chgData name="Cynthia Enciso" userId="7915927f-c5cf-4e1f-876d-e79882ad52fa" providerId="ADAL" clId="{9A78363A-0468-45D8-964C-F0884215088C}" dt="2021-11-11T16:39:48.295" v="4811" actId="478"/>
          <ac:spMkLst>
            <pc:docMk/>
            <pc:sldMk cId="2947364483" sldId="266"/>
            <ac:spMk id="5" creationId="{B3383E44-B4EB-4240-9765-2004E100CFEC}"/>
          </ac:spMkLst>
        </pc:spChg>
        <pc:spChg chg="del">
          <ac:chgData name="Cynthia Enciso" userId="7915927f-c5cf-4e1f-876d-e79882ad52fa" providerId="ADAL" clId="{9A78363A-0468-45D8-964C-F0884215088C}" dt="2021-11-11T16:39:45.857" v="4810" actId="478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9A78363A-0468-45D8-964C-F0884215088C}" dt="2021-11-11T16:33:23.573" v="4609" actId="1076"/>
        <pc:sldMkLst>
          <pc:docMk/>
          <pc:sldMk cId="1791343544" sldId="268"/>
        </pc:sldMkLst>
        <pc:spChg chg="mod">
          <ac:chgData name="Cynthia Enciso" userId="7915927f-c5cf-4e1f-876d-e79882ad52fa" providerId="ADAL" clId="{9A78363A-0468-45D8-964C-F0884215088C}" dt="2021-11-11T16:30:57.300" v="4290" actId="20577"/>
          <ac:spMkLst>
            <pc:docMk/>
            <pc:sldMk cId="1791343544" sldId="268"/>
            <ac:spMk id="2" creationId="{00000000-0000-0000-0000-000000000000}"/>
          </ac:spMkLst>
        </pc:spChg>
        <pc:spChg chg="add mod">
          <ac:chgData name="Cynthia Enciso" userId="7915927f-c5cf-4e1f-876d-e79882ad52fa" providerId="ADAL" clId="{9A78363A-0468-45D8-964C-F0884215088C}" dt="2021-11-11T16:33:17.453" v="4608" actId="20577"/>
          <ac:spMkLst>
            <pc:docMk/>
            <pc:sldMk cId="1791343544" sldId="268"/>
            <ac:spMk id="5" creationId="{7D8215F8-04C6-4E0C-90B1-FE88239BA1A8}"/>
          </ac:spMkLst>
        </pc:spChg>
        <pc:picChg chg="mod">
          <ac:chgData name="Cynthia Enciso" userId="7915927f-c5cf-4e1f-876d-e79882ad52fa" providerId="ADAL" clId="{9A78363A-0468-45D8-964C-F0884215088C}" dt="2021-11-11T16:33:23.573" v="4609" actId="1076"/>
          <ac:picMkLst>
            <pc:docMk/>
            <pc:sldMk cId="1791343544" sldId="268"/>
            <ac:picMk id="6" creationId="{18F82914-C838-4F0A-A67D-29F6E844B37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57.566" v="7572" actId="27636"/>
        <pc:sldMkLst>
          <pc:docMk/>
          <pc:sldMk cId="3516551226" sldId="269"/>
        </pc:sldMkLst>
        <pc:spChg chg="mod">
          <ac:chgData name="Cynthia Enciso" userId="7915927f-c5cf-4e1f-876d-e79882ad52fa" providerId="ADAL" clId="{9A78363A-0468-45D8-964C-F0884215088C}" dt="2021-11-11T17:15:02.310" v="6481" actId="20577"/>
          <ac:spMkLst>
            <pc:docMk/>
            <pc:sldMk cId="3516551226" sldId="269"/>
            <ac:spMk id="2" creationId="{94841F7E-B9A5-4C74-922B-513C237CD0FC}"/>
          </ac:spMkLst>
        </pc:spChg>
        <pc:spChg chg="add mod">
          <ac:chgData name="Cynthia Enciso" userId="7915927f-c5cf-4e1f-876d-e79882ad52fa" providerId="ADAL" clId="{9A78363A-0468-45D8-964C-F0884215088C}" dt="2021-11-11T17:33:57.566" v="7572" actId="27636"/>
          <ac:spMkLst>
            <pc:docMk/>
            <pc:sldMk cId="3516551226" sldId="269"/>
            <ac:spMk id="8" creationId="{1A1DFF07-7A9A-4C22-B390-0FA63281C239}"/>
          </ac:spMkLst>
        </pc:spChg>
        <pc:picChg chg="del">
          <ac:chgData name="Cynthia Enciso" userId="7915927f-c5cf-4e1f-876d-e79882ad52fa" providerId="ADAL" clId="{9A78363A-0468-45D8-964C-F0884215088C}" dt="2021-11-11T17:15:04.548" v="6482" actId="478"/>
          <ac:picMkLst>
            <pc:docMk/>
            <pc:sldMk cId="3516551226" sldId="269"/>
            <ac:picMk id="10" creationId="{150516D3-6843-4B6E-8CB4-6D954865A136}"/>
          </ac:picMkLst>
        </pc:picChg>
        <pc:picChg chg="del mod">
          <ac:chgData name="Cynthia Enciso" userId="7915927f-c5cf-4e1f-876d-e79882ad52fa" providerId="ADAL" clId="{9A78363A-0468-45D8-964C-F0884215088C}" dt="2021-11-11T17:33:55.244" v="7570" actId="478"/>
          <ac:picMkLst>
            <pc:docMk/>
            <pc:sldMk cId="3516551226" sldId="269"/>
            <ac:picMk id="12" creationId="{06CE2D95-49E7-41C1-85E2-B411E9999DD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40.965" v="7567" actId="478"/>
        <pc:sldMkLst>
          <pc:docMk/>
          <pc:sldMk cId="2319034473" sldId="270"/>
        </pc:sldMkLst>
        <pc:spChg chg="del">
          <ac:chgData name="Cynthia Enciso" userId="7915927f-c5cf-4e1f-876d-e79882ad52fa" providerId="ADAL" clId="{9A78363A-0468-45D8-964C-F0884215088C}" dt="2021-11-11T17:33:39.562" v="7566" actId="478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23" creationId="{50A8566E-464E-4175-929B-52776DC40130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25" creationId="{FA60DBC5-F9CE-4350-8164-A7C3651B806F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26" creationId="{4A391CBE-D186-4C85-ADC1-2531A4817AE2}"/>
          </ac:spMkLst>
        </pc:spChg>
        <pc:spChg chg="del">
          <ac:chgData name="Cynthia Enciso" userId="7915927f-c5cf-4e1f-876d-e79882ad52fa" providerId="ADAL" clId="{9A78363A-0468-45D8-964C-F0884215088C}" dt="2021-11-11T17:33:40.965" v="7567" actId="478"/>
          <ac:spMkLst>
            <pc:docMk/>
            <pc:sldMk cId="2319034473" sldId="270"/>
            <ac:spMk id="27" creationId="{52E81E01-9B85-4365-A83F-C012664077EA}"/>
          </ac:spMkLst>
        </pc:spChg>
        <pc:spChg chg="mod">
          <ac:chgData name="Cynthia Enciso" userId="7915927f-c5cf-4e1f-876d-e79882ad52fa" providerId="ADAL" clId="{9A78363A-0468-45D8-964C-F0884215088C}" dt="2021-11-11T17:32:29.030" v="7499" actId="1076"/>
          <ac:spMkLst>
            <pc:docMk/>
            <pc:sldMk cId="2319034473" sldId="270"/>
            <ac:spMk id="28" creationId="{04696874-734C-45A0-8B96-6178153D5421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6" creationId="{14ED6CB2-B815-405A-893F-2E09669F4ED1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7" creationId="{F11C3C7B-17FD-45B2-A5BE-84A4B049394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8" creationId="{D8A391B7-0A4A-4159-AF25-65A3428AE35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9" creationId="{47BC0A6B-4127-4F75-AA01-6FC23BE5AC25}"/>
          </ac:spMkLst>
        </pc:spChg>
        <pc:spChg chg="del">
          <ac:chgData name="Cynthia Enciso" userId="7915927f-c5cf-4e1f-876d-e79882ad52fa" providerId="ADAL" clId="{9A78363A-0468-45D8-964C-F0884215088C}" dt="2021-11-11T17:29:00.116" v="7390" actId="478"/>
          <ac:spMkLst>
            <pc:docMk/>
            <pc:sldMk cId="2319034473" sldId="270"/>
            <ac:spMk id="40" creationId="{E0240F70-73C1-4DDF-BA10-11091D4DD6CD}"/>
          </ac:spMkLst>
        </pc:spChg>
        <pc:spChg chg="del">
          <ac:chgData name="Cynthia Enciso" userId="7915927f-c5cf-4e1f-876d-e79882ad52fa" providerId="ADAL" clId="{9A78363A-0468-45D8-964C-F0884215088C}" dt="2021-11-11T17:28:57.500" v="7389" actId="478"/>
          <ac:spMkLst>
            <pc:docMk/>
            <pc:sldMk cId="2319034473" sldId="270"/>
            <ac:spMk id="41" creationId="{323DCC40-57EF-429F-9C86-B7BBC6D5A63C}"/>
          </ac:spMkLst>
        </pc:spChg>
        <pc:spChg chg="add mod">
          <ac:chgData name="Cynthia Enciso" userId="7915927f-c5cf-4e1f-876d-e79882ad52fa" providerId="ADAL" clId="{9A78363A-0468-45D8-964C-F0884215088C}" dt="2021-11-11T17:29:46.013" v="7425" actId="1076"/>
          <ac:spMkLst>
            <pc:docMk/>
            <pc:sldMk cId="2319034473" sldId="270"/>
            <ac:spMk id="42" creationId="{1E35A110-E62D-4993-99D6-86B2AD9CEE5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6" creationId="{78AC57DA-4564-477F-ABD5-9BBA5C7B447E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47" creationId="{22257AB6-4886-4A01-B622-52869DD54FB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49" creationId="{D02174F6-773C-4964-9C33-5A1786A2B287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50" creationId="{4CA4759D-2105-461A-AB29-40C29843E784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51" creationId="{D3EC7252-E05A-441E-B252-E7B89A1AB381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58" creationId="{2DD44E1C-429E-4847-B9CE-AAEE455A7517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1" creationId="{6FDCC27E-2658-4A0E-A540-F5B179763DD1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2" creationId="{5B6DE506-0651-4968-A934-6268655A2FE5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3" creationId="{23296F60-1876-4084-86AD-2B97DA8E486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4" creationId="{C93FF507-BE40-4CB4-98E8-9FE9BFEA565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5" creationId="{710CA644-BC30-44EC-A0F5-C005FB78D407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0" creationId="{288F54D5-2E2D-404A-96A8-5D75D6A4A70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1" creationId="{9088B752-1ADD-4D92-B947-3C2AD72B0D8A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72" creationId="{A362B9BE-2C72-47F7-AAA2-9D2C5EDFC945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73" creationId="{45299BA5-46A1-4376-9546-82BD03784506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4" creationId="{214FE5F0-9A8D-48CD-AC53-D057EBEA33B1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7" creationId="{8B367CAE-89F6-43C4-9CD9-2A60B983B03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78" creationId="{DA0A20DC-8FFE-4E79-BBC7-3F3F027D8C6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9" creationId="{B8DC9761-F5DD-437B-9CDC-B68E9C8050D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0" creationId="{18EEEC5C-540B-4290-8D78-C577A18F6A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1" creationId="{CB09B3CA-F3C9-4A19-94D8-53EC575C82D2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2" creationId="{1ECA0DEE-FDE3-4159-A7C5-E484A91680D5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3" creationId="{C0465FAD-B196-404F-B48D-FA470AB85A04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4" creationId="{F3FEA792-1F64-4D1D-AA17-4EC94E24D396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5" creationId="{B1A25B08-C3E6-4044-8913-6FDA3E09EC44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6" creationId="{739312CE-7600-496B-8DE7-774BD7FA1D9C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9" creationId="{F8E5DDA1-3963-42AD-A499-7B130C0293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1" creationId="{F5EED823-465C-4D16-B7AA-FCF53CE2ADBD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4" creationId="{188A1EFA-CA60-4921-8A6E-B24DEF0D3B3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95" creationId="{0586583A-48F3-49F1-A1B5-50CE5A703463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6" creationId="{3B35119C-2AEC-4F61-B95D-B1617DEE5ECB}"/>
          </ac:spMkLst>
        </pc:spChg>
        <pc:spChg chg="add mod">
          <ac:chgData name="Cynthia Enciso" userId="7915927f-c5cf-4e1f-876d-e79882ad52fa" providerId="ADAL" clId="{9A78363A-0468-45D8-964C-F0884215088C}" dt="2021-11-11T17:29:30.220" v="7423" actId="1076"/>
          <ac:spMkLst>
            <pc:docMk/>
            <pc:sldMk cId="2319034473" sldId="270"/>
            <ac:spMk id="97" creationId="{B5298211-4992-409B-9275-04B59CD3DC9A}"/>
          </ac:spMkLst>
        </pc:spChg>
        <pc:grpChg chg="mod">
          <ac:chgData name="Cynthia Enciso" userId="7915927f-c5cf-4e1f-876d-e79882ad52fa" providerId="ADAL" clId="{9A78363A-0468-45D8-964C-F0884215088C}" dt="2021-11-11T17:29:49.664" v="7426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mod ord">
        <pc:chgData name="Cynthia Enciso" userId="7915927f-c5cf-4e1f-876d-e79882ad52fa" providerId="ADAL" clId="{9A78363A-0468-45D8-964C-F0884215088C}" dt="2021-11-11T16:13:19.401" v="3273" actId="20577"/>
        <pc:sldMkLst>
          <pc:docMk/>
          <pc:sldMk cId="2685107708" sldId="271"/>
        </pc:sldMkLst>
        <pc:spChg chg="mod">
          <ac:chgData name="Cynthia Enciso" userId="7915927f-c5cf-4e1f-876d-e79882ad52fa" providerId="ADAL" clId="{9A78363A-0468-45D8-964C-F0884215088C}" dt="2021-11-11T16:13:19.401" v="3273" actId="20577"/>
          <ac:spMkLst>
            <pc:docMk/>
            <pc:sldMk cId="2685107708" sldId="271"/>
            <ac:spMk id="2" creationId="{65728094-8219-4441-A13A-B40E954B63F5}"/>
          </ac:spMkLst>
        </pc:spChg>
        <pc:spChg chg="mod">
          <ac:chgData name="Cynthia Enciso" userId="7915927f-c5cf-4e1f-876d-e79882ad52fa" providerId="ADAL" clId="{9A78363A-0468-45D8-964C-F0884215088C}" dt="2021-11-11T15:24:37.409" v="668" actId="20577"/>
          <ac:spMkLst>
            <pc:docMk/>
            <pc:sldMk cId="2685107708" sldId="271"/>
            <ac:spMk id="3" creationId="{AAF4FB4C-3CB5-4A34-9ED9-F2A157E7A121}"/>
          </ac:spMkLst>
        </pc:spChg>
      </pc:sldChg>
      <pc:sldChg chg="modSp new mod ord modClrScheme chgLayout">
        <pc:chgData name="Cynthia Enciso" userId="7915927f-c5cf-4e1f-876d-e79882ad52fa" providerId="ADAL" clId="{9A78363A-0468-45D8-964C-F0884215088C}" dt="2021-11-11T17:45:11.717" v="7923" actId="20577"/>
        <pc:sldMkLst>
          <pc:docMk/>
          <pc:sldMk cId="2819891230" sldId="272"/>
        </pc:sldMkLst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45:11.717" v="7923" actId="20577"/>
          <ac:spMkLst>
            <pc:docMk/>
            <pc:sldMk cId="2819891230" sldId="272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4" creationId="{3E30844B-022F-4A6C-98D3-B1ADB4EB4720}"/>
          </ac:spMkLst>
        </pc:spChg>
      </pc:sldChg>
      <pc:sldChg chg="addSp delSp modSp new mod ord modClrScheme chgLayout modNotesTx">
        <pc:chgData name="Cynthia Enciso" userId="7915927f-c5cf-4e1f-876d-e79882ad52fa" providerId="ADAL" clId="{9A78363A-0468-45D8-964C-F0884215088C}" dt="2021-11-11T17:34:19.738" v="7573" actId="1076"/>
        <pc:sldMkLst>
          <pc:docMk/>
          <pc:sldMk cId="1242735028" sldId="273"/>
        </pc:sldMkLst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2" creationId="{5C31F04D-D27D-4B5B-BB1D-347EA7DA50C0}"/>
          </ac:spMkLst>
        </pc:spChg>
        <pc:spChg chg="del">
          <ac:chgData name="Cynthia Enciso" userId="7915927f-c5cf-4e1f-876d-e79882ad52fa" providerId="ADAL" clId="{9A78363A-0468-45D8-964C-F0884215088C}" dt="2021-11-11T15:25:41.956" v="747" actId="478"/>
          <ac:spMkLst>
            <pc:docMk/>
            <pc:sldMk cId="1242735028" sldId="273"/>
            <ac:spMk id="3" creationId="{73B9D317-ABF7-41DE-9CC5-A1DC79E7B744}"/>
          </ac:spMkLst>
        </pc:spChg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4" creationId="{EC61385A-C254-4125-A0E3-84D16E8CE8E4}"/>
          </ac:spMkLst>
        </pc:spChg>
        <pc:spChg chg="add del mod">
          <ac:chgData name="Cynthia Enciso" userId="7915927f-c5cf-4e1f-876d-e79882ad52fa" providerId="ADAL" clId="{9A78363A-0468-45D8-964C-F0884215088C}" dt="2021-11-11T15:26:20.203" v="775" actId="478"/>
          <ac:spMkLst>
            <pc:docMk/>
            <pc:sldMk cId="1242735028" sldId="273"/>
            <ac:spMk id="5" creationId="{C64945B0-93E3-4076-A7F8-CC8D4A4CE2E3}"/>
          </ac:spMkLst>
        </pc:spChg>
        <pc:spChg chg="add del">
          <ac:chgData name="Cynthia Enciso" userId="7915927f-c5cf-4e1f-876d-e79882ad52fa" providerId="ADAL" clId="{9A78363A-0468-45D8-964C-F0884215088C}" dt="2021-11-11T15:26:01.689" v="761" actId="478"/>
          <ac:spMkLst>
            <pc:docMk/>
            <pc:sldMk cId="1242735028" sldId="273"/>
            <ac:spMk id="6" creationId="{4C44BF09-CDFB-4488-BB3D-4AFEA6210663}"/>
          </ac:spMkLst>
        </pc:spChg>
        <pc:spChg chg="add del mod">
          <ac:chgData name="Cynthia Enciso" userId="7915927f-c5cf-4e1f-876d-e79882ad52fa" providerId="ADAL" clId="{9A78363A-0468-45D8-964C-F0884215088C}" dt="2021-11-11T15:26:15.827" v="772" actId="478"/>
          <ac:spMkLst>
            <pc:docMk/>
            <pc:sldMk cId="1242735028" sldId="273"/>
            <ac:spMk id="7" creationId="{A703C599-A7AE-4D8E-8329-6E00786D7F06}"/>
          </ac:spMkLst>
        </pc:spChg>
        <pc:spChg chg="add del">
          <ac:chgData name="Cynthia Enciso" userId="7915927f-c5cf-4e1f-876d-e79882ad52fa" providerId="ADAL" clId="{9A78363A-0468-45D8-964C-F0884215088C}" dt="2021-11-11T15:26:26.677" v="777" actId="478"/>
          <ac:spMkLst>
            <pc:docMk/>
            <pc:sldMk cId="1242735028" sldId="273"/>
            <ac:spMk id="8" creationId="{5917256D-5573-4689-8C67-580FB17CF932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9" creationId="{BF847269-162D-45B3-92F2-67AA54EDF692}"/>
          </ac:spMkLst>
        </pc:spChg>
        <pc:spChg chg="add del mod">
          <ac:chgData name="Cynthia Enciso" userId="7915927f-c5cf-4e1f-876d-e79882ad52fa" providerId="ADAL" clId="{9A78363A-0468-45D8-964C-F0884215088C}" dt="2021-11-11T15:35:50.968" v="963" actId="478"/>
          <ac:spMkLst>
            <pc:docMk/>
            <pc:sldMk cId="1242735028" sldId="273"/>
            <ac:spMk id="10" creationId="{2E05F1D0-13A7-4750-BD69-063B807BA367}"/>
          </ac:spMkLst>
        </pc:spChg>
        <pc:spChg chg="add del mod ord">
          <ac:chgData name="Cynthia Enciso" userId="7915927f-c5cf-4e1f-876d-e79882ad52fa" providerId="ADAL" clId="{9A78363A-0468-45D8-964C-F0884215088C}" dt="2021-11-11T15:32:36.257" v="904" actId="478"/>
          <ac:spMkLst>
            <pc:docMk/>
            <pc:sldMk cId="1242735028" sldId="273"/>
            <ac:spMk id="18" creationId="{E711FC80-3E29-4E15-B2E4-C8092492DF5E}"/>
          </ac:spMkLst>
        </pc:spChg>
        <pc:spChg chg="add mod ord">
          <ac:chgData name="Cynthia Enciso" userId="7915927f-c5cf-4e1f-876d-e79882ad52fa" providerId="ADAL" clId="{9A78363A-0468-45D8-964C-F0884215088C}" dt="2021-11-11T15:36:34.153" v="972" actId="164"/>
          <ac:spMkLst>
            <pc:docMk/>
            <pc:sldMk cId="1242735028" sldId="273"/>
            <ac:spMk id="19" creationId="{7B012599-11EE-49DD-AF2C-5C7D63A65273}"/>
          </ac:spMkLst>
        </pc:spChg>
        <pc:spChg chg="add del mod ord">
          <ac:chgData name="Cynthia Enciso" userId="7915927f-c5cf-4e1f-876d-e79882ad52fa" providerId="ADAL" clId="{9A78363A-0468-45D8-964C-F0884215088C}" dt="2021-11-11T15:34:17.553" v="911" actId="478"/>
          <ac:spMkLst>
            <pc:docMk/>
            <pc:sldMk cId="1242735028" sldId="273"/>
            <ac:spMk id="20" creationId="{A9C70DEA-FCB9-49D8-811C-582C248C6271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24" creationId="{78E4D0E0-895C-4800-8B64-268CB71A18A1}"/>
          </ac:spMkLst>
        </pc:spChg>
        <pc:spChg chg="mod ord topLvl">
          <ac:chgData name="Cynthia Enciso" userId="7915927f-c5cf-4e1f-876d-e79882ad52fa" providerId="ADAL" clId="{9A78363A-0468-45D8-964C-F0884215088C}" dt="2021-11-11T15:40:56.428" v="1026" actId="164"/>
          <ac:spMkLst>
            <pc:docMk/>
            <pc:sldMk cId="1242735028" sldId="273"/>
            <ac:spMk id="30" creationId="{F6063D4D-E7CF-411F-80D6-FC1AB0727B73}"/>
          </ac:spMkLst>
        </pc:spChg>
        <pc:spChg chg="add del mod ord">
          <ac:chgData name="Cynthia Enciso" userId="7915927f-c5cf-4e1f-876d-e79882ad52fa" providerId="ADAL" clId="{9A78363A-0468-45D8-964C-F0884215088C}" dt="2021-11-11T15:41:49.049" v="1044" actId="478"/>
          <ac:spMkLst>
            <pc:docMk/>
            <pc:sldMk cId="1242735028" sldId="273"/>
            <ac:spMk id="40" creationId="{08F503F0-915C-43CD-BBD2-87D521CAF186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1" creationId="{2C30DE9F-828D-4A70-BE9B-1C83E2C76320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2" creationId="{B5AC1F08-E072-47DE-AD20-702F0357925F}"/>
          </ac:spMkLst>
        </pc:s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21" creationId="{D8315720-1825-4702-A94F-BA2F8AD757E2}"/>
          </ac:grpSpMkLst>
        </pc:grpChg>
        <pc:grpChg chg="add del mod">
          <ac:chgData name="Cynthia Enciso" userId="7915927f-c5cf-4e1f-876d-e79882ad52fa" providerId="ADAL" clId="{9A78363A-0468-45D8-964C-F0884215088C}" dt="2021-11-11T15:40:15.736" v="1012" actId="478"/>
          <ac:grpSpMkLst>
            <pc:docMk/>
            <pc:sldMk cId="1242735028" sldId="273"/>
            <ac:grpSpMk id="29" creationId="{FDAD7857-3B25-4245-93A6-4B5E9A250DA1}"/>
          </ac:grpSpMkLst>
        </pc:gr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35" creationId="{C103CCF5-7386-4CAB-B177-F931AFEE6249}"/>
          </ac:grpSpMkLst>
        </pc:grpChg>
        <pc:picChg chg="add mod">
          <ac:chgData name="Cynthia Enciso" userId="7915927f-c5cf-4e1f-876d-e79882ad52fa" providerId="ADAL" clId="{9A78363A-0468-45D8-964C-F0884215088C}" dt="2021-11-11T15:36:34.153" v="972" actId="164"/>
          <ac:picMkLst>
            <pc:docMk/>
            <pc:sldMk cId="1242735028" sldId="273"/>
            <ac:picMk id="15" creationId="{6313CB78-9658-4AC7-8B0D-3CA858F75D68}"/>
          </ac:picMkLst>
        </pc:picChg>
        <pc:picChg chg="add del mod">
          <ac:chgData name="Cynthia Enciso" userId="7915927f-c5cf-4e1f-876d-e79882ad52fa" providerId="ADAL" clId="{9A78363A-0468-45D8-964C-F0884215088C}" dt="2021-11-11T15:42:36.383" v="1072" actId="478"/>
          <ac:picMkLst>
            <pc:docMk/>
            <pc:sldMk cId="1242735028" sldId="273"/>
            <ac:picMk id="17" creationId="{9A256D13-F1F4-4BB5-A00B-895CD57EF271}"/>
          </ac:picMkLst>
        </pc:picChg>
        <pc:picChg chg="add del mod">
          <ac:chgData name="Cynthia Enciso" userId="7915927f-c5cf-4e1f-876d-e79882ad52fa" providerId="ADAL" clId="{9A78363A-0468-45D8-964C-F0884215088C}" dt="2021-11-11T15:40:39.868" v="1017" actId="478"/>
          <ac:picMkLst>
            <pc:docMk/>
            <pc:sldMk cId="1242735028" sldId="273"/>
            <ac:picMk id="28" creationId="{2A2EB093-9594-4DB3-87EC-81E82868ADE9}"/>
          </ac:picMkLst>
        </pc:picChg>
        <pc:picChg chg="del mod">
          <ac:chgData name="Cynthia Enciso" userId="7915927f-c5cf-4e1f-876d-e79882ad52fa" providerId="ADAL" clId="{9A78363A-0468-45D8-964C-F0884215088C}" dt="2021-11-11T15:40:14.136" v="1011" actId="478"/>
          <ac:picMkLst>
            <pc:docMk/>
            <pc:sldMk cId="1242735028" sldId="273"/>
            <ac:picMk id="31" creationId="{227F4204-D3C4-4A52-B018-FD83998874A3}"/>
          </ac:picMkLst>
        </pc:picChg>
        <pc:picChg chg="del mod topLvl">
          <ac:chgData name="Cynthia Enciso" userId="7915927f-c5cf-4e1f-876d-e79882ad52fa" providerId="ADAL" clId="{9A78363A-0468-45D8-964C-F0884215088C}" dt="2021-11-11T15:40:15.736" v="1012" actId="478"/>
          <ac:picMkLst>
            <pc:docMk/>
            <pc:sldMk cId="1242735028" sldId="273"/>
            <ac:picMk id="32" creationId="{A91B002E-81B7-4609-8EAE-DBA7A9A6D18E}"/>
          </ac:picMkLst>
        </pc:picChg>
        <pc:picChg chg="add mod">
          <ac:chgData name="Cynthia Enciso" userId="7915927f-c5cf-4e1f-876d-e79882ad52fa" providerId="ADAL" clId="{9A78363A-0468-45D8-964C-F0884215088C}" dt="2021-11-11T15:40:56.428" v="1026" actId="164"/>
          <ac:picMkLst>
            <pc:docMk/>
            <pc:sldMk cId="1242735028" sldId="273"/>
            <ac:picMk id="34" creationId="{AAAE22E1-40F7-4D2F-BDA3-D72E21B356C6}"/>
          </ac:picMkLst>
        </pc:picChg>
        <pc:picChg chg="add mod">
          <ac:chgData name="Cynthia Enciso" userId="7915927f-c5cf-4e1f-876d-e79882ad52fa" providerId="ADAL" clId="{9A78363A-0468-45D8-964C-F0884215088C}" dt="2021-11-11T17:34:19.738" v="7573" actId="1076"/>
          <ac:picMkLst>
            <pc:docMk/>
            <pc:sldMk cId="1242735028" sldId="273"/>
            <ac:picMk id="44" creationId="{626D94D4-C493-4FE6-A1FC-F43EC1170CE7}"/>
          </ac:picMkLst>
        </pc:pic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12" creationId="{21E93D83-F4AF-4A99-8E00-428DEEE7623B}"/>
          </ac:cxnSpMkLst>
        </pc:cxnChg>
        <pc:cxnChg chg="add del mod">
          <ac:chgData name="Cynthia Enciso" userId="7915927f-c5cf-4e1f-876d-e79882ad52fa" providerId="ADAL" clId="{9A78363A-0468-45D8-964C-F0884215088C}" dt="2021-11-11T15:41:20.181" v="1041" actId="478"/>
          <ac:cxnSpMkLst>
            <pc:docMk/>
            <pc:sldMk cId="1242735028" sldId="273"/>
            <ac:cxnSpMk id="13" creationId="{4A2F81C9-43BA-48AC-A83A-086A9F4EA217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25" creationId="{BA7C6DB2-9F5F-426A-9354-16E5607B00D9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6" creationId="{9E2EAA1A-BD37-46DC-B551-1A9C644BE1FF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8" creationId="{35474A46-EE6D-43DA-8A68-32C52C1EAF88}"/>
          </ac:cxnSpMkLst>
        </pc:cxnChg>
      </pc:sldChg>
      <pc:sldChg chg="addSp delSp modSp new mod ord">
        <pc:chgData name="Cynthia Enciso" userId="7915927f-c5cf-4e1f-876d-e79882ad52fa" providerId="ADAL" clId="{9A78363A-0468-45D8-964C-F0884215088C}" dt="2021-11-11T16:19:20.691" v="3487" actId="20577"/>
        <pc:sldMkLst>
          <pc:docMk/>
          <pc:sldMk cId="3155292799" sldId="274"/>
        </pc:sldMkLst>
        <pc:spChg chg="mod">
          <ac:chgData name="Cynthia Enciso" userId="7915927f-c5cf-4e1f-876d-e79882ad52fa" providerId="ADAL" clId="{9A78363A-0468-45D8-964C-F0884215088C}" dt="2021-11-11T15:53:12.445" v="1845" actId="20577"/>
          <ac:spMkLst>
            <pc:docMk/>
            <pc:sldMk cId="3155292799" sldId="274"/>
            <ac:spMk id="2" creationId="{4A301B0C-6762-4BB9-A722-F8994835F60D}"/>
          </ac:spMkLst>
        </pc:spChg>
        <pc:spChg chg="del">
          <ac:chgData name="Cynthia Enciso" userId="7915927f-c5cf-4e1f-876d-e79882ad52fa" providerId="ADAL" clId="{9A78363A-0468-45D8-964C-F0884215088C}" dt="2021-11-11T15:53:34.260" v="1849"/>
          <ac:spMkLst>
            <pc:docMk/>
            <pc:sldMk cId="3155292799" sldId="274"/>
            <ac:spMk id="3" creationId="{6430EAC8-239F-4259-A6B1-56738230FBE9}"/>
          </ac:spMkLst>
        </pc:spChg>
        <pc:spChg chg="add del mod">
          <ac:chgData name="Cynthia Enciso" userId="7915927f-c5cf-4e1f-876d-e79882ad52fa" providerId="ADAL" clId="{9A78363A-0468-45D8-964C-F0884215088C}" dt="2021-11-11T16:10:03.951" v="3162" actId="478"/>
          <ac:spMkLst>
            <pc:docMk/>
            <pc:sldMk cId="3155292799" sldId="274"/>
            <ac:spMk id="5" creationId="{A38D96BE-9361-4F2C-BEEC-F652BAA34EB5}"/>
          </ac:spMkLst>
        </pc:spChg>
        <pc:spChg chg="add mod">
          <ac:chgData name="Cynthia Enciso" userId="7915927f-c5cf-4e1f-876d-e79882ad52fa" providerId="ADAL" clId="{9A78363A-0468-45D8-964C-F0884215088C}" dt="2021-11-11T16:19:20.691" v="3487" actId="20577"/>
          <ac:spMkLst>
            <pc:docMk/>
            <pc:sldMk cId="3155292799" sldId="274"/>
            <ac:spMk id="6" creationId="{02726BB7-48DD-49CF-B488-FA302A701447}"/>
          </ac:spMkLst>
        </pc:spChg>
        <pc:spChg chg="add del mod">
          <ac:chgData name="Cynthia Enciso" userId="7915927f-c5cf-4e1f-876d-e79882ad52fa" providerId="ADAL" clId="{9A78363A-0468-45D8-964C-F0884215088C}" dt="2021-11-11T15:59:08.340" v="1977" actId="478"/>
          <ac:spMkLst>
            <pc:docMk/>
            <pc:sldMk cId="3155292799" sldId="274"/>
            <ac:spMk id="7" creationId="{0252EB49-7461-4EF3-B6F5-6D4962CF589B}"/>
          </ac:spMkLst>
        </pc:spChg>
        <pc:spChg chg="add del mod">
          <ac:chgData name="Cynthia Enciso" userId="7915927f-c5cf-4e1f-876d-e79882ad52fa" providerId="ADAL" clId="{9A78363A-0468-45D8-964C-F0884215088C}" dt="2021-11-11T16:10:11.033" v="3163" actId="478"/>
          <ac:spMkLst>
            <pc:docMk/>
            <pc:sldMk cId="3155292799" sldId="274"/>
            <ac:spMk id="9" creationId="{60D9FF7D-5370-4D73-9BEF-6D30A215AD77}"/>
          </ac:spMkLst>
        </pc:spChg>
      </pc:sldChg>
      <pc:sldChg chg="addSp delSp modSp new mod ord modClrScheme chgLayout">
        <pc:chgData name="Cynthia Enciso" userId="7915927f-c5cf-4e1f-876d-e79882ad52fa" providerId="ADAL" clId="{9A78363A-0468-45D8-964C-F0884215088C}" dt="2021-11-11T16:13:14.388" v="3262"/>
        <pc:sldMkLst>
          <pc:docMk/>
          <pc:sldMk cId="916109846" sldId="275"/>
        </pc:sldMkLst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2" creationId="{6AB8C32D-B169-4140-8575-4DF5047FCA61}"/>
          </ac:spMkLst>
        </pc:spChg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3" creationId="{57A99916-F531-48C5-BD6F-64C6BD3098A2}"/>
          </ac:spMkLst>
        </pc:spChg>
        <pc:spChg chg="mod ord">
          <ac:chgData name="Cynthia Enciso" userId="7915927f-c5cf-4e1f-876d-e79882ad52fa" providerId="ADAL" clId="{9A78363A-0468-45D8-964C-F0884215088C}" dt="2021-11-11T16:12:34.889" v="3229" actId="700"/>
          <ac:spMkLst>
            <pc:docMk/>
            <pc:sldMk cId="916109846" sldId="275"/>
            <ac:spMk id="4" creationId="{E8024A2A-F7B6-4638-BF65-EA4E49002D3D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5" creationId="{3E4B1F73-AD10-4CFC-AC27-B17C95D64E8E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6" creationId="{26393D47-4ED8-47D1-9EBE-7579C914F9AE}"/>
          </ac:spMkLst>
        </pc:spChg>
        <pc:spChg chg="add del mod ord">
          <ac:chgData name="Cynthia Enciso" userId="7915927f-c5cf-4e1f-876d-e79882ad52fa" providerId="ADAL" clId="{9A78363A-0468-45D8-964C-F0884215088C}" dt="2021-11-11T16:12:49.593" v="3256" actId="478"/>
          <ac:spMkLst>
            <pc:docMk/>
            <pc:sldMk cId="916109846" sldId="275"/>
            <ac:spMk id="7" creationId="{9078D1F4-7324-4812-AC08-E15B0666CA30}"/>
          </ac:spMkLst>
        </pc:spChg>
        <pc:spChg chg="add mod ord">
          <ac:chgData name="Cynthia Enciso" userId="7915927f-c5cf-4e1f-876d-e79882ad52fa" providerId="ADAL" clId="{9A78363A-0468-45D8-964C-F0884215088C}" dt="2021-11-11T16:13:08.949" v="3260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9A78363A-0468-45D8-964C-F0884215088C}" dt="2021-11-11T16:13:52.472" v="3295" actId="1076"/>
        <pc:sldMkLst>
          <pc:docMk/>
          <pc:sldMk cId="1594057110" sldId="276"/>
        </pc:sldMkLst>
        <pc:spChg chg="mod">
          <ac:chgData name="Cynthia Enciso" userId="7915927f-c5cf-4e1f-876d-e79882ad52fa" providerId="ADAL" clId="{9A78363A-0468-45D8-964C-F0884215088C}" dt="2021-11-11T16:13:52.472" v="3295" actId="1076"/>
          <ac:spMkLst>
            <pc:docMk/>
            <pc:sldMk cId="1594057110" sldId="276"/>
            <ac:spMk id="8" creationId="{17F952FD-B524-449D-BCA9-02674D0411D5}"/>
          </ac:spMkLst>
        </pc:spChg>
      </pc:sldChg>
      <pc:sldChg chg="modSp add mod ord modClrScheme chgLayout">
        <pc:chgData name="Cynthia Enciso" userId="7915927f-c5cf-4e1f-876d-e79882ad52fa" providerId="ADAL" clId="{9A78363A-0468-45D8-964C-F0884215088C}" dt="2021-11-11T17:20:21.567" v="6681" actId="700"/>
        <pc:sldMkLst>
          <pc:docMk/>
          <pc:sldMk cId="3942340627" sldId="277"/>
        </pc:sldMkLst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4" creationId="{3E30844B-022F-4A6C-98D3-B1ADB4EB4720}"/>
          </ac:spMkLst>
        </pc:spChg>
      </pc:sldChg>
      <pc:sldChg chg="modSp add mod">
        <pc:chgData name="Cynthia Enciso" userId="7915927f-c5cf-4e1f-876d-e79882ad52fa" providerId="ADAL" clId="{9A78363A-0468-45D8-964C-F0884215088C}" dt="2021-11-11T16:15:56.265" v="3346" actId="20577"/>
        <pc:sldMkLst>
          <pc:docMk/>
          <pc:sldMk cId="1021884092" sldId="278"/>
        </pc:sldMkLst>
        <pc:spChg chg="mod">
          <ac:chgData name="Cynthia Enciso" userId="7915927f-c5cf-4e1f-876d-e79882ad52fa" providerId="ADAL" clId="{9A78363A-0468-45D8-964C-F0884215088C}" dt="2021-11-11T16:15:56.265" v="3346" actId="20577"/>
          <ac:spMkLst>
            <pc:docMk/>
            <pc:sldMk cId="1021884092" sldId="278"/>
            <ac:spMk id="8" creationId="{17F952FD-B524-449D-BCA9-02674D0411D5}"/>
          </ac:spMkLst>
        </pc:spChg>
      </pc:sldChg>
      <pc:sldChg chg="add del ord">
        <pc:chgData name="Cynthia Enciso" userId="7915927f-c5cf-4e1f-876d-e79882ad52fa" providerId="ADAL" clId="{9A78363A-0468-45D8-964C-F0884215088C}" dt="2021-11-11T16:18:03.554" v="3441" actId="47"/>
        <pc:sldMkLst>
          <pc:docMk/>
          <pc:sldMk cId="2361198809" sldId="279"/>
        </pc:sldMkLst>
      </pc:sldChg>
      <pc:sldChg chg="new del">
        <pc:chgData name="Cynthia Enciso" userId="7915927f-c5cf-4e1f-876d-e79882ad52fa" providerId="ADAL" clId="{9A78363A-0468-45D8-964C-F0884215088C}" dt="2021-11-11T16:16:01.232" v="3348" actId="47"/>
        <pc:sldMkLst>
          <pc:docMk/>
          <pc:sldMk cId="3849962540" sldId="279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4263541836" sldId="279"/>
        </pc:sldMkLst>
        <pc:spChg chg="mod">
          <ac:chgData name="Cynthia Enciso" userId="7915927f-c5cf-4e1f-876d-e79882ad52fa" providerId="ADAL" clId="{9A78363A-0468-45D8-964C-F0884215088C}" dt="2021-11-11T16:16:34.426" v="3385" actId="20577"/>
          <ac:spMkLst>
            <pc:docMk/>
            <pc:sldMk cId="4263541836" sldId="279"/>
            <ac:spMk id="8" creationId="{17F952FD-B524-449D-BCA9-02674D0411D5}"/>
          </ac:spMkLst>
        </pc:spChg>
      </pc:sldChg>
      <pc:sldChg chg="add ord">
        <pc:chgData name="Cynthia Enciso" userId="7915927f-c5cf-4e1f-876d-e79882ad52fa" providerId="ADAL" clId="{9A78363A-0468-45D8-964C-F0884215088C}" dt="2021-11-11T16:18:07.033" v="3443"/>
        <pc:sldMkLst>
          <pc:docMk/>
          <pc:sldMk cId="229328432" sldId="280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2761247983" sldId="280"/>
        </pc:sldMkLst>
        <pc:spChg chg="mod">
          <ac:chgData name="Cynthia Enciso" userId="7915927f-c5cf-4e1f-876d-e79882ad52fa" providerId="ADAL" clId="{9A78363A-0468-45D8-964C-F0884215088C}" dt="2021-11-11T16:17:37.806" v="3434" actId="1076"/>
          <ac:spMkLst>
            <pc:docMk/>
            <pc:sldMk cId="2761247983" sldId="280"/>
            <ac:spMk id="8" creationId="{17F952FD-B524-449D-BCA9-02674D0411D5}"/>
          </ac:spMkLst>
        </pc:spChg>
      </pc:sldChg>
      <pc:sldChg chg="modSp new mod ord">
        <pc:chgData name="Cynthia Enciso" userId="7915927f-c5cf-4e1f-876d-e79882ad52fa" providerId="ADAL" clId="{9A78363A-0468-45D8-964C-F0884215088C}" dt="2021-11-11T16:23:45.674" v="385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9A78363A-0468-45D8-964C-F0884215088C}" dt="2021-11-11T16:20:38.177" v="3498" actId="20577"/>
          <ac:spMkLst>
            <pc:docMk/>
            <pc:sldMk cId="1932006108" sldId="281"/>
            <ac:spMk id="2" creationId="{A9ACF783-A5DF-4209-BDCF-F9E8C6704483}"/>
          </ac:spMkLst>
        </pc:spChg>
        <pc:spChg chg="mod">
          <ac:chgData name="Cynthia Enciso" userId="7915927f-c5cf-4e1f-876d-e79882ad52fa" providerId="ADAL" clId="{9A78363A-0468-45D8-964C-F0884215088C}" dt="2021-11-11T16:23:45.674" v="385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Sp delSp modSp new mod ord modNotesTx">
        <pc:chgData name="Cynthia Enciso" userId="7915927f-c5cf-4e1f-876d-e79882ad52fa" providerId="ADAL" clId="{9A78363A-0468-45D8-964C-F0884215088C}" dt="2021-11-11T17:14:19.844" v="6477" actId="14100"/>
        <pc:sldMkLst>
          <pc:docMk/>
          <pc:sldMk cId="2898772863" sldId="282"/>
        </pc:sldMkLst>
        <pc:spChg chg="mod">
          <ac:chgData name="Cynthia Enciso" userId="7915927f-c5cf-4e1f-876d-e79882ad52fa" providerId="ADAL" clId="{9A78363A-0468-45D8-964C-F0884215088C}" dt="2021-11-11T16:50:54.575" v="5440" actId="20577"/>
          <ac:spMkLst>
            <pc:docMk/>
            <pc:sldMk cId="2898772863" sldId="282"/>
            <ac:spMk id="2" creationId="{83FA03FE-7A64-4AF6-993D-142AEAD0121B}"/>
          </ac:spMkLst>
        </pc:spChg>
        <pc:spChg chg="del">
          <ac:chgData name="Cynthia Enciso" userId="7915927f-c5cf-4e1f-876d-e79882ad52fa" providerId="ADAL" clId="{9A78363A-0468-45D8-964C-F0884215088C}" dt="2021-11-11T16:49:57.531" v="5347" actId="478"/>
          <ac:spMkLst>
            <pc:docMk/>
            <pc:sldMk cId="2898772863" sldId="282"/>
            <ac:spMk id="3" creationId="{74CBAE27-F446-4756-B31C-9D107ACDB388}"/>
          </ac:spMkLst>
        </pc:spChg>
        <pc:spChg chg="add del mod">
          <ac:chgData name="Cynthia Enciso" userId="7915927f-c5cf-4e1f-876d-e79882ad52fa" providerId="ADAL" clId="{9A78363A-0468-45D8-964C-F0884215088C}" dt="2021-11-11T16:54:26.750" v="5539" actId="478"/>
          <ac:spMkLst>
            <pc:docMk/>
            <pc:sldMk cId="2898772863" sldId="282"/>
            <ac:spMk id="5" creationId="{D55AF028-3350-49BD-B889-34F2511C2DA2}"/>
          </ac:spMkLst>
        </pc:spChg>
        <pc:spChg chg="add del mod">
          <ac:chgData name="Cynthia Enciso" userId="7915927f-c5cf-4e1f-876d-e79882ad52fa" providerId="ADAL" clId="{9A78363A-0468-45D8-964C-F0884215088C}" dt="2021-11-11T16:54:26.217" v="5538" actId="478"/>
          <ac:spMkLst>
            <pc:docMk/>
            <pc:sldMk cId="2898772863" sldId="282"/>
            <ac:spMk id="6" creationId="{5840003D-054D-4072-8344-AC791E536DA6}"/>
          </ac:spMkLst>
        </pc:spChg>
        <pc:spChg chg="add del mod">
          <ac:chgData name="Cynthia Enciso" userId="7915927f-c5cf-4e1f-876d-e79882ad52fa" providerId="ADAL" clId="{9A78363A-0468-45D8-964C-F0884215088C}" dt="2021-11-11T16:54:27.151" v="5540" actId="478"/>
          <ac:spMkLst>
            <pc:docMk/>
            <pc:sldMk cId="2898772863" sldId="282"/>
            <ac:spMk id="7" creationId="{16FDBE66-040F-4C4F-A620-EFA637C9CC1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2" creationId="{7382CCBF-FD60-4963-B157-A7620D1B92A5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3" creationId="{4AFB2B4F-4AF9-4C09-9ED1-BD95150CCABB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4" creationId="{F2759FDE-BE35-489E-937B-9E0FDDE8012A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5" creationId="{5A769421-F506-4D25-A3EA-77628689A97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6" creationId="{D5BD2FBC-75EA-4B88-9079-BD3C70C1F6D3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7" creationId="{1BA6DC4C-F834-4F66-8C8B-F7CCB64E9932}"/>
          </ac:spMkLst>
        </pc:spChg>
        <pc:spChg chg="add mod">
          <ac:chgData name="Cynthia Enciso" userId="7915927f-c5cf-4e1f-876d-e79882ad52fa" providerId="ADAL" clId="{9A78363A-0468-45D8-964C-F0884215088C}" dt="2021-11-11T17:14:19.844" v="6477" actId="14100"/>
          <ac:spMkLst>
            <pc:docMk/>
            <pc:sldMk cId="2898772863" sldId="282"/>
            <ac:spMk id="18" creationId="{BD3B31FF-5CD6-4044-B887-FE0090B47A91}"/>
          </ac:spMkLst>
        </pc:spChg>
        <pc:spChg chg="add mod ord">
          <ac:chgData name="Cynthia Enciso" userId="7915927f-c5cf-4e1f-876d-e79882ad52fa" providerId="ADAL" clId="{9A78363A-0468-45D8-964C-F0884215088C}" dt="2021-11-11T17:14:13.299" v="6476" actId="207"/>
          <ac:spMkLst>
            <pc:docMk/>
            <pc:sldMk cId="2898772863" sldId="282"/>
            <ac:spMk id="42" creationId="{050808CB-A9D7-4287-B1A3-55CFBDB311C1}"/>
          </ac:spMkLst>
        </pc:s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8" creationId="{4487D352-E3F9-40C2-B099-F5D1275A105F}"/>
          </ac:grpSpMkLst>
        </pc:gr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9" creationId="{EFE8B507-3A8F-443B-A33D-F2FE27B9BC44}"/>
          </ac:grpSpMkLst>
        </pc:grpChg>
        <pc:picChg chg="add del mo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9" creationId="{0D706C7D-34DF-4183-9253-45CB38D82C35}"/>
          </ac:picMkLst>
        </pc:picChg>
        <pc:picChg chg="add del mod or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11" creationId="{7B1DF01F-C559-4547-B737-C58D3381E6DB}"/>
          </ac:picMkLst>
        </pc:picChg>
        <pc:picChg chg="add mod">
          <ac:chgData name="Cynthia Enciso" userId="7915927f-c5cf-4e1f-876d-e79882ad52fa" providerId="ADAL" clId="{9A78363A-0468-45D8-964C-F0884215088C}" dt="2021-11-11T17:13:57.319" v="6473" actId="1076"/>
          <ac:picMkLst>
            <pc:docMk/>
            <pc:sldMk cId="2898772863" sldId="282"/>
            <ac:picMk id="20" creationId="{5C03CC04-86D8-4EFE-AEAC-85264AA9A009}"/>
          </ac:picMkLst>
        </pc:picChg>
        <pc:picChg chg="add mod">
          <ac:chgData name="Cynthia Enciso" userId="7915927f-c5cf-4e1f-876d-e79882ad52fa" providerId="ADAL" clId="{9A78363A-0468-45D8-964C-F0884215088C}" dt="2021-11-11T17:14:01.829" v="6475" actId="1076"/>
          <ac:picMkLst>
            <pc:docMk/>
            <pc:sldMk cId="2898772863" sldId="282"/>
            <ac:picMk id="22" creationId="{7C6F7DE8-EFA8-4081-8434-F8319F6EB3A1}"/>
          </ac:picMkLst>
        </pc:picChg>
        <pc:picChg chg="add mod">
          <ac:chgData name="Cynthia Enciso" userId="7915927f-c5cf-4e1f-876d-e79882ad52fa" providerId="ADAL" clId="{9A78363A-0468-45D8-964C-F0884215088C}" dt="2021-11-11T17:14:00.685" v="6474" actId="1076"/>
          <ac:picMkLst>
            <pc:docMk/>
            <pc:sldMk cId="2898772863" sldId="282"/>
            <ac:picMk id="24" creationId="{077AC0B9-0C07-478F-8CFB-777AD3AE1DC0}"/>
          </ac:picMkLst>
        </pc:picChg>
        <pc:picChg chg="add mod">
          <ac:chgData name="Cynthia Enciso" userId="7915927f-c5cf-4e1f-876d-e79882ad52fa" providerId="ADAL" clId="{9A78363A-0468-45D8-964C-F0884215088C}" dt="2021-11-11T17:12:54.796" v="6463" actId="1076"/>
          <ac:picMkLst>
            <pc:docMk/>
            <pc:sldMk cId="2898772863" sldId="282"/>
            <ac:picMk id="26" creationId="{45134AE2-80AC-48E3-90AA-3568E9250899}"/>
          </ac:picMkLst>
        </pc:picChg>
        <pc:picChg chg="add mod">
          <ac:chgData name="Cynthia Enciso" userId="7915927f-c5cf-4e1f-876d-e79882ad52fa" providerId="ADAL" clId="{9A78363A-0468-45D8-964C-F0884215088C}" dt="2021-11-11T17:08:50.626" v="6109" actId="164"/>
          <ac:picMkLst>
            <pc:docMk/>
            <pc:sldMk cId="2898772863" sldId="282"/>
            <ac:picMk id="28" creationId="{DBEA1485-D50C-43CF-8BCF-EC531CF24040}"/>
          </ac:picMkLst>
        </pc:picChg>
        <pc:picChg chg="add del mod ord">
          <ac:chgData name="Cynthia Enciso" userId="7915927f-c5cf-4e1f-876d-e79882ad52fa" providerId="ADAL" clId="{9A78363A-0468-45D8-964C-F0884215088C}" dt="2021-11-11T17:08:07.771" v="6096" actId="478"/>
          <ac:picMkLst>
            <pc:docMk/>
            <pc:sldMk cId="2898772863" sldId="282"/>
            <ac:picMk id="30" creationId="{7FE84815-96FA-470C-A6DD-82E1B097820C}"/>
          </ac:picMkLst>
        </pc:picChg>
        <pc:picChg chg="add del mod">
          <ac:chgData name="Cynthia Enciso" userId="7915927f-c5cf-4e1f-876d-e79882ad52fa" providerId="ADAL" clId="{9A78363A-0468-45D8-964C-F0884215088C}" dt="2021-11-11T17:08:57.330" v="6112" actId="478"/>
          <ac:picMkLst>
            <pc:docMk/>
            <pc:sldMk cId="2898772863" sldId="282"/>
            <ac:picMk id="31" creationId="{FF7F7323-5ED3-412D-82C7-E11D7AE857F6}"/>
          </ac:picMkLst>
        </pc:picChg>
        <pc:picChg chg="mod">
          <ac:chgData name="Cynthia Enciso" userId="7915927f-c5cf-4e1f-876d-e79882ad52fa" providerId="ADAL" clId="{9A78363A-0468-45D8-964C-F0884215088C}" dt="2021-11-11T17:08:52.519" v="6110"/>
          <ac:picMkLst>
            <pc:docMk/>
            <pc:sldMk cId="2898772863" sldId="282"/>
            <ac:picMk id="41" creationId="{452D473B-3DAA-4302-81B5-4ADF8EEB212A}"/>
          </ac:picMkLst>
        </pc:picChg>
        <pc:cxnChg chg="add mod ord">
          <ac:chgData name="Cynthia Enciso" userId="7915927f-c5cf-4e1f-876d-e79882ad52fa" providerId="ADAL" clId="{9A78363A-0468-45D8-964C-F0884215088C}" dt="2021-11-11T17:08:50.626" v="6109" actId="164"/>
          <ac:cxnSpMkLst>
            <pc:docMk/>
            <pc:sldMk cId="2898772863" sldId="282"/>
            <ac:cxnSpMk id="33" creationId="{AB0A51B3-D520-4D5E-BA8A-0B5B8DD0D31E}"/>
          </ac:cxnSpMkLst>
        </pc:cxnChg>
        <pc:cxnChg chg="add del mod">
          <ac:chgData name="Cynthia Enciso" userId="7915927f-c5cf-4e1f-876d-e79882ad52fa" providerId="ADAL" clId="{9A78363A-0468-45D8-964C-F0884215088C}" dt="2021-11-11T17:08:42.065" v="6107" actId="478"/>
          <ac:cxnSpMkLst>
            <pc:docMk/>
            <pc:sldMk cId="2898772863" sldId="282"/>
            <ac:cxnSpMk id="34" creationId="{21FBC79D-BA33-40E3-B4DB-0EB9A3BDB843}"/>
          </ac:cxnSpMkLst>
        </pc:cxnChg>
        <pc:cxnChg chg="mod">
          <ac:chgData name="Cynthia Enciso" userId="7915927f-c5cf-4e1f-876d-e79882ad52fa" providerId="ADAL" clId="{9A78363A-0468-45D8-964C-F0884215088C}" dt="2021-11-11T17:08:52.519" v="6110"/>
          <ac:cxnSpMkLst>
            <pc:docMk/>
            <pc:sldMk cId="2898772863" sldId="282"/>
            <ac:cxnSpMk id="40" creationId="{12A508B3-56D9-484D-B6D1-3F019D116BF9}"/>
          </ac:cxnSpMkLst>
        </pc:cxnChg>
      </pc:sldChg>
      <pc:sldChg chg="modSp new mod ord">
        <pc:chgData name="Cynthia Enciso" userId="7915927f-c5cf-4e1f-876d-e79882ad52fa" providerId="ADAL" clId="{9A78363A-0468-45D8-964C-F0884215088C}" dt="2021-11-11T17:27:07.796" v="7376" actId="27636"/>
        <pc:sldMkLst>
          <pc:docMk/>
          <pc:sldMk cId="3419188272" sldId="283"/>
        </pc:sldMkLst>
        <pc:spChg chg="mod">
          <ac:chgData name="Cynthia Enciso" userId="7915927f-c5cf-4e1f-876d-e79882ad52fa" providerId="ADAL" clId="{9A78363A-0468-45D8-964C-F0884215088C}" dt="2021-11-11T17:22:09.051" v="6711" actId="20577"/>
          <ac:spMkLst>
            <pc:docMk/>
            <pc:sldMk cId="3419188272" sldId="283"/>
            <ac:spMk id="2" creationId="{082D0357-834B-4AE0-9E9F-358DD5CCF5DC}"/>
          </ac:spMkLst>
        </pc:spChg>
        <pc:spChg chg="mod">
          <ac:chgData name="Cynthia Enciso" userId="7915927f-c5cf-4e1f-876d-e79882ad52fa" providerId="ADAL" clId="{9A78363A-0468-45D8-964C-F0884215088C}" dt="2021-11-11T17:27:07.796" v="7376" actId="27636"/>
          <ac:spMkLst>
            <pc:docMk/>
            <pc:sldMk cId="3419188272" sldId="283"/>
            <ac:spMk id="3" creationId="{EE2EB43B-FDC3-47D7-A6C4-95F5062276A8}"/>
          </ac:spMkLst>
        </pc:spChg>
      </pc:sldChg>
    </pc:docChg>
  </pc:docChgLst>
  <pc:docChgLst>
    <pc:chgData name="Cynthia Enciso" userId="7915927f-c5cf-4e1f-876d-e79882ad52fa" providerId="ADAL" clId="{2E28DCF1-862D-4D4C-876D-0A82976E4C64}"/>
    <pc:docChg chg="undo custSel addSld delSld modSld">
      <pc:chgData name="Cynthia Enciso" userId="7915927f-c5cf-4e1f-876d-e79882ad52fa" providerId="ADAL" clId="{2E28DCF1-862D-4D4C-876D-0A82976E4C64}" dt="2021-05-25T21:12:02.855" v="631" actId="571"/>
      <pc:docMkLst>
        <pc:docMk/>
      </pc:docMkLst>
      <pc:sldChg chg="addSp modSp mod">
        <pc:chgData name="Cynthia Enciso" userId="7915927f-c5cf-4e1f-876d-e79882ad52fa" providerId="ADAL" clId="{2E28DCF1-862D-4D4C-876D-0A82976E4C64}" dt="2021-05-25T20:03:44.238" v="8" actId="20577"/>
        <pc:sldMkLst>
          <pc:docMk/>
          <pc:sldMk cId="2393796262" sldId="256"/>
        </pc:sldMkLst>
        <pc:spChg chg="add mod">
          <ac:chgData name="Cynthia Enciso" userId="7915927f-c5cf-4e1f-876d-e79882ad52fa" providerId="ADAL" clId="{2E28DCF1-862D-4D4C-876D-0A82976E4C64}" dt="2021-05-25T20:03:44.238" v="8" actId="20577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 mod">
        <pc:chgData name="Cynthia Enciso" userId="7915927f-c5cf-4e1f-876d-e79882ad52fa" providerId="ADAL" clId="{2E28DCF1-862D-4D4C-876D-0A82976E4C64}" dt="2021-05-25T20:25:58.725" v="444" actId="1076"/>
        <pc:sldMkLst>
          <pc:docMk/>
          <pc:sldMk cId="2599203940" sldId="259"/>
        </pc:sldMkLst>
        <pc:spChg chg="add mod">
          <ac:chgData name="Cynthia Enciso" userId="7915927f-c5cf-4e1f-876d-e79882ad52fa" providerId="ADAL" clId="{2E28DCF1-862D-4D4C-876D-0A82976E4C64}" dt="2021-05-25T20:25:58.725" v="444" actId="1076"/>
          <ac:spMkLst>
            <pc:docMk/>
            <pc:sldMk cId="2599203940" sldId="259"/>
            <ac:spMk id="5" creationId="{A0DCDC54-A7E8-4831-8BCB-F850336ABA99}"/>
          </ac:spMkLst>
        </pc:spChg>
      </pc:sldChg>
      <pc:sldChg chg="addSp modSp mod">
        <pc:chgData name="Cynthia Enciso" userId="7915927f-c5cf-4e1f-876d-e79882ad52fa" providerId="ADAL" clId="{2E28DCF1-862D-4D4C-876D-0A82976E4C64}" dt="2021-05-25T20:27:25.888" v="460" actId="1076"/>
        <pc:sldMkLst>
          <pc:docMk/>
          <pc:sldMk cId="2395134128" sldId="260"/>
        </pc:sldMkLst>
        <pc:spChg chg="add mod">
          <ac:chgData name="Cynthia Enciso" userId="7915927f-c5cf-4e1f-876d-e79882ad52fa" providerId="ADAL" clId="{2E28DCF1-862D-4D4C-876D-0A82976E4C64}" dt="2021-05-25T20:27:25.888" v="460" actId="1076"/>
          <ac:spMkLst>
            <pc:docMk/>
            <pc:sldMk cId="2395134128" sldId="260"/>
            <ac:spMk id="5" creationId="{F58D2550-2147-425F-9FE3-6BFBAC2DEC02}"/>
          </ac:spMkLst>
        </pc:spChg>
      </pc:sldChg>
      <pc:sldChg chg="modSp mod">
        <pc:chgData name="Cynthia Enciso" userId="7915927f-c5cf-4e1f-876d-e79882ad52fa" providerId="ADAL" clId="{2E28DCF1-862D-4D4C-876D-0A82976E4C64}" dt="2021-05-25T20:19:14.615" v="411" actId="20577"/>
        <pc:sldMkLst>
          <pc:docMk/>
          <pc:sldMk cId="388207083" sldId="264"/>
        </pc:sldMkLst>
        <pc:spChg chg="mod">
          <ac:chgData name="Cynthia Enciso" userId="7915927f-c5cf-4e1f-876d-e79882ad52fa" providerId="ADAL" clId="{2E28DCF1-862D-4D4C-876D-0A82976E4C64}" dt="2021-05-25T20:19:14.615" v="411" actId="20577"/>
          <ac:spMkLst>
            <pc:docMk/>
            <pc:sldMk cId="388207083" sldId="264"/>
            <ac:spMk id="3" creationId="{39248842-1B3D-406C-952C-0E1D3252B26A}"/>
          </ac:spMkLst>
        </pc:spChg>
      </pc:sldChg>
      <pc:sldChg chg="modSp mod">
        <pc:chgData name="Cynthia Enciso" userId="7915927f-c5cf-4e1f-876d-e79882ad52fa" providerId="ADAL" clId="{2E28DCF1-862D-4D4C-876D-0A82976E4C64}" dt="2021-05-25T20:24:44.508" v="416" actId="27636"/>
        <pc:sldMkLst>
          <pc:docMk/>
          <pc:sldMk cId="2963993193" sldId="265"/>
        </pc:sldMkLst>
        <pc:spChg chg="mod">
          <ac:chgData name="Cynthia Enciso" userId="7915927f-c5cf-4e1f-876d-e79882ad52fa" providerId="ADAL" clId="{2E28DCF1-862D-4D4C-876D-0A82976E4C64}" dt="2021-05-25T20:24:44.508" v="416" actId="27636"/>
          <ac:spMkLst>
            <pc:docMk/>
            <pc:sldMk cId="2963993193" sldId="265"/>
            <ac:spMk id="3" creationId="{3300291E-1C76-4B31-9D46-C2DBBFC7A069}"/>
          </ac:spMkLst>
        </pc:spChg>
      </pc:sldChg>
      <pc:sldChg chg="addSp modSp mod">
        <pc:chgData name="Cynthia Enciso" userId="7915927f-c5cf-4e1f-876d-e79882ad52fa" providerId="ADAL" clId="{2E28DCF1-862D-4D4C-876D-0A82976E4C64}" dt="2021-05-25T20:37:17.858" v="568" actId="14100"/>
        <pc:sldMkLst>
          <pc:docMk/>
          <pc:sldMk cId="2947364483" sldId="266"/>
        </pc:sldMkLst>
        <pc:spChg chg="add mod">
          <ac:chgData name="Cynthia Enciso" userId="7915927f-c5cf-4e1f-876d-e79882ad52fa" providerId="ADAL" clId="{2E28DCF1-862D-4D4C-876D-0A82976E4C64}" dt="2021-05-25T20:35:52.798" v="504" actId="14100"/>
          <ac:spMkLst>
            <pc:docMk/>
            <pc:sldMk cId="2947364483" sldId="266"/>
            <ac:spMk id="5" creationId="{B3383E44-B4EB-4240-9765-2004E100CFEC}"/>
          </ac:spMkLst>
        </pc:spChg>
        <pc:spChg chg="add mod">
          <ac:chgData name="Cynthia Enciso" userId="7915927f-c5cf-4e1f-876d-e79882ad52fa" providerId="ADAL" clId="{2E28DCF1-862D-4D4C-876D-0A82976E4C64}" dt="2021-05-25T20:37:17.858" v="568" actId="14100"/>
          <ac:spMkLst>
            <pc:docMk/>
            <pc:sldMk cId="2947364483" sldId="266"/>
            <ac:spMk id="6" creationId="{A54A671A-45AB-498D-B38B-4CC4FF07139A}"/>
          </ac:spMkLst>
        </pc:spChg>
      </pc:sldChg>
      <pc:sldChg chg="addSp delSp modSp mod">
        <pc:chgData name="Cynthia Enciso" userId="7915927f-c5cf-4e1f-876d-e79882ad52fa" providerId="ADAL" clId="{2E28DCF1-862D-4D4C-876D-0A82976E4C64}" dt="2021-05-25T21:12:02.855" v="631" actId="571"/>
        <pc:sldMkLst>
          <pc:docMk/>
          <pc:sldMk cId="2319034473" sldId="270"/>
        </pc:sldMkLst>
        <pc:spChg chg="add mod">
          <ac:chgData name="Cynthia Enciso" userId="7915927f-c5cf-4e1f-876d-e79882ad52fa" providerId="ADAL" clId="{2E28DCF1-862D-4D4C-876D-0A82976E4C64}" dt="2021-05-25T21:09:13.481" v="610" actId="20577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2E28DCF1-862D-4D4C-876D-0A82976E4C64}" dt="2021-05-25T21:06:04.538" v="579" actId="1076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2E28DCF1-862D-4D4C-876D-0A82976E4C64}" dt="2021-05-25T21:10:13.200" v="621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2E28DCF1-862D-4D4C-876D-0A82976E4C64}" dt="2021-05-25T21:10:28.870" v="62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2E28DCF1-862D-4D4C-876D-0A82976E4C64}" dt="2021-05-25T21:09:22.676" v="619" actId="1076"/>
          <ac:spMkLst>
            <pc:docMk/>
            <pc:sldMk cId="2319034473" sldId="270"/>
            <ac:spMk id="27" creationId="{52E81E01-9B85-4365-A83F-C012664077E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27" creationId="{DCEF357D-D40C-4FC9-8906-A5F626378C4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0" creationId="{00693D47-F81C-4B47-ACF2-E4A14E388C56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1" creationId="{D25A5204-58E0-4B55-B96D-4FD974BD472F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2" creationId="{EF4E2520-5747-436B-970D-758E4C9F6417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3" creationId="{EB67F3F7-0318-4D92-870C-0852261C6830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4" creationId="{23850915-FAEA-4BB4-92C3-6FF1A647B710}"/>
          </ac:spMkLst>
        </pc:spChg>
        <pc:spChg chg="mod">
          <ac:chgData name="Cynthia Enciso" userId="7915927f-c5cf-4e1f-876d-e79882ad52fa" providerId="ADAL" clId="{2E28DCF1-862D-4D4C-876D-0A82976E4C64}" dt="2021-05-25T21:05:26.424" v="573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2E28DCF1-862D-4D4C-876D-0A82976E4C64}" dt="2021-05-25T21:05:45.562" v="575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2E28DCF1-862D-4D4C-876D-0A82976E4C64}" dt="2021-05-25T21:05:47.784" v="576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2E28DCF1-862D-4D4C-876D-0A82976E4C64}" dt="2021-05-25T21:08:02.398" v="585" actId="1076"/>
          <ac:spMkLst>
            <pc:docMk/>
            <pc:sldMk cId="2319034473" sldId="270"/>
            <ac:spMk id="58" creationId="{2DD44E1C-429E-4847-B9CE-AAEE455A7517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0" creationId="{3618327E-3855-482F-B75B-8D6A928D0157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1" creationId="{6FDCC27E-2658-4A0E-A540-F5B179763DD1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2" creationId="{5B6DE506-0651-4968-A934-6268655A2FE5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3" creationId="{23296F60-1876-4084-86AD-2B97DA8E4862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4" creationId="{C93FF507-BE40-4CB4-98E8-9FE9BFEA565A}"/>
          </ac:spMkLst>
        </pc:spChg>
        <pc:spChg chg="add mod">
          <ac:chgData name="Cynthia Enciso" userId="7915927f-c5cf-4e1f-876d-e79882ad52fa" providerId="ADAL" clId="{2E28DCF1-862D-4D4C-876D-0A82976E4C64}" dt="2021-05-25T21:05:09.686" v="570" actId="1076"/>
          <ac:spMkLst>
            <pc:docMk/>
            <pc:sldMk cId="2319034473" sldId="270"/>
            <ac:spMk id="65" creationId="{710CA644-BC30-44EC-A0F5-C005FB78D407}"/>
          </ac:spMkLst>
        </pc:spChg>
        <pc:spChg chg="add mod">
          <ac:chgData name="Cynthia Enciso" userId="7915927f-c5cf-4e1f-876d-e79882ad52fa" providerId="ADAL" clId="{2E28DCF1-862D-4D4C-876D-0A82976E4C64}" dt="2021-05-25T21:08:05.837" v="586" actId="57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7" creationId="{2D87D5D7-93B9-489F-988A-DC40C7579EA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8" creationId="{6EB5BDC2-066F-4A8C-8B41-62E68F1644BE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9" creationId="{9D15F392-87A4-4166-A797-B8B09171F788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0" creationId="{4CAF66D2-21FF-4E0C-94BA-184DB51D831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1" creationId="{49671751-D38F-4D95-93B6-A9F8921CA11D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2" creationId="{CA97204D-3109-4A86-9B52-8DA2363AEF9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3" creationId="{467FDD4F-DCD0-48B8-9B73-823C6B08F651}"/>
          </ac:spMkLst>
        </pc:spChg>
        <pc:spChg chg="add mod">
          <ac:chgData name="Cynthia Enciso" userId="7915927f-c5cf-4e1f-876d-e79882ad52fa" providerId="ADAL" clId="{2E28DCF1-862D-4D4C-876D-0A82976E4C64}" dt="2021-05-25T21:10:58.611" v="624" actId="571"/>
          <ac:spMkLst>
            <pc:docMk/>
            <pc:sldMk cId="2319034473" sldId="270"/>
            <ac:spMk id="74" creationId="{214FE5F0-9A8D-48CD-AC53-D057EBEA33B1}"/>
          </ac:spMkLst>
        </pc:spChg>
        <pc:spChg chg="add mod">
          <ac:chgData name="Cynthia Enciso" userId="7915927f-c5cf-4e1f-876d-e79882ad52fa" providerId="ADAL" clId="{2E28DCF1-862D-4D4C-876D-0A82976E4C64}" dt="2021-05-25T21:11:27.332" v="625" actId="571"/>
          <ac:spMkLst>
            <pc:docMk/>
            <pc:sldMk cId="2319034473" sldId="270"/>
            <ac:spMk id="75" creationId="{A04E6601-5C06-4F98-8094-DE356B3A56C4}"/>
          </ac:spMkLst>
        </pc:spChg>
        <pc:spChg chg="add mod">
          <ac:chgData name="Cynthia Enciso" userId="7915927f-c5cf-4e1f-876d-e79882ad52fa" providerId="ADAL" clId="{2E28DCF1-862D-4D4C-876D-0A82976E4C64}" dt="2021-05-25T21:11:48.336" v="626" actId="571"/>
          <ac:spMkLst>
            <pc:docMk/>
            <pc:sldMk cId="2319034473" sldId="270"/>
            <ac:spMk id="76" creationId="{7CACBBEE-2E27-4492-93AA-9A520D16824C}"/>
          </ac:spMkLst>
        </pc:spChg>
        <pc:spChg chg="add mod">
          <ac:chgData name="Cynthia Enciso" userId="7915927f-c5cf-4e1f-876d-e79882ad52fa" providerId="ADAL" clId="{2E28DCF1-862D-4D4C-876D-0A82976E4C64}" dt="2021-05-25T21:11:50.059" v="627" actId="571"/>
          <ac:spMkLst>
            <pc:docMk/>
            <pc:sldMk cId="2319034473" sldId="270"/>
            <ac:spMk id="77" creationId="{8B367CAE-89F6-43C4-9CD9-2A60B983B03A}"/>
          </ac:spMkLst>
        </pc:spChg>
        <pc:spChg chg="add mod">
          <ac:chgData name="Cynthia Enciso" userId="7915927f-c5cf-4e1f-876d-e79882ad52fa" providerId="ADAL" clId="{2E28DCF1-862D-4D4C-876D-0A82976E4C64}" dt="2021-05-25T21:11:54.624" v="628" actId="571"/>
          <ac:spMkLst>
            <pc:docMk/>
            <pc:sldMk cId="2319034473" sldId="270"/>
            <ac:spMk id="78" creationId="{DA0A20DC-8FFE-4E79-BBC7-3F3F027D8C6A}"/>
          </ac:spMkLst>
        </pc:spChg>
        <pc:spChg chg="add mod">
          <ac:chgData name="Cynthia Enciso" userId="7915927f-c5cf-4e1f-876d-e79882ad52fa" providerId="ADAL" clId="{2E28DCF1-862D-4D4C-876D-0A82976E4C64}" dt="2021-05-25T21:11:57.258" v="629" actId="571"/>
          <ac:spMkLst>
            <pc:docMk/>
            <pc:sldMk cId="2319034473" sldId="270"/>
            <ac:spMk id="79" creationId="{B8DC9761-F5DD-437B-9CDC-B68E9C8050D6}"/>
          </ac:spMkLst>
        </pc:spChg>
        <pc:spChg chg="add mod">
          <ac:chgData name="Cynthia Enciso" userId="7915927f-c5cf-4e1f-876d-e79882ad52fa" providerId="ADAL" clId="{2E28DCF1-862D-4D4C-876D-0A82976E4C64}" dt="2021-05-25T21:12:00.022" v="630" actId="571"/>
          <ac:spMkLst>
            <pc:docMk/>
            <pc:sldMk cId="2319034473" sldId="270"/>
            <ac:spMk id="80" creationId="{18EEEC5C-540B-4290-8D78-C577A18F6AB9}"/>
          </ac:spMkLst>
        </pc:spChg>
        <pc:spChg chg="add mod">
          <ac:chgData name="Cynthia Enciso" userId="7915927f-c5cf-4e1f-876d-e79882ad52fa" providerId="ADAL" clId="{2E28DCF1-862D-4D4C-876D-0A82976E4C64}" dt="2021-05-25T21:12:02.855" v="631" actId="571"/>
          <ac:spMkLst>
            <pc:docMk/>
            <pc:sldMk cId="2319034473" sldId="270"/>
            <ac:spMk id="81" creationId="{CB09B3CA-F3C9-4A19-94D8-53EC575C82D2}"/>
          </ac:spMkLst>
        </pc:spChg>
      </pc:sldChg>
      <pc:sldChg chg="addSp delSp modSp new del mod">
        <pc:chgData name="Cynthia Enciso" userId="7915927f-c5cf-4e1f-876d-e79882ad52fa" providerId="ADAL" clId="{2E28DCF1-862D-4D4C-876D-0A82976E4C64}" dt="2021-05-25T20:17:51.595" v="309" actId="47"/>
        <pc:sldMkLst>
          <pc:docMk/>
          <pc:sldMk cId="1249251414" sldId="271"/>
        </pc:sldMkLst>
        <pc:spChg chg="del">
          <ac:chgData name="Cynthia Enciso" userId="7915927f-c5cf-4e1f-876d-e79882ad52fa" providerId="ADAL" clId="{2E28DCF1-862D-4D4C-876D-0A82976E4C64}" dt="2021-05-25T20:07:00.110" v="58" actId="478"/>
          <ac:spMkLst>
            <pc:docMk/>
            <pc:sldMk cId="1249251414" sldId="271"/>
            <ac:spMk id="3" creationId="{2AAEB7D0-A23A-42B0-A282-6BB8225BC39F}"/>
          </ac:spMkLst>
        </pc:spChg>
        <pc:spChg chg="add mod">
          <ac:chgData name="Cynthia Enciso" userId="7915927f-c5cf-4e1f-876d-e79882ad52fa" providerId="ADAL" clId="{2E28DCF1-862D-4D4C-876D-0A82976E4C64}" dt="2021-05-25T20:16:27.776" v="291" actId="20577"/>
          <ac:spMkLst>
            <pc:docMk/>
            <pc:sldMk cId="1249251414" sldId="271"/>
            <ac:spMk id="5" creationId="{EECCFC57-02D4-426C-B1AA-DEFB7055CA74}"/>
          </ac:spMkLst>
        </pc:spChg>
        <pc:spChg chg="add mod">
          <ac:chgData name="Cynthia Enciso" userId="7915927f-c5cf-4e1f-876d-e79882ad52fa" providerId="ADAL" clId="{2E28DCF1-862D-4D4C-876D-0A82976E4C64}" dt="2021-05-25T20:17:21.407" v="304" actId="1076"/>
          <ac:spMkLst>
            <pc:docMk/>
            <pc:sldMk cId="1249251414" sldId="271"/>
            <ac:spMk id="6" creationId="{18E4B645-A74B-48AA-AB79-3EFA591FB66A}"/>
          </ac:spMkLst>
        </pc:spChg>
        <pc:spChg chg="add mod">
          <ac:chgData name="Cynthia Enciso" userId="7915927f-c5cf-4e1f-876d-e79882ad52fa" providerId="ADAL" clId="{2E28DCF1-862D-4D4C-876D-0A82976E4C64}" dt="2021-05-25T20:17:09.816" v="298" actId="1076"/>
          <ac:spMkLst>
            <pc:docMk/>
            <pc:sldMk cId="1249251414" sldId="271"/>
            <ac:spMk id="7" creationId="{5BEFCAFC-DF25-4EE4-918D-AC15304DBEEB}"/>
          </ac:spMkLst>
        </pc:spChg>
        <pc:spChg chg="add mod">
          <ac:chgData name="Cynthia Enciso" userId="7915927f-c5cf-4e1f-876d-e79882ad52fa" providerId="ADAL" clId="{2E28DCF1-862D-4D4C-876D-0A82976E4C64}" dt="2021-05-25T20:12:26.662" v="284" actId="1076"/>
          <ac:spMkLst>
            <pc:docMk/>
            <pc:sldMk cId="1249251414" sldId="271"/>
            <ac:spMk id="8" creationId="{3E69C4B6-3156-4ED0-B806-82301E105F6D}"/>
          </ac:spMkLst>
        </pc:spChg>
        <pc:spChg chg="add mod">
          <ac:chgData name="Cynthia Enciso" userId="7915927f-c5cf-4e1f-876d-e79882ad52fa" providerId="ADAL" clId="{2E28DCF1-862D-4D4C-876D-0A82976E4C64}" dt="2021-05-25T20:08:34.159" v="171" actId="14100"/>
          <ac:spMkLst>
            <pc:docMk/>
            <pc:sldMk cId="1249251414" sldId="271"/>
            <ac:spMk id="11" creationId="{AE511097-E1E6-4A5D-8F73-D2F4EB48231D}"/>
          </ac:spMkLst>
        </pc:spChg>
        <pc:spChg chg="add mod">
          <ac:chgData name="Cynthia Enciso" userId="7915927f-c5cf-4e1f-876d-e79882ad52fa" providerId="ADAL" clId="{2E28DCF1-862D-4D4C-876D-0A82976E4C64}" dt="2021-05-25T20:08:20.984" v="154" actId="14100"/>
          <ac:spMkLst>
            <pc:docMk/>
            <pc:sldMk cId="1249251414" sldId="271"/>
            <ac:spMk id="12" creationId="{B701E6CB-7F4E-47B6-9BE3-F966136C5A03}"/>
          </ac:spMkLst>
        </pc:spChg>
        <pc:spChg chg="add del mod">
          <ac:chgData name="Cynthia Enciso" userId="7915927f-c5cf-4e1f-876d-e79882ad52fa" providerId="ADAL" clId="{2E28DCF1-862D-4D4C-876D-0A82976E4C64}" dt="2021-05-25T20:17:23.888" v="308"/>
          <ac:spMkLst>
            <pc:docMk/>
            <pc:sldMk cId="1249251414" sldId="271"/>
            <ac:spMk id="21" creationId="{C3BC5317-21A3-45B4-9355-0516BDFFA08D}"/>
          </ac:spMkLst>
        </pc:spChg>
        <pc:cxnChg chg="add mod">
          <ac:chgData name="Cynthia Enciso" userId="7915927f-c5cf-4e1f-876d-e79882ad52fa" providerId="ADAL" clId="{2E28DCF1-862D-4D4C-876D-0A82976E4C64}" dt="2021-05-25T20:17:05.263" v="295" actId="1076"/>
          <ac:cxnSpMkLst>
            <pc:docMk/>
            <pc:sldMk cId="1249251414" sldId="271"/>
            <ac:cxnSpMk id="10" creationId="{DF5FD9CE-F2EF-4106-9130-BD9C1D361101}"/>
          </ac:cxnSpMkLst>
        </pc:cxnChg>
        <pc:cxnChg chg="add mod">
          <ac:chgData name="Cynthia Enciso" userId="7915927f-c5cf-4e1f-876d-e79882ad52fa" providerId="ADAL" clId="{2E28DCF1-862D-4D4C-876D-0A82976E4C64}" dt="2021-05-25T20:17:08.129" v="297" actId="14100"/>
          <ac:cxnSpMkLst>
            <pc:docMk/>
            <pc:sldMk cId="1249251414" sldId="271"/>
            <ac:cxnSpMk id="13" creationId="{0504B9A1-AEE9-4595-AA7D-4C97EF16D702}"/>
          </ac:cxnSpMkLst>
        </pc:cxnChg>
        <pc:cxnChg chg="add mod">
          <ac:chgData name="Cynthia Enciso" userId="7915927f-c5cf-4e1f-876d-e79882ad52fa" providerId="ADAL" clId="{2E28DCF1-862D-4D4C-876D-0A82976E4C64}" dt="2021-05-25T20:17:14.392" v="299" actId="1076"/>
          <ac:cxnSpMkLst>
            <pc:docMk/>
            <pc:sldMk cId="1249251414" sldId="271"/>
            <ac:cxnSpMk id="15" creationId="{AAAEFBCA-D7C1-4E06-8545-567F94154E85}"/>
          </ac:cxnSpMkLst>
        </pc:cxnChg>
        <pc:cxnChg chg="add mod">
          <ac:chgData name="Cynthia Enciso" userId="7915927f-c5cf-4e1f-876d-e79882ad52fa" providerId="ADAL" clId="{2E28DCF1-862D-4D4C-876D-0A82976E4C64}" dt="2021-05-25T20:17:02.801" v="294" actId="1076"/>
          <ac:cxnSpMkLst>
            <pc:docMk/>
            <pc:sldMk cId="1249251414" sldId="271"/>
            <ac:cxnSpMk id="17" creationId="{4725B65D-2718-4B96-B4DD-8C0EE03A3B20}"/>
          </ac:cxnSpMkLst>
        </pc:cxnChg>
        <pc:cxnChg chg="add mod">
          <ac:chgData name="Cynthia Enciso" userId="7915927f-c5cf-4e1f-876d-e79882ad52fa" providerId="ADAL" clId="{2E28DCF1-862D-4D4C-876D-0A82976E4C64}" dt="2021-05-25T20:17:23.714" v="306" actId="1076"/>
          <ac:cxnSpMkLst>
            <pc:docMk/>
            <pc:sldMk cId="1249251414" sldId="271"/>
            <ac:cxnSpMk id="20" creationId="{1DF5F086-171B-48C1-88DD-EBC44591336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" TargetMode="External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</p:spPr>
        <p:txBody>
          <a:bodyPr anchor="b">
            <a:normAutofit/>
          </a:bodyPr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BF6D-E855-4C54-B49E-0CAB624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398B-19E6-4E2D-97F6-12BD35AC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3 main relationships tables can have with one another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One-to-One:</a:t>
            </a:r>
            <a:r>
              <a:rPr lang="en-US" dirty="0"/>
              <a:t> for both tables, each row is associated with one other row from the other table</a:t>
            </a:r>
          </a:p>
          <a:p>
            <a:pPr lvl="1"/>
            <a:r>
              <a:rPr lang="en-US" dirty="0"/>
              <a:t>social security numbers to people</a:t>
            </a:r>
          </a:p>
          <a:p>
            <a:pPr lvl="1"/>
            <a:r>
              <a:rPr lang="en-US" dirty="0"/>
              <a:t>students to backpacks</a:t>
            </a:r>
          </a:p>
          <a:p>
            <a:r>
              <a:rPr lang="en-US" b="1" dirty="0"/>
              <a:t>One-To-Many:</a:t>
            </a:r>
            <a:r>
              <a:rPr lang="en-US" dirty="0"/>
              <a:t> one table’s row can be associated with many rows of another table</a:t>
            </a:r>
          </a:p>
          <a:p>
            <a:pPr lvl="1"/>
            <a:r>
              <a:rPr lang="en-US" dirty="0"/>
              <a:t>school to students</a:t>
            </a:r>
          </a:p>
          <a:p>
            <a:pPr lvl="1"/>
            <a:r>
              <a:rPr lang="en-US" dirty="0"/>
              <a:t>customer to orders</a:t>
            </a:r>
          </a:p>
          <a:p>
            <a:r>
              <a:rPr lang="en-US" b="1" dirty="0"/>
              <a:t>Many-to-Many:</a:t>
            </a:r>
            <a:r>
              <a:rPr lang="en-US" dirty="0"/>
              <a:t> many rows from one table can be associated with many rows from another table</a:t>
            </a:r>
          </a:p>
          <a:p>
            <a:pPr lvl="1"/>
            <a:r>
              <a:rPr lang="en-US" dirty="0"/>
              <a:t>students to classes</a:t>
            </a:r>
          </a:p>
          <a:p>
            <a:pPr lvl="1"/>
            <a:r>
              <a:rPr lang="en-US" dirty="0"/>
              <a:t>actors to movies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AA6EF-722D-439D-B5B2-CCB60D6C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3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7BE7-4F55-4A59-BC6D-15652F60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8E34-A4EE-4FE8-ACB3-A11F312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B865C7-7426-4863-B24C-F9173F9D01A1}"/>
              </a:ext>
            </a:extLst>
          </p:cNvPr>
          <p:cNvGrpSpPr/>
          <p:nvPr/>
        </p:nvGrpSpPr>
        <p:grpSpPr>
          <a:xfrm>
            <a:off x="269790" y="1387371"/>
            <a:ext cx="6443109" cy="3693914"/>
            <a:chOff x="159572" y="1403867"/>
            <a:chExt cx="6443109" cy="36939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8C53C-28AB-4C2C-9418-652F9003A628}"/>
                </a:ext>
              </a:extLst>
            </p:cNvPr>
            <p:cNvSpPr/>
            <p:nvPr/>
          </p:nvSpPr>
          <p:spPr>
            <a:xfrm>
              <a:off x="159572" y="1403867"/>
              <a:ext cx="6309808" cy="3693914"/>
            </a:xfrm>
            <a:prstGeom prst="rect">
              <a:avLst/>
            </a:prstGeom>
            <a:solidFill>
              <a:srgbClr val="F36A25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CD929F-DA6D-44C9-9AFC-69876A15DF62}"/>
                </a:ext>
              </a:extLst>
            </p:cNvPr>
            <p:cNvSpPr txBox="1"/>
            <p:nvPr/>
          </p:nvSpPr>
          <p:spPr>
            <a:xfrm>
              <a:off x="380010" y="1608544"/>
              <a:ext cx="6222671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TABLE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school(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id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PRIMARY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KEY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algn="l"/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	name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VARCHAR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250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endParaRPr lang="en-US" sz="1800" dirty="0">
                <a:latin typeface="Consolas" panose="020B0609020204030204" pitchFamily="49" charset="0"/>
              </a:endParaRPr>
            </a:p>
            <a:p>
              <a:pPr algn="l"/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TABLE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student(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id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PRIMARY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KEY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full_name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VARCHAR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100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gpa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NUMERIC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school_id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REFERENCES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school(id)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F952A-1B58-4AAD-91A8-206EEBD9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10" y="5249457"/>
            <a:ext cx="8032470" cy="13879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school table’s </a:t>
            </a:r>
            <a:r>
              <a:rPr lang="en-US" b="1" dirty="0"/>
              <a:t>id</a:t>
            </a:r>
            <a:r>
              <a:rPr lang="en-US" dirty="0"/>
              <a:t> column is a </a:t>
            </a:r>
            <a:r>
              <a:rPr lang="en-US" b="1" dirty="0"/>
              <a:t>primary key column</a:t>
            </a:r>
          </a:p>
          <a:p>
            <a:pPr lvl="1"/>
            <a:r>
              <a:rPr lang="en-US" dirty="0"/>
              <a:t>This means every school has a unique id value</a:t>
            </a:r>
          </a:p>
          <a:p>
            <a:r>
              <a:rPr lang="en-US" dirty="0"/>
              <a:t>The student table’s </a:t>
            </a:r>
            <a:r>
              <a:rPr lang="en-US" b="1" dirty="0"/>
              <a:t>school_id </a:t>
            </a:r>
            <a:r>
              <a:rPr lang="en-US" dirty="0"/>
              <a:t>column is a foreign key column as it depends on the school table’s </a:t>
            </a:r>
            <a:r>
              <a:rPr lang="en-US" b="1" dirty="0"/>
              <a:t>id</a:t>
            </a:r>
            <a:r>
              <a:rPr lang="en-US" dirty="0"/>
              <a:t>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5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52254"/>
            <a:ext cx="8826500" cy="326855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Querying Tables</a:t>
            </a:r>
          </a:p>
        </p:txBody>
      </p:sp>
    </p:spTree>
    <p:extLst>
      <p:ext uri="{BB962C8B-B14F-4D97-AF65-F5344CB8AC3E}">
        <p14:creationId xmlns:p14="http://schemas.microsoft.com/office/powerpoint/2010/main" val="63229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EE28871-523C-42C6-A744-99A3BF526464}"/>
              </a:ext>
            </a:extLst>
          </p:cNvPr>
          <p:cNvSpPr/>
          <p:nvPr/>
        </p:nvSpPr>
        <p:spPr>
          <a:xfrm>
            <a:off x="3509010" y="1274423"/>
            <a:ext cx="5475418" cy="5454414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D19F3-0109-419A-8F7E-B2C36894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9EB5C-634F-47F1-A8FA-6ACBBF68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DB851-0D5A-4369-BA35-C3ECD87B8122}"/>
              </a:ext>
            </a:extLst>
          </p:cNvPr>
          <p:cNvSpPr txBox="1"/>
          <p:nvPr/>
        </p:nvSpPr>
        <p:spPr>
          <a:xfrm>
            <a:off x="3579446" y="1813753"/>
            <a:ext cx="5612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columns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C500E-242C-45E3-BF3D-F16AE9B53571}"/>
              </a:ext>
            </a:extLst>
          </p:cNvPr>
          <p:cNvSpPr txBox="1"/>
          <p:nvPr/>
        </p:nvSpPr>
        <p:spPr>
          <a:xfrm>
            <a:off x="3579446" y="2220597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columns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D460D-D9AF-4D76-A28A-7471DE2803EC}"/>
              </a:ext>
            </a:extLst>
          </p:cNvPr>
          <p:cNvSpPr txBox="1"/>
          <p:nvPr/>
        </p:nvSpPr>
        <p:spPr>
          <a:xfrm>
            <a:off x="3579446" y="2624058"/>
            <a:ext cx="604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column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new value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74553-A1CF-4DC9-B9AA-55EDFC42E02D}"/>
              </a:ext>
            </a:extLst>
          </p:cNvPr>
          <p:cNvSpPr txBox="1"/>
          <p:nvPr/>
        </p:nvSpPr>
        <p:spPr>
          <a:xfrm>
            <a:off x="3579446" y="3027519"/>
            <a:ext cx="604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condition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CF2D0A-211A-4A8B-985D-1BD214C68BF4}"/>
              </a:ext>
            </a:extLst>
          </p:cNvPr>
          <p:cNvSpPr txBox="1">
            <a:spLocks/>
          </p:cNvSpPr>
          <p:nvPr/>
        </p:nvSpPr>
        <p:spPr>
          <a:xfrm>
            <a:off x="23138" y="1531705"/>
            <a:ext cx="3951960" cy="513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DML allows us to query tables in the database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dirty="0"/>
              <a:t>Commands commonly used: </a:t>
            </a:r>
          </a:p>
          <a:p>
            <a:pPr lvl="1"/>
            <a:r>
              <a:rPr lang="en-US" b="1" dirty="0"/>
              <a:t>INSERT INTO</a:t>
            </a:r>
          </a:p>
          <a:p>
            <a:pPr lvl="1"/>
            <a:r>
              <a:rPr lang="en-US" b="1" dirty="0"/>
              <a:t>SELECT</a:t>
            </a:r>
          </a:p>
          <a:p>
            <a:pPr lvl="1"/>
            <a:r>
              <a:rPr lang="en-US" b="1" dirty="0"/>
              <a:t>UPDATE</a:t>
            </a:r>
          </a:p>
          <a:p>
            <a:pPr lvl="1"/>
            <a:r>
              <a:rPr lang="en-US" b="1" dirty="0"/>
              <a:t>DELETE FROM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2494F-CB72-46D6-9E4B-B41C446A2BCF}"/>
              </a:ext>
            </a:extLst>
          </p:cNvPr>
          <p:cNvSpPr txBox="1"/>
          <p:nvPr/>
        </p:nvSpPr>
        <p:spPr>
          <a:xfrm>
            <a:off x="5451539" y="1444421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SQL Syntax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97E85-6048-41B5-B1A7-2C590D8E7502}"/>
              </a:ext>
            </a:extLst>
          </p:cNvPr>
          <p:cNvSpPr txBox="1"/>
          <p:nvPr/>
        </p:nvSpPr>
        <p:spPr>
          <a:xfrm>
            <a:off x="3579446" y="3816085"/>
            <a:ext cx="5612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get all records from student table</a:t>
            </a:r>
          </a:p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student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572ED-A62D-4913-B90C-F4577B1CA805}"/>
              </a:ext>
            </a:extLst>
          </p:cNvPr>
          <p:cNvSpPr txBox="1"/>
          <p:nvPr/>
        </p:nvSpPr>
        <p:spPr>
          <a:xfrm>
            <a:off x="3579446" y="4442319"/>
            <a:ext cx="7429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add new record to student table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name, gpa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‘Tory’, 3.0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82C02-FADD-4524-9A00-BF61F56B743B}"/>
              </a:ext>
            </a:extLst>
          </p:cNvPr>
          <p:cNvSpPr txBox="1"/>
          <p:nvPr/>
        </p:nvSpPr>
        <p:spPr>
          <a:xfrm>
            <a:off x="3579446" y="5375567"/>
            <a:ext cx="6046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update every gpa in student table to 0</a:t>
            </a:r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student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gpa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975AB-7330-445A-9AB6-EC11F4C60B48}"/>
              </a:ext>
            </a:extLst>
          </p:cNvPr>
          <p:cNvSpPr txBox="1"/>
          <p:nvPr/>
        </p:nvSpPr>
        <p:spPr>
          <a:xfrm>
            <a:off x="3579446" y="6021898"/>
            <a:ext cx="6046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delete the student whose id is 1</a:t>
            </a:r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student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id = 1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5333B4-76DA-4460-9456-7830C8DF0F82}"/>
              </a:ext>
            </a:extLst>
          </p:cNvPr>
          <p:cNvSpPr txBox="1"/>
          <p:nvPr/>
        </p:nvSpPr>
        <p:spPr>
          <a:xfrm>
            <a:off x="5348556" y="3468022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SQL Examples</a:t>
            </a:r>
          </a:p>
        </p:txBody>
      </p:sp>
    </p:spTree>
    <p:extLst>
      <p:ext uri="{BB962C8B-B14F-4D97-AF65-F5344CB8AC3E}">
        <p14:creationId xmlns:p14="http://schemas.microsoft.com/office/powerpoint/2010/main" val="168603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0BD2-C36A-42FD-91AA-9460FAC7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6699-66BB-40D8-A5C0-8117EDD9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8616"/>
            <a:ext cx="466062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b="1" dirty="0"/>
              <a:t>statement </a:t>
            </a:r>
            <a:r>
              <a:rPr lang="en-US" dirty="0"/>
              <a:t>allows us to create a </a:t>
            </a:r>
            <a:r>
              <a:rPr lang="en-US" dirty="0" err="1"/>
              <a:t>resultset</a:t>
            </a:r>
            <a:r>
              <a:rPr lang="en-US" dirty="0"/>
              <a:t> of information from two tables based on a related column between them</a:t>
            </a:r>
          </a:p>
          <a:p>
            <a:r>
              <a:rPr lang="en-US" dirty="0"/>
              <a:t>There are four common joins:</a:t>
            </a:r>
          </a:p>
          <a:p>
            <a:pPr lvl="1"/>
            <a:r>
              <a:rPr lang="en-US" dirty="0"/>
              <a:t>INNER</a:t>
            </a:r>
          </a:p>
          <a:p>
            <a:pPr lvl="1"/>
            <a:r>
              <a:rPr lang="en-US" dirty="0"/>
              <a:t>OUTER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59513-C6D5-48AD-91DB-2C69DAAA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1BB59-4AE1-4CDC-A6A7-B527D82DAF9D}"/>
              </a:ext>
            </a:extLst>
          </p:cNvPr>
          <p:cNvSpPr txBox="1"/>
          <p:nvPr/>
        </p:nvSpPr>
        <p:spPr>
          <a:xfrm>
            <a:off x="4660620" y="3053656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columns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sz="2800" dirty="0">
                <a:latin typeface="Consolas" panose="020B0609020204030204" pitchFamily="49" charset="0"/>
              </a:rPr>
              <a:t>table</a:t>
            </a:r>
          </a:p>
          <a:p>
            <a:pPr algn="l"/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second table</a:t>
            </a:r>
          </a:p>
          <a:p>
            <a:pPr algn="l"/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related column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7EF38-0756-4413-AAD7-0B7788686574}"/>
              </a:ext>
            </a:extLst>
          </p:cNvPr>
          <p:cNvSpPr txBox="1"/>
          <p:nvPr/>
        </p:nvSpPr>
        <p:spPr>
          <a:xfrm>
            <a:off x="5337810" y="268432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JOIN Syntax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87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7346-6284-4B4A-974D-FD0049FC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35E4-95A5-4F4F-AF4E-B1777F9F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81" y="3554466"/>
            <a:ext cx="3778835" cy="4660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returns matching records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F589-96D7-40B7-AC79-04C70B70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D82481-A05E-4F75-B312-6C15DE817AF7}"/>
              </a:ext>
            </a:extLst>
          </p:cNvPr>
          <p:cNvGrpSpPr/>
          <p:nvPr/>
        </p:nvGrpSpPr>
        <p:grpSpPr>
          <a:xfrm>
            <a:off x="5588927" y="4543172"/>
            <a:ext cx="2773680" cy="1719570"/>
            <a:chOff x="792480" y="2257425"/>
            <a:chExt cx="3779520" cy="23431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27284E-F71F-443C-A34B-71D260367BAD}"/>
                </a:ext>
              </a:extLst>
            </p:cNvPr>
            <p:cNvSpPr/>
            <p:nvPr/>
          </p:nvSpPr>
          <p:spPr>
            <a:xfrm>
              <a:off x="792480" y="2257425"/>
              <a:ext cx="2468880" cy="2343150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DA51E1-3DAB-47A8-9AF5-E70304F632D1}"/>
                </a:ext>
              </a:extLst>
            </p:cNvPr>
            <p:cNvSpPr/>
            <p:nvPr/>
          </p:nvSpPr>
          <p:spPr>
            <a:xfrm>
              <a:off x="2103120" y="2257425"/>
              <a:ext cx="2468880" cy="234315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A74B51-9F90-41EF-B992-49548E54FD3E}"/>
              </a:ext>
            </a:extLst>
          </p:cNvPr>
          <p:cNvGrpSpPr/>
          <p:nvPr/>
        </p:nvGrpSpPr>
        <p:grpSpPr>
          <a:xfrm>
            <a:off x="5573393" y="1688844"/>
            <a:ext cx="2773680" cy="1719570"/>
            <a:chOff x="5730240" y="2257425"/>
            <a:chExt cx="3779520" cy="23431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02ECC3-C7AE-48EC-98E9-C0B9E9ABD306}"/>
                </a:ext>
              </a:extLst>
            </p:cNvPr>
            <p:cNvSpPr/>
            <p:nvPr/>
          </p:nvSpPr>
          <p:spPr>
            <a:xfrm>
              <a:off x="5730240" y="2257425"/>
              <a:ext cx="2468880" cy="2343150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4424EB-1FAD-4A83-BCE5-18E8934FB994}"/>
                </a:ext>
              </a:extLst>
            </p:cNvPr>
            <p:cNvSpPr/>
            <p:nvPr/>
          </p:nvSpPr>
          <p:spPr>
            <a:xfrm>
              <a:off x="7040880" y="2257425"/>
              <a:ext cx="2468880" cy="2343150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E8F438-C057-4B5D-B652-57C6E4B935F1}"/>
              </a:ext>
            </a:extLst>
          </p:cNvPr>
          <p:cNvGrpSpPr/>
          <p:nvPr/>
        </p:nvGrpSpPr>
        <p:grpSpPr>
          <a:xfrm>
            <a:off x="952500" y="1688844"/>
            <a:ext cx="2773680" cy="1719570"/>
            <a:chOff x="8721375" y="4204979"/>
            <a:chExt cx="3779520" cy="234315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32F752-A162-46A9-BE07-42435FD8D505}"/>
                </a:ext>
              </a:extLst>
            </p:cNvPr>
            <p:cNvSpPr/>
            <p:nvPr/>
          </p:nvSpPr>
          <p:spPr>
            <a:xfrm>
              <a:off x="10032015" y="4384964"/>
              <a:ext cx="1158240" cy="1983183"/>
            </a:xfrm>
            <a:custGeom>
              <a:avLst/>
              <a:gdLst>
                <a:gd name="connsiteX0" fmla="*/ 579120 w 1158240"/>
                <a:gd name="connsiteY0" fmla="*/ 0 h 1983183"/>
                <a:gd name="connsiteX1" fmla="*/ 613987 w 1158240"/>
                <a:gd name="connsiteY1" fmla="*/ 20103 h 1983183"/>
                <a:gd name="connsiteX2" fmla="*/ 1158240 w 1158240"/>
                <a:gd name="connsiteY2" fmla="*/ 991591 h 1983183"/>
                <a:gd name="connsiteX3" fmla="*/ 613987 w 1158240"/>
                <a:gd name="connsiteY3" fmla="*/ 1963079 h 1983183"/>
                <a:gd name="connsiteX4" fmla="*/ 579120 w 1158240"/>
                <a:gd name="connsiteY4" fmla="*/ 1983183 h 1983183"/>
                <a:gd name="connsiteX5" fmla="*/ 544253 w 1158240"/>
                <a:gd name="connsiteY5" fmla="*/ 1963079 h 1983183"/>
                <a:gd name="connsiteX6" fmla="*/ 0 w 1158240"/>
                <a:gd name="connsiteY6" fmla="*/ 991591 h 1983183"/>
                <a:gd name="connsiteX7" fmla="*/ 544253 w 1158240"/>
                <a:gd name="connsiteY7" fmla="*/ 20103 h 1983183"/>
                <a:gd name="connsiteX8" fmla="*/ 579120 w 1158240"/>
                <a:gd name="connsiteY8" fmla="*/ 0 h 198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240" h="1983183">
                  <a:moveTo>
                    <a:pt x="579120" y="0"/>
                  </a:moveTo>
                  <a:lnTo>
                    <a:pt x="613987" y="20103"/>
                  </a:lnTo>
                  <a:cubicBezTo>
                    <a:pt x="942350" y="230643"/>
                    <a:pt x="1158240" y="587189"/>
                    <a:pt x="1158240" y="991591"/>
                  </a:cubicBezTo>
                  <a:cubicBezTo>
                    <a:pt x="1158240" y="1395993"/>
                    <a:pt x="942350" y="1752539"/>
                    <a:pt x="613987" y="1963079"/>
                  </a:cubicBezTo>
                  <a:lnTo>
                    <a:pt x="579120" y="1983183"/>
                  </a:lnTo>
                  <a:lnTo>
                    <a:pt x="544253" y="1963079"/>
                  </a:lnTo>
                  <a:cubicBezTo>
                    <a:pt x="215890" y="1752539"/>
                    <a:pt x="0" y="1395993"/>
                    <a:pt x="0" y="991591"/>
                  </a:cubicBezTo>
                  <a:cubicBezTo>
                    <a:pt x="0" y="587189"/>
                    <a:pt x="215890" y="230643"/>
                    <a:pt x="544253" y="20103"/>
                  </a:cubicBezTo>
                  <a:lnTo>
                    <a:pt x="579120" y="0"/>
                  </a:lnTo>
                  <a:close/>
                </a:path>
              </a:pathLst>
            </a:custGeom>
            <a:solidFill>
              <a:srgbClr val="FF0000">
                <a:alpha val="1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397C2E-4DB9-40A3-B635-B8DF55F9E009}"/>
                </a:ext>
              </a:extLst>
            </p:cNvPr>
            <p:cNvSpPr/>
            <p:nvPr/>
          </p:nvSpPr>
          <p:spPr>
            <a:xfrm>
              <a:off x="8721375" y="4204979"/>
              <a:ext cx="1889760" cy="2343150"/>
            </a:xfrm>
            <a:custGeom>
              <a:avLst/>
              <a:gdLst>
                <a:gd name="connsiteX0" fmla="*/ 1234440 w 1889760"/>
                <a:gd name="connsiteY0" fmla="*/ 0 h 2343150"/>
                <a:gd name="connsiteX1" fmla="*/ 1822847 w 1889760"/>
                <a:gd name="connsiteY1" fmla="*/ 141403 h 2343150"/>
                <a:gd name="connsiteX2" fmla="*/ 1889760 w 1889760"/>
                <a:gd name="connsiteY2" fmla="*/ 179984 h 2343150"/>
                <a:gd name="connsiteX3" fmla="*/ 1854893 w 1889760"/>
                <a:gd name="connsiteY3" fmla="*/ 200087 h 2343150"/>
                <a:gd name="connsiteX4" fmla="*/ 1310640 w 1889760"/>
                <a:gd name="connsiteY4" fmla="*/ 1171575 h 2343150"/>
                <a:gd name="connsiteX5" fmla="*/ 1854893 w 1889760"/>
                <a:gd name="connsiteY5" fmla="*/ 2143063 h 2343150"/>
                <a:gd name="connsiteX6" fmla="*/ 1889760 w 1889760"/>
                <a:gd name="connsiteY6" fmla="*/ 2163167 h 2343150"/>
                <a:gd name="connsiteX7" fmla="*/ 1822847 w 1889760"/>
                <a:gd name="connsiteY7" fmla="*/ 2201747 h 2343150"/>
                <a:gd name="connsiteX8" fmla="*/ 1234440 w 1889760"/>
                <a:gd name="connsiteY8" fmla="*/ 2343150 h 2343150"/>
                <a:gd name="connsiteX9" fmla="*/ 0 w 1889760"/>
                <a:gd name="connsiteY9" fmla="*/ 1171575 h 2343150"/>
                <a:gd name="connsiteX10" fmla="*/ 1234440 w 1889760"/>
                <a:gd name="connsiteY10" fmla="*/ 0 h 234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9760" h="2343150">
                  <a:moveTo>
                    <a:pt x="1234440" y="0"/>
                  </a:moveTo>
                  <a:cubicBezTo>
                    <a:pt x="1447491" y="0"/>
                    <a:pt x="1647935" y="51224"/>
                    <a:pt x="1822847" y="141403"/>
                  </a:cubicBezTo>
                  <a:lnTo>
                    <a:pt x="1889760" y="179984"/>
                  </a:lnTo>
                  <a:lnTo>
                    <a:pt x="1854893" y="200087"/>
                  </a:lnTo>
                  <a:cubicBezTo>
                    <a:pt x="1526530" y="410627"/>
                    <a:pt x="1310640" y="767173"/>
                    <a:pt x="1310640" y="1171575"/>
                  </a:cubicBezTo>
                  <a:cubicBezTo>
                    <a:pt x="1310640" y="1575977"/>
                    <a:pt x="1526530" y="1932523"/>
                    <a:pt x="1854893" y="2143063"/>
                  </a:cubicBezTo>
                  <a:lnTo>
                    <a:pt x="1889760" y="2163167"/>
                  </a:lnTo>
                  <a:lnTo>
                    <a:pt x="1822847" y="2201747"/>
                  </a:lnTo>
                  <a:cubicBezTo>
                    <a:pt x="1647935" y="2291926"/>
                    <a:pt x="1447491" y="2343150"/>
                    <a:pt x="1234440" y="2343150"/>
                  </a:cubicBezTo>
                  <a:cubicBezTo>
                    <a:pt x="552678" y="2343150"/>
                    <a:pt x="0" y="1818618"/>
                    <a:pt x="0" y="1171575"/>
                  </a:cubicBezTo>
                  <a:cubicBezTo>
                    <a:pt x="0" y="524532"/>
                    <a:pt x="552678" y="0"/>
                    <a:pt x="123444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F9007F-3626-4019-B46E-97C180BD30E3}"/>
                </a:ext>
              </a:extLst>
            </p:cNvPr>
            <p:cNvSpPr/>
            <p:nvPr/>
          </p:nvSpPr>
          <p:spPr>
            <a:xfrm>
              <a:off x="10611135" y="4204979"/>
              <a:ext cx="1889760" cy="2343150"/>
            </a:xfrm>
            <a:custGeom>
              <a:avLst/>
              <a:gdLst>
                <a:gd name="connsiteX0" fmla="*/ 655320 w 1889760"/>
                <a:gd name="connsiteY0" fmla="*/ 0 h 2343150"/>
                <a:gd name="connsiteX1" fmla="*/ 1889760 w 1889760"/>
                <a:gd name="connsiteY1" fmla="*/ 1171575 h 2343150"/>
                <a:gd name="connsiteX2" fmla="*/ 655320 w 1889760"/>
                <a:gd name="connsiteY2" fmla="*/ 2343150 h 2343150"/>
                <a:gd name="connsiteX3" fmla="*/ 66913 w 1889760"/>
                <a:gd name="connsiteY3" fmla="*/ 2201747 h 2343150"/>
                <a:gd name="connsiteX4" fmla="*/ 0 w 1889760"/>
                <a:gd name="connsiteY4" fmla="*/ 2163167 h 2343150"/>
                <a:gd name="connsiteX5" fmla="*/ 34867 w 1889760"/>
                <a:gd name="connsiteY5" fmla="*/ 2143063 h 2343150"/>
                <a:gd name="connsiteX6" fmla="*/ 579120 w 1889760"/>
                <a:gd name="connsiteY6" fmla="*/ 1171575 h 2343150"/>
                <a:gd name="connsiteX7" fmla="*/ 34867 w 1889760"/>
                <a:gd name="connsiteY7" fmla="*/ 200087 h 2343150"/>
                <a:gd name="connsiteX8" fmla="*/ 0 w 1889760"/>
                <a:gd name="connsiteY8" fmla="*/ 179984 h 2343150"/>
                <a:gd name="connsiteX9" fmla="*/ 66913 w 1889760"/>
                <a:gd name="connsiteY9" fmla="*/ 141403 h 2343150"/>
                <a:gd name="connsiteX10" fmla="*/ 655320 w 1889760"/>
                <a:gd name="connsiteY10" fmla="*/ 0 h 234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9760" h="2343150">
                  <a:moveTo>
                    <a:pt x="655320" y="0"/>
                  </a:moveTo>
                  <a:cubicBezTo>
                    <a:pt x="1337082" y="0"/>
                    <a:pt x="1889760" y="524532"/>
                    <a:pt x="1889760" y="1171575"/>
                  </a:cubicBezTo>
                  <a:cubicBezTo>
                    <a:pt x="1889760" y="1818618"/>
                    <a:pt x="1337082" y="2343150"/>
                    <a:pt x="655320" y="2343150"/>
                  </a:cubicBezTo>
                  <a:cubicBezTo>
                    <a:pt x="442269" y="2343150"/>
                    <a:pt x="241825" y="2291926"/>
                    <a:pt x="66913" y="2201747"/>
                  </a:cubicBezTo>
                  <a:lnTo>
                    <a:pt x="0" y="2163167"/>
                  </a:lnTo>
                  <a:lnTo>
                    <a:pt x="34867" y="2143063"/>
                  </a:lnTo>
                  <a:cubicBezTo>
                    <a:pt x="363230" y="1932523"/>
                    <a:pt x="579120" y="1575977"/>
                    <a:pt x="579120" y="1171575"/>
                  </a:cubicBezTo>
                  <a:cubicBezTo>
                    <a:pt x="579120" y="767173"/>
                    <a:pt x="363230" y="410627"/>
                    <a:pt x="34867" y="200087"/>
                  </a:cubicBezTo>
                  <a:lnTo>
                    <a:pt x="0" y="179984"/>
                  </a:lnTo>
                  <a:lnTo>
                    <a:pt x="66913" y="141403"/>
                  </a:lnTo>
                  <a:cubicBezTo>
                    <a:pt x="241825" y="51224"/>
                    <a:pt x="442269" y="0"/>
                    <a:pt x="65532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80F17-0112-45D0-BAFD-8E8E2243394F}"/>
              </a:ext>
            </a:extLst>
          </p:cNvPr>
          <p:cNvGrpSpPr/>
          <p:nvPr/>
        </p:nvGrpSpPr>
        <p:grpSpPr>
          <a:xfrm>
            <a:off x="968034" y="4543173"/>
            <a:ext cx="2773680" cy="1719570"/>
            <a:chOff x="826770" y="4488248"/>
            <a:chExt cx="3779520" cy="234315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7D99AD-CF57-42BB-A0D1-9B5CF9C9B768}"/>
                </a:ext>
              </a:extLst>
            </p:cNvPr>
            <p:cNvSpPr/>
            <p:nvPr/>
          </p:nvSpPr>
          <p:spPr>
            <a:xfrm>
              <a:off x="826770" y="4488248"/>
              <a:ext cx="2468880" cy="234315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5374DB-0483-4AB5-A722-1DADADFC21E2}"/>
                </a:ext>
              </a:extLst>
            </p:cNvPr>
            <p:cNvSpPr/>
            <p:nvPr/>
          </p:nvSpPr>
          <p:spPr>
            <a:xfrm>
              <a:off x="2137410" y="4488248"/>
              <a:ext cx="2468880" cy="2343150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69697DC-E08A-472E-8906-A7B101586026}"/>
              </a:ext>
            </a:extLst>
          </p:cNvPr>
          <p:cNvSpPr txBox="1">
            <a:spLocks/>
          </p:cNvSpPr>
          <p:nvPr/>
        </p:nvSpPr>
        <p:spPr>
          <a:xfrm>
            <a:off x="5356855" y="3554466"/>
            <a:ext cx="3627573" cy="596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returns records from both tables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83D6AA8-300C-40CF-9A45-64DEBB554D19}"/>
              </a:ext>
            </a:extLst>
          </p:cNvPr>
          <p:cNvSpPr txBox="1">
            <a:spLocks/>
          </p:cNvSpPr>
          <p:nvPr/>
        </p:nvSpPr>
        <p:spPr>
          <a:xfrm>
            <a:off x="665509" y="6262742"/>
            <a:ext cx="3778835" cy="595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returns matching records and all records from second table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9D1F22C-5549-4C96-ABBB-5DA4D9123C35}"/>
              </a:ext>
            </a:extLst>
          </p:cNvPr>
          <p:cNvSpPr txBox="1">
            <a:spLocks/>
          </p:cNvSpPr>
          <p:nvPr/>
        </p:nvSpPr>
        <p:spPr>
          <a:xfrm>
            <a:off x="5256508" y="6248645"/>
            <a:ext cx="3778835" cy="595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returns matching records and all records from first table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110E333-FD13-4D2A-84F3-FDB028D53FED}"/>
              </a:ext>
            </a:extLst>
          </p:cNvPr>
          <p:cNvSpPr txBox="1">
            <a:spLocks/>
          </p:cNvSpPr>
          <p:nvPr/>
        </p:nvSpPr>
        <p:spPr>
          <a:xfrm>
            <a:off x="1248866" y="1248067"/>
            <a:ext cx="2180948" cy="466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INNER JOIN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4E8DAE2-E4D1-4DFD-AD23-03563C2D79AB}"/>
              </a:ext>
            </a:extLst>
          </p:cNvPr>
          <p:cNvSpPr txBox="1">
            <a:spLocks/>
          </p:cNvSpPr>
          <p:nvPr/>
        </p:nvSpPr>
        <p:spPr>
          <a:xfrm>
            <a:off x="5926275" y="1216786"/>
            <a:ext cx="2180948" cy="466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OUTER JOIN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6F48812-73DE-48DA-9085-5CB3D8D65DFA}"/>
              </a:ext>
            </a:extLst>
          </p:cNvPr>
          <p:cNvSpPr txBox="1">
            <a:spLocks/>
          </p:cNvSpPr>
          <p:nvPr/>
        </p:nvSpPr>
        <p:spPr>
          <a:xfrm>
            <a:off x="6095701" y="4107196"/>
            <a:ext cx="2180948" cy="466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LEFT JOIN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B546C52-F7B6-4F5A-AE67-FDB12C9A3F05}"/>
              </a:ext>
            </a:extLst>
          </p:cNvPr>
          <p:cNvSpPr txBox="1">
            <a:spLocks/>
          </p:cNvSpPr>
          <p:nvPr/>
        </p:nvSpPr>
        <p:spPr>
          <a:xfrm>
            <a:off x="1227245" y="4094754"/>
            <a:ext cx="2180948" cy="466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97102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7B17A-564C-46E9-A0EC-4B2758C7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4716B7-184B-44C9-94C4-F54392DB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EAF56-7643-433F-B64B-50304ECB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W3schools, of course!</a:t>
            </a:r>
          </a:p>
          <a:p>
            <a:pPr lvl="1"/>
            <a:r>
              <a:rPr lang="en-US" dirty="0">
                <a:hlinkClick r:id="rId2"/>
              </a:rPr>
              <a:t>https://www.w3schools.com/sql/</a:t>
            </a:r>
            <a:endParaRPr lang="en-US" dirty="0"/>
          </a:p>
          <a:p>
            <a:r>
              <a:rPr lang="en-US" dirty="0"/>
              <a:t>For creating and querying temporary tables:</a:t>
            </a:r>
          </a:p>
          <a:p>
            <a:pPr lvl="1"/>
            <a:r>
              <a:rPr lang="en-US" dirty="0">
                <a:hlinkClick r:id="rId3"/>
              </a:rPr>
              <a:t>http://sqlfiddle.com/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that SQL is only 10% of multiple choice!</a:t>
            </a:r>
          </a:p>
        </p:txBody>
      </p:sp>
    </p:spTree>
    <p:extLst>
      <p:ext uri="{BB962C8B-B14F-4D97-AF65-F5344CB8AC3E}">
        <p14:creationId xmlns:p14="http://schemas.microsoft.com/office/powerpoint/2010/main" val="206781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SQL?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 tables, rows, and columns represent?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constraints</a:t>
            </a:r>
            <a:r>
              <a:rPr lang="en-US"/>
              <a:t>?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</a:t>
            </a:r>
            <a:r>
              <a:rPr lang="en-US" dirty="0"/>
              <a:t>is DDL and what are common DDL commands?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DML and what are common DML commands?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join?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4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Relational Databases</a:t>
            </a:r>
          </a:p>
          <a:p>
            <a:r>
              <a:rPr lang="en-US" sz="3600" dirty="0"/>
              <a:t>Creating Tables</a:t>
            </a:r>
          </a:p>
          <a:p>
            <a:r>
              <a:rPr lang="en-US" sz="3600" dirty="0"/>
              <a:t>Querying Tables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989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57450"/>
            <a:ext cx="8826500" cy="326335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9161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A621-4606-4D97-B616-6024A24B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CB03-7180-49B1-B3F6-CBE31ABB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an organized collection of data stored digitally</a:t>
            </a:r>
          </a:p>
          <a:p>
            <a:pPr lvl="1"/>
            <a:r>
              <a:rPr lang="en-US" dirty="0"/>
              <a:t>Can be as simple as a spreadsheet </a:t>
            </a:r>
          </a:p>
          <a:p>
            <a:r>
              <a:rPr lang="en-US" b="1" dirty="0"/>
              <a:t>relational databases</a:t>
            </a:r>
            <a:r>
              <a:rPr lang="en-US" dirty="0"/>
              <a:t> are used for accessing and managing data with complex relationships</a:t>
            </a:r>
          </a:p>
          <a:p>
            <a:r>
              <a:rPr lang="en-US" b="1" dirty="0"/>
              <a:t>SQL</a:t>
            </a:r>
            <a:r>
              <a:rPr lang="en-US" dirty="0"/>
              <a:t>, or structured query language, is the standard syntax used for working with relational databases</a:t>
            </a:r>
          </a:p>
          <a:p>
            <a:r>
              <a:rPr lang="en-US" b="1" dirty="0"/>
              <a:t>RDBMSs</a:t>
            </a:r>
            <a:r>
              <a:rPr lang="en-US" dirty="0"/>
              <a:t>, or relational database management systems, are the tools we use to work with SQL </a:t>
            </a:r>
          </a:p>
          <a:p>
            <a:r>
              <a:rPr lang="en-US" dirty="0"/>
              <a:t>Most RDBMSs extend the SQL language</a:t>
            </a:r>
          </a:p>
          <a:p>
            <a:pPr lvl="1"/>
            <a:r>
              <a:rPr lang="en-US" dirty="0"/>
              <a:t>Although they work the same, their versions of SQL have slight syntactic differences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683A-5F1A-49D2-B06F-1948A4BB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0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EAB-DB8E-4C26-AE81-BB32084E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Stored in a 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C52D-7BB4-4D45-9E59-2153846D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12" y="1219201"/>
            <a:ext cx="8974388" cy="2118974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Data is organized in tables that have rows and columns</a:t>
            </a:r>
          </a:p>
          <a:p>
            <a:r>
              <a:rPr lang="en-US" sz="2800" dirty="0"/>
              <a:t>A </a:t>
            </a:r>
            <a:r>
              <a:rPr lang="en-US" sz="2800" b="1" dirty="0"/>
              <a:t>table</a:t>
            </a:r>
            <a:r>
              <a:rPr lang="en-US" sz="2800" dirty="0"/>
              <a:t> represents a collection of data</a:t>
            </a:r>
          </a:p>
          <a:p>
            <a:pPr lvl="1"/>
            <a:r>
              <a:rPr lang="en-US" dirty="0"/>
              <a:t>Each row is called a </a:t>
            </a:r>
            <a:r>
              <a:rPr lang="en-US" b="1" dirty="0"/>
              <a:t>record </a:t>
            </a:r>
            <a:r>
              <a:rPr lang="en-US" dirty="0"/>
              <a:t>and represents a data item</a:t>
            </a:r>
          </a:p>
          <a:p>
            <a:pPr lvl="1"/>
            <a:r>
              <a:rPr lang="en-US" dirty="0"/>
              <a:t>Columns represent properties the item has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9D000-06DD-40A4-AEC3-944308B4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318342-ED21-4831-8DE2-162A038F1E4D}"/>
              </a:ext>
            </a:extLst>
          </p:cNvPr>
          <p:cNvGrpSpPr/>
          <p:nvPr/>
        </p:nvGrpSpPr>
        <p:grpSpPr>
          <a:xfrm>
            <a:off x="4746258" y="3703300"/>
            <a:ext cx="4010025" cy="2660412"/>
            <a:chOff x="4597668" y="3483513"/>
            <a:chExt cx="4010025" cy="2660412"/>
          </a:xfrm>
        </p:grpSpPr>
        <p:graphicFrame>
          <p:nvGraphicFramePr>
            <p:cNvPr id="5" name="Table 8">
              <a:extLst>
                <a:ext uri="{FF2B5EF4-FFF2-40B4-BE49-F238E27FC236}">
                  <a16:creationId xmlns:a16="http://schemas.microsoft.com/office/drawing/2014/main" id="{211E4B9B-8715-4F31-A721-689194CFBAC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50681935"/>
                </p:ext>
              </p:extLst>
            </p:nvPr>
          </p:nvGraphicFramePr>
          <p:xfrm>
            <a:off x="4597668" y="3852845"/>
            <a:ext cx="4010025" cy="22910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36675">
                    <a:extLst>
                      <a:ext uri="{9D8B030D-6E8A-4147-A177-3AD203B41FA5}">
                        <a16:colId xmlns:a16="http://schemas.microsoft.com/office/drawing/2014/main" val="4046783494"/>
                      </a:ext>
                    </a:extLst>
                  </a:gridCol>
                  <a:gridCol w="1336675">
                    <a:extLst>
                      <a:ext uri="{9D8B030D-6E8A-4147-A177-3AD203B41FA5}">
                        <a16:colId xmlns:a16="http://schemas.microsoft.com/office/drawing/2014/main" val="120472998"/>
                      </a:ext>
                    </a:extLst>
                  </a:gridCol>
                  <a:gridCol w="1336675">
                    <a:extLst>
                      <a:ext uri="{9D8B030D-6E8A-4147-A177-3AD203B41FA5}">
                        <a16:colId xmlns:a16="http://schemas.microsoft.com/office/drawing/2014/main" val="1498794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id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gpa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280911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1</a:t>
                        </a:r>
                      </a:p>
                    </a:txBody>
                    <a:tcPr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‘Anna Smith’</a:t>
                        </a:r>
                      </a:p>
                    </a:txBody>
                    <a:tcPr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4.0</a:t>
                        </a:r>
                      </a:p>
                    </a:txBody>
                    <a:tcPr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9248512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2</a:t>
                        </a: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‘Bob Johnson’</a:t>
                        </a: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3.7</a:t>
                        </a: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593597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3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‘Nicole Doe’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3.9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098738413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3473C-F0EE-4F74-A38B-C8F235959ADA}"/>
                </a:ext>
              </a:extLst>
            </p:cNvPr>
            <p:cNvSpPr txBox="1"/>
            <p:nvPr/>
          </p:nvSpPr>
          <p:spPr>
            <a:xfrm>
              <a:off x="5112528" y="3483513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Student table in database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B62F823-136F-4C23-B5C8-D3F7C9FA3BCD}"/>
              </a:ext>
            </a:extLst>
          </p:cNvPr>
          <p:cNvSpPr/>
          <p:nvPr/>
        </p:nvSpPr>
        <p:spPr>
          <a:xfrm>
            <a:off x="322012" y="3519826"/>
            <a:ext cx="3376499" cy="931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/>
                </a:solidFill>
              </a:rPr>
              <a:t>int id = 1;</a:t>
            </a:r>
          </a:p>
          <a:p>
            <a:r>
              <a:rPr lang="en-US" dirty="0">
                <a:solidFill>
                  <a:schemeClr val="accent3"/>
                </a:solidFill>
              </a:rPr>
              <a:t>String name = “Anna Smith”</a:t>
            </a:r>
          </a:p>
          <a:p>
            <a:r>
              <a:rPr lang="en-US" dirty="0">
                <a:solidFill>
                  <a:schemeClr val="accent3"/>
                </a:solidFill>
              </a:rPr>
              <a:t>double gpa = 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E4C5-A588-412D-B137-345DBADCB602}"/>
              </a:ext>
            </a:extLst>
          </p:cNvPr>
          <p:cNvSpPr/>
          <p:nvPr/>
        </p:nvSpPr>
        <p:spPr>
          <a:xfrm>
            <a:off x="322012" y="4620156"/>
            <a:ext cx="3376499" cy="931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/>
                </a:solidFill>
              </a:rPr>
              <a:t>int id = 2;</a:t>
            </a:r>
          </a:p>
          <a:p>
            <a:r>
              <a:rPr lang="en-US" dirty="0">
                <a:solidFill>
                  <a:schemeClr val="accent3"/>
                </a:solidFill>
              </a:rPr>
              <a:t>String name = “Bob Johnson”</a:t>
            </a:r>
          </a:p>
          <a:p>
            <a:r>
              <a:rPr lang="en-US" dirty="0">
                <a:solidFill>
                  <a:schemeClr val="accent3"/>
                </a:solidFill>
              </a:rPr>
              <a:t>double gpa = 3.7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B14EF-6382-4E64-B36C-A35613CC1B36}"/>
              </a:ext>
            </a:extLst>
          </p:cNvPr>
          <p:cNvSpPr/>
          <p:nvPr/>
        </p:nvSpPr>
        <p:spPr>
          <a:xfrm>
            <a:off x="322011" y="5720486"/>
            <a:ext cx="3376499" cy="9316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/>
                </a:solidFill>
              </a:rPr>
              <a:t>int id = 3;</a:t>
            </a:r>
          </a:p>
          <a:p>
            <a:r>
              <a:rPr lang="en-US" dirty="0">
                <a:solidFill>
                  <a:schemeClr val="accent3"/>
                </a:solidFill>
              </a:rPr>
              <a:t>String name = “Nicole Doe”</a:t>
            </a:r>
          </a:p>
          <a:p>
            <a:r>
              <a:rPr lang="en-US" dirty="0">
                <a:solidFill>
                  <a:schemeClr val="accent3"/>
                </a:solidFill>
              </a:rPr>
              <a:t>double gpa = 3.9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6D243-1C56-4AD8-89DB-00F0C727DEE7}"/>
              </a:ext>
            </a:extLst>
          </p:cNvPr>
          <p:cNvSpPr txBox="1"/>
          <p:nvPr/>
        </p:nvSpPr>
        <p:spPr>
          <a:xfrm>
            <a:off x="32795" y="313749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 objects in a Java program</a:t>
            </a:r>
          </a:p>
        </p:txBody>
      </p:sp>
    </p:spTree>
    <p:extLst>
      <p:ext uri="{BB962C8B-B14F-4D97-AF65-F5344CB8AC3E}">
        <p14:creationId xmlns:p14="http://schemas.microsoft.com/office/powerpoint/2010/main" val="266749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DF42-B28C-4E07-BC28-507C9FF0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3A88-5BB2-4B51-B863-BBB83D1E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63040"/>
            <a:ext cx="8469630" cy="5265797"/>
          </a:xfrm>
        </p:spPr>
        <p:txBody>
          <a:bodyPr/>
          <a:lstStyle/>
          <a:p>
            <a:r>
              <a:rPr lang="en-US" dirty="0"/>
              <a:t>SQL can be broken up into different </a:t>
            </a:r>
            <a:r>
              <a:rPr lang="en-US" b="1" dirty="0"/>
              <a:t>sublanguages</a:t>
            </a:r>
            <a:r>
              <a:rPr lang="en-US" dirty="0"/>
              <a:t>, or categories</a:t>
            </a:r>
          </a:p>
          <a:p>
            <a:endParaRPr lang="en-US" dirty="0"/>
          </a:p>
          <a:p>
            <a:pPr lvl="1"/>
            <a:r>
              <a:rPr lang="en-US" b="1" dirty="0"/>
              <a:t>DDL</a:t>
            </a:r>
            <a:r>
              <a:rPr lang="en-US" dirty="0"/>
              <a:t>: data definition language</a:t>
            </a:r>
          </a:p>
          <a:p>
            <a:pPr lvl="2"/>
            <a:r>
              <a:rPr lang="en-US" dirty="0"/>
              <a:t>SQL commands used to create and manage database schema</a:t>
            </a:r>
          </a:p>
          <a:p>
            <a:pPr lvl="2"/>
            <a:r>
              <a:rPr lang="en-US" b="1" dirty="0"/>
              <a:t>Schema</a:t>
            </a:r>
            <a:r>
              <a:rPr lang="en-US" dirty="0"/>
              <a:t> is the structure of the database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DML</a:t>
            </a:r>
            <a:r>
              <a:rPr lang="en-US" dirty="0"/>
              <a:t>: data manipulation language</a:t>
            </a:r>
          </a:p>
          <a:p>
            <a:pPr lvl="2"/>
            <a:r>
              <a:rPr lang="en-US" dirty="0"/>
              <a:t>SQL commands used to work with the data inside of the database</a:t>
            </a:r>
          </a:p>
          <a:p>
            <a:pPr lvl="2"/>
            <a:r>
              <a:rPr lang="en-US" dirty="0"/>
              <a:t>Used to </a:t>
            </a:r>
            <a:r>
              <a:rPr lang="en-US" b="1" dirty="0"/>
              <a:t>C</a:t>
            </a:r>
            <a:r>
              <a:rPr lang="en-US" dirty="0"/>
              <a:t>reate, </a:t>
            </a:r>
            <a:r>
              <a:rPr lang="en-US" b="1" dirty="0"/>
              <a:t>R</a:t>
            </a:r>
            <a:r>
              <a:rPr lang="en-US" dirty="0"/>
              <a:t>ead, </a:t>
            </a:r>
            <a:r>
              <a:rPr lang="en-US" b="1" dirty="0"/>
              <a:t>U</a:t>
            </a:r>
            <a:r>
              <a:rPr lang="en-US" dirty="0"/>
              <a:t>pdate, and </a:t>
            </a:r>
            <a:r>
              <a:rPr lang="en-US" b="1" dirty="0"/>
              <a:t>D</a:t>
            </a:r>
            <a:r>
              <a:rPr lang="en-US" dirty="0"/>
              <a:t>elete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01291-84E4-4310-AA08-223EA5D5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7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366010"/>
            <a:ext cx="8826500" cy="335479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Creating Tables</a:t>
            </a:r>
          </a:p>
        </p:txBody>
      </p:sp>
    </p:spTree>
    <p:extLst>
      <p:ext uri="{BB962C8B-B14F-4D97-AF65-F5344CB8AC3E}">
        <p14:creationId xmlns:p14="http://schemas.microsoft.com/office/powerpoint/2010/main" val="108367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D9BB1D-C4F6-4D06-A8AE-CF9876D8A88F}"/>
              </a:ext>
            </a:extLst>
          </p:cNvPr>
          <p:cNvSpPr/>
          <p:nvPr/>
        </p:nvSpPr>
        <p:spPr>
          <a:xfrm>
            <a:off x="4331970" y="1731988"/>
            <a:ext cx="4572000" cy="4800600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0DF42-B28C-4E07-BC28-507C9FF0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3A88-5BB2-4B51-B863-BBB83D1E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951960" cy="5136524"/>
          </a:xfrm>
        </p:spPr>
        <p:txBody>
          <a:bodyPr>
            <a:normAutofit/>
          </a:bodyPr>
          <a:lstStyle/>
          <a:p>
            <a:r>
              <a:rPr lang="en-US" dirty="0"/>
              <a:t>DDL allows us to create and manage database schema, like </a:t>
            </a:r>
            <a:r>
              <a:rPr lang="en-US" b="1" dirty="0"/>
              <a:t>tables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Commands commonly used: </a:t>
            </a:r>
          </a:p>
          <a:p>
            <a:pPr lvl="1"/>
            <a:r>
              <a:rPr lang="en-US" b="1" dirty="0"/>
              <a:t>CREATE</a:t>
            </a:r>
          </a:p>
          <a:p>
            <a:pPr lvl="1"/>
            <a:r>
              <a:rPr lang="en-US" b="1" dirty="0"/>
              <a:t>ALTER</a:t>
            </a:r>
          </a:p>
          <a:p>
            <a:pPr lvl="1"/>
            <a:r>
              <a:rPr lang="en-US" b="1" dirty="0"/>
              <a:t>DROP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01291-84E4-4310-AA08-223EA5D5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51096-E088-437D-A372-2687D735AE72}"/>
              </a:ext>
            </a:extLst>
          </p:cNvPr>
          <p:cNvSpPr txBox="1"/>
          <p:nvPr/>
        </p:nvSpPr>
        <p:spPr>
          <a:xfrm>
            <a:off x="4331971" y="1858445"/>
            <a:ext cx="48024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-- creates a table called 'student' with a column called 'id'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id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3A9BD-B304-48B5-82F9-FC9920929CAD}"/>
              </a:ext>
            </a:extLst>
          </p:cNvPr>
          <p:cNvSpPr txBox="1"/>
          <p:nvPr/>
        </p:nvSpPr>
        <p:spPr>
          <a:xfrm>
            <a:off x="4331970" y="3896533"/>
            <a:ext cx="4802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-- alters the student table by adding a column called 'full_name'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full_name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74FDF-6583-4CA0-8FB7-5F38AA355B9B}"/>
              </a:ext>
            </a:extLst>
          </p:cNvPr>
          <p:cNvSpPr txBox="1"/>
          <p:nvPr/>
        </p:nvSpPr>
        <p:spPr>
          <a:xfrm>
            <a:off x="4331970" y="56229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-- deletes the student table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5A311-D24D-4D65-95E6-279E4D43FDF3}"/>
              </a:ext>
            </a:extLst>
          </p:cNvPr>
          <p:cNvSpPr txBox="1"/>
          <p:nvPr/>
        </p:nvSpPr>
        <p:spPr>
          <a:xfrm>
            <a:off x="5686544" y="136265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SQL</a:t>
            </a:r>
          </a:p>
        </p:txBody>
      </p:sp>
    </p:spTree>
    <p:extLst>
      <p:ext uri="{BB962C8B-B14F-4D97-AF65-F5344CB8AC3E}">
        <p14:creationId xmlns:p14="http://schemas.microsoft.com/office/powerpoint/2010/main" val="2080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394A-CBFD-4229-988C-922E14C2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8A76-BE8E-4F55-B57F-A897631D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10" y="1390006"/>
            <a:ext cx="8638260" cy="5247391"/>
          </a:xfrm>
        </p:spPr>
        <p:txBody>
          <a:bodyPr>
            <a:normAutofit/>
          </a:bodyPr>
          <a:lstStyle/>
          <a:p>
            <a:r>
              <a:rPr lang="en-US" b="1" dirty="0"/>
              <a:t>Constraints</a:t>
            </a:r>
            <a:r>
              <a:rPr lang="en-US" dirty="0"/>
              <a:t> are rules you can apply to your tables</a:t>
            </a:r>
          </a:p>
          <a:p>
            <a:pPr lvl="1"/>
            <a:r>
              <a:rPr lang="en-US" dirty="0"/>
              <a:t>if data is inserted into the table, it must follow the rules!</a:t>
            </a:r>
          </a:p>
          <a:p>
            <a:r>
              <a:rPr lang="en-US" dirty="0"/>
              <a:t>A </a:t>
            </a:r>
            <a:r>
              <a:rPr lang="en-US" b="1" dirty="0"/>
              <a:t>primary key</a:t>
            </a:r>
            <a:r>
              <a:rPr lang="en-US" dirty="0"/>
              <a:t> is a constraint that ensures that every record in the table can be identified by a specific column’s value</a:t>
            </a:r>
          </a:p>
          <a:p>
            <a:pPr lvl="1"/>
            <a:r>
              <a:rPr lang="en-US" dirty="0"/>
              <a:t>No other record should have the same value in that column</a:t>
            </a:r>
          </a:p>
          <a:p>
            <a:r>
              <a:rPr lang="en-US" dirty="0"/>
              <a:t>A </a:t>
            </a:r>
            <a:r>
              <a:rPr lang="en-US" b="1" dirty="0"/>
              <a:t>foreign key</a:t>
            </a:r>
            <a:r>
              <a:rPr lang="en-US" dirty="0"/>
              <a:t> is a constraint that adds a relationship between two tables</a:t>
            </a:r>
          </a:p>
          <a:p>
            <a:pPr lvl="1"/>
            <a:r>
              <a:rPr lang="en-US" dirty="0"/>
              <a:t>It specifies that a table’s column depends on the column of another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57E1A-6DC3-436E-943C-9D78E180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461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Props1.xml><?xml version="1.0" encoding="utf-8"?>
<ds:datastoreItem xmlns:ds="http://schemas.openxmlformats.org/officeDocument/2006/customXml" ds:itemID="{DC8F95FF-956D-448B-B9EA-89CA8E3BF4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B6825B-DBD7-4CF3-8DC9-15971E004B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03a19-bdf8-418d-b382-e3e7aee689c4"/>
    <ds:schemaRef ds:uri="b21d101e-4460-4858-9884-bfff178b5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8D9BC0-25F2-4526-98FC-46576B977CFD}">
  <ds:schemaRefs>
    <ds:schemaRef ds:uri="http://schemas.microsoft.com/office/2006/metadata/properties"/>
    <ds:schemaRef ds:uri="http://schemas.microsoft.com/office/infopath/2007/PartnerControls"/>
    <ds:schemaRef ds:uri="b21d101e-4460-4858-9884-bfff178b54d5"/>
    <ds:schemaRef ds:uri="ac103a19-bdf8-418d-b382-e3e7aee689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8747</TotalTime>
  <Words>924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2_Custom Design</vt:lpstr>
      <vt:lpstr>SQL Introduction</vt:lpstr>
      <vt:lpstr>Key Topics</vt:lpstr>
      <vt:lpstr>PowerPoint Presentation</vt:lpstr>
      <vt:lpstr>Databases</vt:lpstr>
      <vt:lpstr>How Data is Stored in a Relational Database</vt:lpstr>
      <vt:lpstr>SQL</vt:lpstr>
      <vt:lpstr>PowerPoint Presentation</vt:lpstr>
      <vt:lpstr>Using DDL</vt:lpstr>
      <vt:lpstr>Constraints</vt:lpstr>
      <vt:lpstr>Table Relationships</vt:lpstr>
      <vt:lpstr>Constraints Examples</vt:lpstr>
      <vt:lpstr>PowerPoint Presentation</vt:lpstr>
      <vt:lpstr>Using DML</vt:lpstr>
      <vt:lpstr>Join Statements</vt:lpstr>
      <vt:lpstr>Joins Visual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Keven Mitchell</cp:lastModifiedBy>
  <cp:revision>33</cp:revision>
  <cp:lastPrinted>2016-06-20T20:58:50Z</cp:lastPrinted>
  <dcterms:created xsi:type="dcterms:W3CDTF">2016-11-09T18:19:08Z</dcterms:created>
  <dcterms:modified xsi:type="dcterms:W3CDTF">2022-10-28T18:59:37Z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107200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