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2" r:id="rId6"/>
    <p:sldId id="275" r:id="rId7"/>
    <p:sldId id="271" r:id="rId8"/>
    <p:sldId id="308" r:id="rId9"/>
    <p:sldId id="285" r:id="rId10"/>
    <p:sldId id="273" r:id="rId11"/>
    <p:sldId id="305" r:id="rId12"/>
    <p:sldId id="290" r:id="rId13"/>
    <p:sldId id="260" r:id="rId14"/>
    <p:sldId id="279" r:id="rId15"/>
    <p:sldId id="307" r:id="rId16"/>
    <p:sldId id="291" r:id="rId17"/>
    <p:sldId id="268" r:id="rId18"/>
    <p:sldId id="261" r:id="rId19"/>
    <p:sldId id="302" r:id="rId20"/>
    <p:sldId id="280" r:id="rId21"/>
    <p:sldId id="303" r:id="rId22"/>
    <p:sldId id="283" r:id="rId23"/>
    <p:sldId id="266" r:id="rId24"/>
    <p:sldId id="297" r:id="rId25"/>
    <p:sldId id="284" r:id="rId26"/>
    <p:sldId id="341" r:id="rId27"/>
    <p:sldId id="300" r:id="rId28"/>
    <p:sldId id="258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528"/>
    <a:srgbClr val="474C55"/>
    <a:srgbClr val="669A91"/>
    <a:srgbClr val="9171A7"/>
    <a:srgbClr val="CCCC00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CBA00-501E-E401-4DF5-B67DDACFCAC4}" v="8" dt="2022-05-26T21:40:18.341"/>
    <p1510:client id="{5CEED6BB-5D3B-D7FC-B7B9-39D680B53E97}" v="8" dt="2022-08-02T20:30:11.271"/>
    <p1510:client id="{92EF0844-DD5A-499E-BF75-BB3951DB44AC}" v="328" dt="2022-05-10T20:47:57.118"/>
    <p1510:client id="{AB329E4E-DDB3-C819-80CF-0D8992369772}" v="12" dt="2022-05-25T18:07:51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6389" autoAdjust="0"/>
  </p:normalViewPr>
  <p:slideViewPr>
    <p:cSldViewPr snapToGrid="0">
      <p:cViewPr varScale="1">
        <p:scale>
          <a:sx n="63" d="100"/>
          <a:sy n="63" d="100"/>
        </p:scale>
        <p:origin x="125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5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9A78363A-0468-45D8-964C-F0884215088C}"/>
    <pc:docChg chg="undo custSel addSld delSld modSld sldOrd">
      <pc:chgData name="Cynthia Enciso" userId="7915927f-c5cf-4e1f-876d-e79882ad52fa" providerId="ADAL" clId="{9A78363A-0468-45D8-964C-F0884215088C}" dt="2021-12-03T15:58:06.408" v="9380" actId="20577"/>
      <pc:docMkLst>
        <pc:docMk/>
      </pc:docMkLst>
      <pc:sldChg chg="addSp delSp modSp mod modClrScheme chgLayout">
        <pc:chgData name="Cynthia Enciso" userId="7915927f-c5cf-4e1f-876d-e79882ad52fa" providerId="ADAL" clId="{9A78363A-0468-45D8-964C-F0884215088C}" dt="2021-11-11T17:20:55.420" v="6685" actId="478"/>
        <pc:sldMkLst>
          <pc:docMk/>
          <pc:sldMk cId="2393796262" sldId="256"/>
        </pc:sldMkLst>
        <pc:spChg chg="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2" creationId="{00000000-0000-0000-0000-000000000000}"/>
          </ac:spMkLst>
        </pc:spChg>
        <pc:spChg chg="del mod ord">
          <ac:chgData name="Cynthia Enciso" userId="7915927f-c5cf-4e1f-876d-e79882ad52fa" providerId="ADAL" clId="{9A78363A-0468-45D8-964C-F0884215088C}" dt="2021-11-11T17:20:44.374" v="6683" actId="700"/>
          <ac:spMkLst>
            <pc:docMk/>
            <pc:sldMk cId="2393796262" sldId="256"/>
            <ac:spMk id="3" creationId="{00000000-0000-0000-0000-000000000000}"/>
          </ac:spMkLst>
        </pc:spChg>
        <pc:spChg chg="add del mod ord">
          <ac:chgData name="Cynthia Enciso" userId="7915927f-c5cf-4e1f-876d-e79882ad52fa" providerId="ADAL" clId="{9A78363A-0468-45D8-964C-F0884215088C}" dt="2021-11-11T17:20:48.814" v="6684" actId="26606"/>
          <ac:spMkLst>
            <pc:docMk/>
            <pc:sldMk cId="2393796262" sldId="256"/>
            <ac:spMk id="4" creationId="{AEF3EAC3-48F5-4FDE-A454-F7D8343811DC}"/>
          </ac:spMkLst>
        </pc:spChg>
        <pc:spChg chg="add del mod">
          <ac:chgData name="Cynthia Enciso" userId="7915927f-c5cf-4e1f-876d-e79882ad52fa" providerId="ADAL" clId="{9A78363A-0468-45D8-964C-F0884215088C}" dt="2021-11-11T17:20:55.420" v="6685" actId="478"/>
          <ac:spMkLst>
            <pc:docMk/>
            <pc:sldMk cId="2393796262" sldId="256"/>
            <ac:spMk id="9" creationId="{39E20C2F-6DEC-4C66-A78E-2C2C146450C7}"/>
          </ac:spMkLst>
        </pc:spChg>
      </pc:sldChg>
      <pc:sldChg chg="delSp modSp mod ord modClrScheme chgLayout">
        <pc:chgData name="Cynthia Enciso" userId="7915927f-c5cf-4e1f-876d-e79882ad52fa" providerId="ADAL" clId="{9A78363A-0468-45D8-964C-F0884215088C}" dt="2021-11-11T17:20:14.420" v="6680" actId="700"/>
        <pc:sldMkLst>
          <pc:docMk/>
          <pc:sldMk cId="3975998382" sldId="257"/>
        </pc:sldMkLst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2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3" creationId="{00000000-0000-0000-0000-000000000000}"/>
          </ac:spMkLst>
        </pc:spChg>
        <pc:spChg chg="mod ord">
          <ac:chgData name="Cynthia Enciso" userId="7915927f-c5cf-4e1f-876d-e79882ad52fa" providerId="ADAL" clId="{9A78363A-0468-45D8-964C-F0884215088C}" dt="2021-11-11T17:20:14.420" v="6680" actId="700"/>
          <ac:spMkLst>
            <pc:docMk/>
            <pc:sldMk cId="3975998382" sldId="257"/>
            <ac:spMk id="4" creationId="{00000000-0000-0000-0000-000000000000}"/>
          </ac:spMkLst>
        </pc:spChg>
        <pc:spChg chg="del">
          <ac:chgData name="Cynthia Enciso" userId="7915927f-c5cf-4e1f-876d-e79882ad52fa" providerId="ADAL" clId="{9A78363A-0468-45D8-964C-F0884215088C}" dt="2021-11-11T15:18:56.105" v="333" actId="478"/>
          <ac:spMkLst>
            <pc:docMk/>
            <pc:sldMk cId="3975998382" sldId="257"/>
            <ac:spMk id="5" creationId="{A2FBABFB-8DDD-46C3-A75C-DC6AA1C51E1E}"/>
          </ac:spMkLst>
        </pc:spChg>
      </pc:sldChg>
      <pc:sldChg chg="addSp delSp modSp mod modNotesTx">
        <pc:chgData name="Cynthia Enciso" userId="7915927f-c5cf-4e1f-876d-e79882ad52fa" providerId="ADAL" clId="{9A78363A-0468-45D8-964C-F0884215088C}" dt="2021-11-11T17:16:26.277" v="6531" actId="20577"/>
        <pc:sldMkLst>
          <pc:docMk/>
          <pc:sldMk cId="2599203940" sldId="259"/>
        </pc:sldMkLst>
        <pc:spChg chg="mod">
          <ac:chgData name="Cynthia Enciso" userId="7915927f-c5cf-4e1f-876d-e79882ad52fa" providerId="ADAL" clId="{9A78363A-0468-45D8-964C-F0884215088C}" dt="2021-11-11T16:38:24.516" v="4734" actId="20577"/>
          <ac:spMkLst>
            <pc:docMk/>
            <pc:sldMk cId="2599203940" sldId="259"/>
            <ac:spMk id="3" creationId="{4C2D11AB-25E2-4D6A-BECD-C6E335F3D0AB}"/>
          </ac:spMkLst>
        </pc:spChg>
        <pc:spChg chg="add mod">
          <ac:chgData name="Cynthia Enciso" userId="7915927f-c5cf-4e1f-876d-e79882ad52fa" providerId="ADAL" clId="{9A78363A-0468-45D8-964C-F0884215088C}" dt="2021-11-11T16:38:00.322" v="4724" actId="1076"/>
          <ac:spMkLst>
            <pc:docMk/>
            <pc:sldMk cId="2599203940" sldId="259"/>
            <ac:spMk id="5" creationId="{27C075E9-5229-4821-9060-8F0EF57EFC06}"/>
          </ac:spMkLst>
        </pc:spChg>
        <pc:spChg chg="add del mod ord">
          <ac:chgData name="Cynthia Enciso" userId="7915927f-c5cf-4e1f-876d-e79882ad52fa" providerId="ADAL" clId="{9A78363A-0468-45D8-964C-F0884215088C}" dt="2021-11-11T16:37:49.989" v="4722" actId="478"/>
          <ac:spMkLst>
            <pc:docMk/>
            <pc:sldMk cId="2599203940" sldId="259"/>
            <ac:spMk id="6" creationId="{51C68627-7D6C-4BD0-8692-4E554BAF8D58}"/>
          </ac:spMkLst>
        </pc:spChg>
        <pc:spChg chg="add del mod">
          <ac:chgData name="Cynthia Enciso" userId="7915927f-c5cf-4e1f-876d-e79882ad52fa" providerId="ADAL" clId="{9A78363A-0468-45D8-964C-F0884215088C}" dt="2021-11-11T16:37:21.925" v="4716" actId="478"/>
          <ac:spMkLst>
            <pc:docMk/>
            <pc:sldMk cId="2599203940" sldId="259"/>
            <ac:spMk id="7" creationId="{F18DD6F8-77AF-4EF0-9839-A1555C68FDB6}"/>
          </ac:spMkLst>
        </pc:spChg>
        <pc:picChg chg="add mod ord">
          <ac:chgData name="Cynthia Enciso" userId="7915927f-c5cf-4e1f-876d-e79882ad52fa" providerId="ADAL" clId="{9A78363A-0468-45D8-964C-F0884215088C}" dt="2021-11-11T16:37:47.115" v="4721" actId="167"/>
          <ac:picMkLst>
            <pc:docMk/>
            <pc:sldMk cId="2599203940" sldId="259"/>
            <ac:picMk id="9" creationId="{37CFCD6B-7C52-4309-969F-B0A40A97574F}"/>
          </ac:picMkLst>
        </pc:picChg>
      </pc:sldChg>
      <pc:sldChg chg="delSp modSp mod modNotesTx">
        <pc:chgData name="Cynthia Enciso" userId="7915927f-c5cf-4e1f-876d-e79882ad52fa" providerId="ADAL" clId="{9A78363A-0468-45D8-964C-F0884215088C}" dt="2021-11-17T22:13:07.320" v="8781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9A78363A-0468-45D8-964C-F0884215088C}" dt="2021-11-17T22:13:07.320" v="8781" actId="20577"/>
          <ac:spMkLst>
            <pc:docMk/>
            <pc:sldMk cId="2395134128" sldId="260"/>
            <ac:spMk id="3" creationId="{B7E2A0A5-0527-402A-8E6E-B53D80D33ED9}"/>
          </ac:spMkLst>
        </pc:spChg>
        <pc:spChg chg="del">
          <ac:chgData name="Cynthia Enciso" userId="7915927f-c5cf-4e1f-876d-e79882ad52fa" providerId="ADAL" clId="{9A78363A-0468-45D8-964C-F0884215088C}" dt="2021-11-11T16:43:11.948" v="4854" actId="478"/>
          <ac:spMkLst>
            <pc:docMk/>
            <pc:sldMk cId="2395134128" sldId="260"/>
            <ac:spMk id="5" creationId="{F58D2550-2147-425F-9FE3-6BFBAC2DEC02}"/>
          </ac:spMkLst>
        </pc:spChg>
      </pc:sldChg>
      <pc:sldChg chg="del">
        <pc:chgData name="Cynthia Enciso" userId="7915927f-c5cf-4e1f-876d-e79882ad52fa" providerId="ADAL" clId="{9A78363A-0468-45D8-964C-F0884215088C}" dt="2021-11-11T17:14:23.909" v="6478" actId="47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9A78363A-0468-45D8-964C-F0884215088C}" dt="2021-11-11T16:49:08.673" v="5343" actId="113"/>
        <pc:sldMkLst>
          <pc:docMk/>
          <pc:sldMk cId="3682436239" sldId="263"/>
        </pc:sldMkLst>
        <pc:spChg chg="mod">
          <ac:chgData name="Cynthia Enciso" userId="7915927f-c5cf-4e1f-876d-e79882ad52fa" providerId="ADAL" clId="{9A78363A-0468-45D8-964C-F0884215088C}" dt="2021-11-11T16:44:35.481" v="4930" actId="20577"/>
          <ac:spMkLst>
            <pc:docMk/>
            <pc:sldMk cId="3682436239" sldId="263"/>
            <ac:spMk id="2" creationId="{34EC13E3-22F2-4DE2-A66C-D3EA4DAF0515}"/>
          </ac:spMkLst>
        </pc:spChg>
        <pc:spChg chg="mod">
          <ac:chgData name="Cynthia Enciso" userId="7915927f-c5cf-4e1f-876d-e79882ad52fa" providerId="ADAL" clId="{9A78363A-0468-45D8-964C-F0884215088C}" dt="2021-11-11T16:49:08.673" v="5343" actId="113"/>
          <ac:spMkLst>
            <pc:docMk/>
            <pc:sldMk cId="3682436239" sldId="263"/>
            <ac:spMk id="4" creationId="{6619B891-5ADC-4745-891C-F7005B38E0FB}"/>
          </ac:spMkLst>
        </pc:spChg>
      </pc:sldChg>
      <pc:sldChg chg="addSp delSp modSp del mod">
        <pc:chgData name="Cynthia Enciso" userId="7915927f-c5cf-4e1f-876d-e79882ad52fa" providerId="ADAL" clId="{9A78363A-0468-45D8-964C-F0884215088C}" dt="2021-11-17T21:11:18.400" v="8690" actId="47"/>
        <pc:sldMkLst>
          <pc:docMk/>
          <pc:sldMk cId="388207083" sldId="264"/>
        </pc:sldMkLst>
        <pc:spChg chg="mod">
          <ac:chgData name="Cynthia Enciso" userId="7915927f-c5cf-4e1f-876d-e79882ad52fa" providerId="ADAL" clId="{9A78363A-0468-45D8-964C-F0884215088C}" dt="2021-11-11T15:42:01.764" v="1045"/>
          <ac:spMkLst>
            <pc:docMk/>
            <pc:sldMk cId="388207083" sldId="264"/>
            <ac:spMk id="2" creationId="{94841F7E-B9A5-4C74-922B-513C237CD0FC}"/>
          </ac:spMkLst>
        </pc:spChg>
        <pc:spChg chg="del mod">
          <ac:chgData name="Cynthia Enciso" userId="7915927f-c5cf-4e1f-876d-e79882ad52fa" providerId="ADAL" clId="{9A78363A-0468-45D8-964C-F0884215088C}" dt="2021-11-11T15:53:16.577" v="1846" actId="21"/>
          <ac:spMkLst>
            <pc:docMk/>
            <pc:sldMk cId="388207083" sldId="264"/>
            <ac:spMk id="3" creationId="{39248842-1B3D-406C-952C-0E1D3252B26A}"/>
          </ac:spMkLst>
        </pc:spChg>
        <pc:spChg chg="add mod">
          <ac:chgData name="Cynthia Enciso" userId="7915927f-c5cf-4e1f-876d-e79882ad52fa" providerId="ADAL" clId="{9A78363A-0468-45D8-964C-F0884215088C}" dt="2021-11-11T22:17:20.480" v="8670" actId="20577"/>
          <ac:spMkLst>
            <pc:docMk/>
            <pc:sldMk cId="388207083" sldId="264"/>
            <ac:spMk id="5" creationId="{DAB84B25-8F4F-4500-8986-BEF48326C0A7}"/>
          </ac:spMkLst>
        </pc:spChg>
        <pc:spChg chg="add del mod">
          <ac:chgData name="Cynthia Enciso" userId="7915927f-c5cf-4e1f-876d-e79882ad52fa" providerId="ADAL" clId="{9A78363A-0468-45D8-964C-F0884215088C}" dt="2021-11-11T15:53:23.843" v="1848" actId="478"/>
          <ac:spMkLst>
            <pc:docMk/>
            <pc:sldMk cId="388207083" sldId="264"/>
            <ac:spMk id="7" creationId="{7D9E6D6B-BAE7-4DA5-91FF-BB6EB45DA28D}"/>
          </ac:spMkLst>
        </pc:spChg>
      </pc:sldChg>
      <pc:sldChg chg="modSp mod">
        <pc:chgData name="Cynthia Enciso" userId="7915927f-c5cf-4e1f-876d-e79882ad52fa" providerId="ADAL" clId="{9A78363A-0468-45D8-964C-F0884215088C}" dt="2021-11-11T22:16:00.508" v="8628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9A78363A-0468-45D8-964C-F0884215088C}" dt="2021-11-11T16:24:28.255" v="3890" actId="20577"/>
          <ac:spMkLst>
            <pc:docMk/>
            <pc:sldMk cId="2963993193" sldId="265"/>
            <ac:spMk id="2" creationId="{29989C22-13DA-4AF6-946D-411E4DBEBD1F}"/>
          </ac:spMkLst>
        </pc:spChg>
        <pc:spChg chg="mod">
          <ac:chgData name="Cynthia Enciso" userId="7915927f-c5cf-4e1f-876d-e79882ad52fa" providerId="ADAL" clId="{9A78363A-0468-45D8-964C-F0884215088C}" dt="2021-11-11T22:16:00.508" v="8628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delSp modSp mod modNotesTx">
        <pc:chgData name="Cynthia Enciso" userId="7915927f-c5cf-4e1f-876d-e79882ad52fa" providerId="ADAL" clId="{9A78363A-0468-45D8-964C-F0884215088C}" dt="2021-11-17T23:08:15.082" v="8796" actId="20577"/>
        <pc:sldMkLst>
          <pc:docMk/>
          <pc:sldMk cId="2947364483" sldId="266"/>
        </pc:sldMkLst>
        <pc:spChg chg="mod">
          <ac:chgData name="Cynthia Enciso" userId="7915927f-c5cf-4e1f-876d-e79882ad52fa" providerId="ADAL" clId="{9A78363A-0468-45D8-964C-F0884215088C}" dt="2021-11-17T23:08:15.082" v="8796" actId="20577"/>
          <ac:spMkLst>
            <pc:docMk/>
            <pc:sldMk cId="2947364483" sldId="266"/>
            <ac:spMk id="3" creationId="{CB32FB06-A08B-4515-93A9-E52C46989F3E}"/>
          </ac:spMkLst>
        </pc:spChg>
        <pc:spChg chg="del">
          <ac:chgData name="Cynthia Enciso" userId="7915927f-c5cf-4e1f-876d-e79882ad52fa" providerId="ADAL" clId="{9A78363A-0468-45D8-964C-F0884215088C}" dt="2021-11-11T16:39:48.295" v="4811" actId="478"/>
          <ac:spMkLst>
            <pc:docMk/>
            <pc:sldMk cId="2947364483" sldId="266"/>
            <ac:spMk id="5" creationId="{B3383E44-B4EB-4240-9765-2004E100CFEC}"/>
          </ac:spMkLst>
        </pc:spChg>
        <pc:spChg chg="del">
          <ac:chgData name="Cynthia Enciso" userId="7915927f-c5cf-4e1f-876d-e79882ad52fa" providerId="ADAL" clId="{9A78363A-0468-45D8-964C-F0884215088C}" dt="2021-11-11T16:39:45.857" v="4810" actId="478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9A78363A-0468-45D8-964C-F0884215088C}" dt="2021-11-11T16:33:23.573" v="4609" actId="1076"/>
        <pc:sldMkLst>
          <pc:docMk/>
          <pc:sldMk cId="1791343544" sldId="268"/>
        </pc:sldMkLst>
        <pc:spChg chg="mod">
          <ac:chgData name="Cynthia Enciso" userId="7915927f-c5cf-4e1f-876d-e79882ad52fa" providerId="ADAL" clId="{9A78363A-0468-45D8-964C-F0884215088C}" dt="2021-11-11T16:30:57.300" v="4290" actId="20577"/>
          <ac:spMkLst>
            <pc:docMk/>
            <pc:sldMk cId="1791343544" sldId="268"/>
            <ac:spMk id="2" creationId="{00000000-0000-0000-0000-000000000000}"/>
          </ac:spMkLst>
        </pc:spChg>
        <pc:spChg chg="add mod">
          <ac:chgData name="Cynthia Enciso" userId="7915927f-c5cf-4e1f-876d-e79882ad52fa" providerId="ADAL" clId="{9A78363A-0468-45D8-964C-F0884215088C}" dt="2021-11-11T16:33:17.453" v="4608" actId="20577"/>
          <ac:spMkLst>
            <pc:docMk/>
            <pc:sldMk cId="1791343544" sldId="268"/>
            <ac:spMk id="5" creationId="{7D8215F8-04C6-4E0C-90B1-FE88239BA1A8}"/>
          </ac:spMkLst>
        </pc:spChg>
        <pc:picChg chg="mod">
          <ac:chgData name="Cynthia Enciso" userId="7915927f-c5cf-4e1f-876d-e79882ad52fa" providerId="ADAL" clId="{9A78363A-0468-45D8-964C-F0884215088C}" dt="2021-11-11T16:33:23.573" v="4609" actId="1076"/>
          <ac:picMkLst>
            <pc:docMk/>
            <pc:sldMk cId="1791343544" sldId="268"/>
            <ac:picMk id="6" creationId="{18F82914-C838-4F0A-A67D-29F6E844B377}"/>
          </ac:picMkLst>
        </pc:picChg>
      </pc:sldChg>
      <pc:sldChg chg="addSp delSp modSp mod">
        <pc:chgData name="Cynthia Enciso" userId="7915927f-c5cf-4e1f-876d-e79882ad52fa" providerId="ADAL" clId="{9A78363A-0468-45D8-964C-F0884215088C}" dt="2021-11-11T17:33:57.566" v="7572" actId="27636"/>
        <pc:sldMkLst>
          <pc:docMk/>
          <pc:sldMk cId="3516551226" sldId="269"/>
        </pc:sldMkLst>
        <pc:spChg chg="mod">
          <ac:chgData name="Cynthia Enciso" userId="7915927f-c5cf-4e1f-876d-e79882ad52fa" providerId="ADAL" clId="{9A78363A-0468-45D8-964C-F0884215088C}" dt="2021-11-11T17:15:02.310" v="6481" actId="20577"/>
          <ac:spMkLst>
            <pc:docMk/>
            <pc:sldMk cId="3516551226" sldId="269"/>
            <ac:spMk id="2" creationId="{94841F7E-B9A5-4C74-922B-513C237CD0FC}"/>
          </ac:spMkLst>
        </pc:spChg>
        <pc:spChg chg="add mod">
          <ac:chgData name="Cynthia Enciso" userId="7915927f-c5cf-4e1f-876d-e79882ad52fa" providerId="ADAL" clId="{9A78363A-0468-45D8-964C-F0884215088C}" dt="2021-11-11T17:33:57.566" v="7572" actId="27636"/>
          <ac:spMkLst>
            <pc:docMk/>
            <pc:sldMk cId="3516551226" sldId="269"/>
            <ac:spMk id="8" creationId="{1A1DFF07-7A9A-4C22-B390-0FA63281C239}"/>
          </ac:spMkLst>
        </pc:spChg>
        <pc:picChg chg="del">
          <ac:chgData name="Cynthia Enciso" userId="7915927f-c5cf-4e1f-876d-e79882ad52fa" providerId="ADAL" clId="{9A78363A-0468-45D8-964C-F0884215088C}" dt="2021-11-11T17:15:04.548" v="6482" actId="478"/>
          <ac:picMkLst>
            <pc:docMk/>
            <pc:sldMk cId="3516551226" sldId="269"/>
            <ac:picMk id="10" creationId="{150516D3-6843-4B6E-8CB4-6D954865A136}"/>
          </ac:picMkLst>
        </pc:picChg>
        <pc:picChg chg="del mod">
          <ac:chgData name="Cynthia Enciso" userId="7915927f-c5cf-4e1f-876d-e79882ad52fa" providerId="ADAL" clId="{9A78363A-0468-45D8-964C-F0884215088C}" dt="2021-11-11T17:33:55.244" v="7570" actId="478"/>
          <ac:picMkLst>
            <pc:docMk/>
            <pc:sldMk cId="3516551226" sldId="269"/>
            <ac:picMk id="12" creationId="{06CE2D95-49E7-41C1-85E2-B411E9999DD7}"/>
          </ac:picMkLst>
        </pc:picChg>
      </pc:sldChg>
      <pc:sldChg chg="addSp delSp modSp mod modAnim">
        <pc:chgData name="Cynthia Enciso" userId="7915927f-c5cf-4e1f-876d-e79882ad52fa" providerId="ADAL" clId="{9A78363A-0468-45D8-964C-F0884215088C}" dt="2021-12-03T15:57:39.422" v="9379"/>
        <pc:sldMkLst>
          <pc:docMk/>
          <pc:sldMk cId="2319034473" sldId="270"/>
        </pc:sldMkLst>
        <pc:spChg chg="mod">
          <ac:chgData name="Cynthia Enciso" userId="7915927f-c5cf-4e1f-876d-e79882ad52fa" providerId="ADAL" clId="{9A78363A-0468-45D8-964C-F0884215088C}" dt="2021-12-03T15:45:19.402" v="8815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9A78363A-0468-45D8-964C-F0884215088C}" dt="2021-11-11T17:33:39.562" v="7566" actId="478"/>
          <ac:spMkLst>
            <pc:docMk/>
            <pc:sldMk cId="2319034473" sldId="270"/>
            <ac:spMk id="3" creationId="{26187D90-4EC7-423A-B70A-216522A96BBE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3" creationId="{8048EF4E-039B-405F-9C70-39EDD90C0D2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3" creationId="{50A8566E-464E-4175-929B-52776DC40130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25" creationId="{FA60DBC5-F9CE-4350-8164-A7C3651B806F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9A78363A-0468-45D8-964C-F0884215088C}" dt="2021-12-03T15:53:20.140" v="9301" actId="14100"/>
          <ac:spMkLst>
            <pc:docMk/>
            <pc:sldMk cId="2319034473" sldId="270"/>
            <ac:spMk id="26" creationId="{E4E125F3-E08B-4632-8A72-2A1FC2826DD1}"/>
          </ac:spMkLst>
        </pc:spChg>
        <pc:spChg chg="del">
          <ac:chgData name="Cynthia Enciso" userId="7915927f-c5cf-4e1f-876d-e79882ad52fa" providerId="ADAL" clId="{9A78363A-0468-45D8-964C-F0884215088C}" dt="2021-11-11T17:33:40.965" v="7567" actId="478"/>
          <ac:spMkLst>
            <pc:docMk/>
            <pc:sldMk cId="2319034473" sldId="270"/>
            <ac:spMk id="27" creationId="{52E81E01-9B85-4365-A83F-C012664077EA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8" creationId="{04696874-734C-45A0-8B96-6178153D542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29" creationId="{69B467FF-4AEA-4F8C-96DF-D80E013851F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0" creationId="{9097D6B3-F940-416C-9CA9-BD5E07E98E0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1" creationId="{8FCCA1C7-E13E-410B-8BC6-E6DCD0DBA58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2" creationId="{D67BDD0B-3B9A-41D6-BC66-23E00667AE7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3" creationId="{010336E1-DD57-4EE8-92AC-EE5AC524A058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4" creationId="{AFDE4497-014D-4CE0-86CB-D2027D70186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35" creationId="{0C66319D-E1BD-4078-9D7E-585F5431E9D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6" creationId="{14ED6CB2-B815-405A-893F-2E09669F4ED1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7" creationId="{F11C3C7B-17FD-45B2-A5BE-84A4B049394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8" creationId="{D8A391B7-0A4A-4159-AF25-65A3428AE35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39" creationId="{47BC0A6B-4127-4F75-AA01-6FC23BE5AC25}"/>
          </ac:spMkLst>
        </pc:spChg>
        <pc:spChg chg="del">
          <ac:chgData name="Cynthia Enciso" userId="7915927f-c5cf-4e1f-876d-e79882ad52fa" providerId="ADAL" clId="{9A78363A-0468-45D8-964C-F0884215088C}" dt="2021-11-11T17:29:00.116" v="7390" actId="478"/>
          <ac:spMkLst>
            <pc:docMk/>
            <pc:sldMk cId="2319034473" sldId="270"/>
            <ac:spMk id="40" creationId="{E0240F70-73C1-4DDF-BA10-11091D4DD6CD}"/>
          </ac:spMkLst>
        </pc:spChg>
        <pc:spChg chg="del">
          <ac:chgData name="Cynthia Enciso" userId="7915927f-c5cf-4e1f-876d-e79882ad52fa" providerId="ADAL" clId="{9A78363A-0468-45D8-964C-F0884215088C}" dt="2021-11-11T17:28:57.500" v="7389" actId="478"/>
          <ac:spMkLst>
            <pc:docMk/>
            <pc:sldMk cId="2319034473" sldId="270"/>
            <ac:spMk id="41" creationId="{323DCC40-57EF-429F-9C86-B7BBC6D5A63C}"/>
          </ac:spMkLst>
        </pc:spChg>
        <pc:spChg chg="add del mod">
          <ac:chgData name="Cynthia Enciso" userId="7915927f-c5cf-4e1f-876d-e79882ad52fa" providerId="ADAL" clId="{9A78363A-0468-45D8-964C-F0884215088C}" dt="2021-12-03T15:45:45.253" v="8824" actId="478"/>
          <ac:spMkLst>
            <pc:docMk/>
            <pc:sldMk cId="2319034473" sldId="270"/>
            <ac:spMk id="42" creationId="{1E35A110-E62D-4993-99D6-86B2AD9CEE5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6" creationId="{78AC57DA-4564-477F-ABD5-9BBA5C7B447E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47" creationId="{22257AB6-4886-4A01-B622-52869DD54FB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49" creationId="{D02174F6-773C-4964-9C33-5A1786A2B287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0" creationId="{4CA4759D-2105-461A-AB29-40C29843E784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51" creationId="{D3EC7252-E05A-441E-B252-E7B89A1AB381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2" creationId="{C1C486CD-3F79-4FA0-83F1-8F058D27516A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3" creationId="{43664EC6-7187-4F77-B41B-2C1951896AD4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4" creationId="{24D0E5BA-F0D5-4134-9137-57ADE5DE85DE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5" creationId="{07A09844-5018-49A1-B85D-0C9FC8457B5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6" creationId="{40AFC470-C093-43E3-8E56-41B6D04E55AB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7" creationId="{49179903-6A7F-47A7-9C40-C2D4015BC4F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58" creationId="{2DD44E1C-429E-4847-B9CE-AAEE455A7517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59" creationId="{ED8C762C-D282-40B9-A6F7-0DF5DFBF8F6E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1" creationId="{6FDCC27E-2658-4A0E-A540-F5B179763DD1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2" creationId="{5B6DE506-0651-4968-A934-6268655A2FE5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3" creationId="{23296F60-1876-4084-86AD-2B97DA8E4862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4" creationId="{C93FF507-BE40-4CB4-98E8-9FE9BFEA565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65" creationId="{710CA644-BC30-44EC-A0F5-C005FB78D407}"/>
          </ac:spMkLst>
        </pc:spChg>
        <pc:spChg chg="add del mod">
          <ac:chgData name="Cynthia Enciso" userId="7915927f-c5cf-4e1f-876d-e79882ad52fa" providerId="ADAL" clId="{9A78363A-0468-45D8-964C-F0884215088C}" dt="2021-12-03T15:53:46.270" v="9308" actId="478"/>
          <ac:spMkLst>
            <pc:docMk/>
            <pc:sldMk cId="2319034473" sldId="270"/>
            <ac:spMk id="65" creationId="{A5EA9573-0102-49B4-BB68-BCEC0E83231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9A78363A-0468-45D8-964C-F0884215088C}" dt="2021-12-03T15:53:48.613" v="9309" actId="478"/>
          <ac:spMkLst>
            <pc:docMk/>
            <pc:sldMk cId="2319034473" sldId="270"/>
            <ac:spMk id="67" creationId="{37212CCA-ED50-486C-B34F-F5C34C1574EA}"/>
          </ac:spMkLst>
        </pc:spChg>
        <pc:spChg chg="add del mod">
          <ac:chgData name="Cynthia Enciso" userId="7915927f-c5cf-4e1f-876d-e79882ad52fa" providerId="ADAL" clId="{9A78363A-0468-45D8-964C-F0884215088C}" dt="2021-12-03T15:51:26.839" v="9149" actId="478"/>
          <ac:spMkLst>
            <pc:docMk/>
            <pc:sldMk cId="2319034473" sldId="270"/>
            <ac:spMk id="68" creationId="{DD6002AD-E6BA-40E0-9275-EC281835D28A}"/>
          </ac:spMkLst>
        </pc:spChg>
        <pc:spChg chg="add mod">
          <ac:chgData name="Cynthia Enciso" userId="7915927f-c5cf-4e1f-876d-e79882ad52fa" providerId="ADAL" clId="{9A78363A-0468-45D8-964C-F0884215088C}" dt="2021-12-03T15:53:00.281" v="9293" actId="20577"/>
          <ac:spMkLst>
            <pc:docMk/>
            <pc:sldMk cId="2319034473" sldId="270"/>
            <ac:spMk id="69" creationId="{5A337A9F-8489-4E8E-8C43-E253BB94EB1E}"/>
          </ac:spMkLst>
        </pc:spChg>
        <pc:spChg chg="add mod">
          <ac:chgData name="Cynthia Enciso" userId="7915927f-c5cf-4e1f-876d-e79882ad52fa" providerId="ADAL" clId="{9A78363A-0468-45D8-964C-F0884215088C}" dt="2021-12-03T15:53:23.580" v="9303" actId="14100"/>
          <ac:spMkLst>
            <pc:docMk/>
            <pc:sldMk cId="2319034473" sldId="270"/>
            <ac:spMk id="70" creationId="{02DB8BF8-4E41-4773-9775-E74B08AEEE2B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0" creationId="{288F54D5-2E2D-404A-96A8-5D75D6A4A70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1" creationId="{9088B752-1ADD-4D92-B947-3C2AD72B0D8A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2" creationId="{A362B9BE-2C72-47F7-AAA2-9D2C5EDFC94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73" creationId="{45299BA5-46A1-4376-9546-82BD03784506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4" creationId="{214FE5F0-9A8D-48CD-AC53-D057EBEA33B1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5" creationId="{A04E6601-5C06-4F98-8094-DE356B3A56C4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76" creationId="{7CACBBEE-2E27-4492-93AA-9A520D16824C}"/>
          </ac:spMkLst>
        </pc:spChg>
        <pc:spChg chg="del">
          <ac:chgData name="Cynthia Enciso" userId="7915927f-c5cf-4e1f-876d-e79882ad52fa" providerId="ADAL" clId="{9A78363A-0468-45D8-964C-F0884215088C}" dt="2021-11-11T17:33:07.898" v="7502" actId="478"/>
          <ac:spMkLst>
            <pc:docMk/>
            <pc:sldMk cId="2319034473" sldId="270"/>
            <ac:spMk id="77" creationId="{8B367CAE-89F6-43C4-9CD9-2A60B983B03A}"/>
          </ac:spMkLst>
        </pc:spChg>
        <pc:spChg chg="del">
          <ac:chgData name="Cynthia Enciso" userId="7915927f-c5cf-4e1f-876d-e79882ad52fa" providerId="ADAL" clId="{9A78363A-0468-45D8-964C-F0884215088C}" dt="2021-11-11T17:32:57.952" v="7501" actId="478"/>
          <ac:spMkLst>
            <pc:docMk/>
            <pc:sldMk cId="2319034473" sldId="270"/>
            <ac:spMk id="78" creationId="{DA0A20DC-8FFE-4E79-BBC7-3F3F027D8C6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79" creationId="{B8DC9761-F5DD-437B-9CDC-B68E9C8050D6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0" creationId="{18EEEC5C-540B-4290-8D78-C577A18F6AB9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1" creationId="{CB09B3CA-F3C9-4A19-94D8-53EC575C82D2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2" creationId="{1ECA0DEE-FDE3-4159-A7C5-E484A91680D5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3" creationId="{C0465FAD-B196-404F-B48D-FA470AB85A04}"/>
          </ac:spMkLst>
        </pc:spChg>
        <pc:spChg chg="mod">
          <ac:chgData name="Cynthia Enciso" userId="7915927f-c5cf-4e1f-876d-e79882ad52fa" providerId="ADAL" clId="{9A78363A-0468-45D8-964C-F0884215088C}" dt="2021-12-03T15:51:32.704" v="9152" actId="1076"/>
          <ac:spMkLst>
            <pc:docMk/>
            <pc:sldMk cId="2319034473" sldId="270"/>
            <ac:spMk id="84" creationId="{F3FEA792-1F64-4D1D-AA17-4EC94E24D396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85" creationId="{B1A25B08-C3E6-4044-8913-6FDA3E09EC44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6" creationId="{739312CE-7600-496B-8DE7-774BD7FA1D9C}"/>
          </ac:spMkLst>
        </pc:spChg>
        <pc:spChg chg="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7" creationId="{B50954FF-A115-4CE4-A919-8059471AA12C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88" creationId="{175076FC-73FC-4293-9929-C45667456207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89" creationId="{F8E5DDA1-3963-42AD-A499-7B130C0293B9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0" creationId="{F57717E7-6C12-4A4A-850D-F153CE527EA8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1" creationId="{F5EED823-465C-4D16-B7AA-FCF53CE2ADBD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2" creationId="{937AB026-57B8-432C-BC08-4D1211321063}"/>
          </ac:spMkLst>
        </pc:spChg>
        <pc:spChg chg="del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3" creationId="{F9C8978D-5981-4092-BC21-3609282E27BA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4" creationId="{188A1EFA-CA60-4921-8A6E-B24DEF0D3B33}"/>
          </ac:spMkLst>
        </pc:spChg>
        <pc:spChg chg="mod">
          <ac:chgData name="Cynthia Enciso" userId="7915927f-c5cf-4e1f-876d-e79882ad52fa" providerId="ADAL" clId="{9A78363A-0468-45D8-964C-F0884215088C}" dt="2021-12-03T15:45:49.330" v="8825" actId="1076"/>
          <ac:spMkLst>
            <pc:docMk/>
            <pc:sldMk cId="2319034473" sldId="270"/>
            <ac:spMk id="95" creationId="{0586583A-48F3-49F1-A1B5-50CE5A703463}"/>
          </ac:spMkLst>
        </pc:spChg>
        <pc:spChg chg="del">
          <ac:chgData name="Cynthia Enciso" userId="7915927f-c5cf-4e1f-876d-e79882ad52fa" providerId="ADAL" clId="{9A78363A-0468-45D8-964C-F0884215088C}" dt="2021-11-11T17:32:55.138" v="7500" actId="478"/>
          <ac:spMkLst>
            <pc:docMk/>
            <pc:sldMk cId="2319034473" sldId="270"/>
            <ac:spMk id="96" creationId="{3B35119C-2AEC-4F61-B95D-B1617DEE5ECB}"/>
          </ac:spMkLst>
        </pc:spChg>
        <pc:spChg chg="add del mod">
          <ac:chgData name="Cynthia Enciso" userId="7915927f-c5cf-4e1f-876d-e79882ad52fa" providerId="ADAL" clId="{9A78363A-0468-45D8-964C-F0884215088C}" dt="2021-12-03T15:45:30.215" v="8818" actId="21"/>
          <ac:spMkLst>
            <pc:docMk/>
            <pc:sldMk cId="2319034473" sldId="270"/>
            <ac:spMk id="97" creationId="{B5298211-4992-409B-9275-04B59CD3DC9A}"/>
          </ac:spMkLst>
        </pc:spChg>
        <pc:grpChg chg="del">
          <ac:chgData name="Cynthia Enciso" userId="7915927f-c5cf-4e1f-876d-e79882ad52fa" providerId="ADAL" clId="{9A78363A-0468-45D8-964C-F0884215088C}" dt="2021-12-03T15:45:30.215" v="8818" actId="21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9A78363A-0468-45D8-964C-F0884215088C}" dt="2021-12-03T15:45:49.330" v="8825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mod ord">
        <pc:chgData name="Cynthia Enciso" userId="7915927f-c5cf-4e1f-876d-e79882ad52fa" providerId="ADAL" clId="{9A78363A-0468-45D8-964C-F0884215088C}" dt="2021-11-11T16:13:19.401" v="3273" actId="20577"/>
        <pc:sldMkLst>
          <pc:docMk/>
          <pc:sldMk cId="2685107708" sldId="271"/>
        </pc:sldMkLst>
        <pc:spChg chg="mod">
          <ac:chgData name="Cynthia Enciso" userId="7915927f-c5cf-4e1f-876d-e79882ad52fa" providerId="ADAL" clId="{9A78363A-0468-45D8-964C-F0884215088C}" dt="2021-11-11T16:13:19.401" v="3273" actId="20577"/>
          <ac:spMkLst>
            <pc:docMk/>
            <pc:sldMk cId="2685107708" sldId="271"/>
            <ac:spMk id="2" creationId="{65728094-8219-4441-A13A-B40E954B63F5}"/>
          </ac:spMkLst>
        </pc:spChg>
        <pc:spChg chg="mod">
          <ac:chgData name="Cynthia Enciso" userId="7915927f-c5cf-4e1f-876d-e79882ad52fa" providerId="ADAL" clId="{9A78363A-0468-45D8-964C-F0884215088C}" dt="2021-11-11T15:24:37.409" v="668" actId="20577"/>
          <ac:spMkLst>
            <pc:docMk/>
            <pc:sldMk cId="2685107708" sldId="271"/>
            <ac:spMk id="3" creationId="{AAF4FB4C-3CB5-4A34-9ED9-F2A157E7A121}"/>
          </ac:spMkLst>
        </pc:spChg>
      </pc:sldChg>
      <pc:sldChg chg="modSp new mod ord modClrScheme chgLayout">
        <pc:chgData name="Cynthia Enciso" userId="7915927f-c5cf-4e1f-876d-e79882ad52fa" providerId="ADAL" clId="{9A78363A-0468-45D8-964C-F0884215088C}" dt="2021-11-11T17:45:11.717" v="7923" actId="20577"/>
        <pc:sldMkLst>
          <pc:docMk/>
          <pc:sldMk cId="2819891230" sldId="272"/>
        </pc:sldMkLst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45:11.717" v="7923" actId="20577"/>
          <ac:spMkLst>
            <pc:docMk/>
            <pc:sldMk cId="2819891230" sldId="272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9.933" v="6682" actId="700"/>
          <ac:spMkLst>
            <pc:docMk/>
            <pc:sldMk cId="2819891230" sldId="272"/>
            <ac:spMk id="4" creationId="{3E30844B-022F-4A6C-98D3-B1ADB4EB4720}"/>
          </ac:spMkLst>
        </pc:spChg>
      </pc:sldChg>
      <pc:sldChg chg="addSp delSp modSp new mod ord modClrScheme chgLayout modNotesTx">
        <pc:chgData name="Cynthia Enciso" userId="7915927f-c5cf-4e1f-876d-e79882ad52fa" providerId="ADAL" clId="{9A78363A-0468-45D8-964C-F0884215088C}" dt="2021-11-11T17:34:19.738" v="7573" actId="1076"/>
        <pc:sldMkLst>
          <pc:docMk/>
          <pc:sldMk cId="1242735028" sldId="273"/>
        </pc:sldMkLst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2" creationId="{5C31F04D-D27D-4B5B-BB1D-347EA7DA50C0}"/>
          </ac:spMkLst>
        </pc:spChg>
        <pc:spChg chg="del">
          <ac:chgData name="Cynthia Enciso" userId="7915927f-c5cf-4e1f-876d-e79882ad52fa" providerId="ADAL" clId="{9A78363A-0468-45D8-964C-F0884215088C}" dt="2021-11-11T15:25:41.956" v="747" actId="478"/>
          <ac:spMkLst>
            <pc:docMk/>
            <pc:sldMk cId="1242735028" sldId="273"/>
            <ac:spMk id="3" creationId="{73B9D317-ABF7-41DE-9CC5-A1DC79E7B744}"/>
          </ac:spMkLst>
        </pc:spChg>
        <pc:spChg chg="mod ord">
          <ac:chgData name="Cynthia Enciso" userId="7915927f-c5cf-4e1f-876d-e79882ad52fa" providerId="ADAL" clId="{9A78363A-0468-45D8-964C-F0884215088C}" dt="2021-11-11T15:41:46.024" v="1043" actId="700"/>
          <ac:spMkLst>
            <pc:docMk/>
            <pc:sldMk cId="1242735028" sldId="273"/>
            <ac:spMk id="4" creationId="{EC61385A-C254-4125-A0E3-84D16E8CE8E4}"/>
          </ac:spMkLst>
        </pc:spChg>
        <pc:spChg chg="add del mod">
          <ac:chgData name="Cynthia Enciso" userId="7915927f-c5cf-4e1f-876d-e79882ad52fa" providerId="ADAL" clId="{9A78363A-0468-45D8-964C-F0884215088C}" dt="2021-11-11T15:26:20.203" v="775" actId="478"/>
          <ac:spMkLst>
            <pc:docMk/>
            <pc:sldMk cId="1242735028" sldId="273"/>
            <ac:spMk id="5" creationId="{C64945B0-93E3-4076-A7F8-CC8D4A4CE2E3}"/>
          </ac:spMkLst>
        </pc:spChg>
        <pc:spChg chg="add del">
          <ac:chgData name="Cynthia Enciso" userId="7915927f-c5cf-4e1f-876d-e79882ad52fa" providerId="ADAL" clId="{9A78363A-0468-45D8-964C-F0884215088C}" dt="2021-11-11T15:26:01.689" v="761" actId="478"/>
          <ac:spMkLst>
            <pc:docMk/>
            <pc:sldMk cId="1242735028" sldId="273"/>
            <ac:spMk id="6" creationId="{4C44BF09-CDFB-4488-BB3D-4AFEA6210663}"/>
          </ac:spMkLst>
        </pc:spChg>
        <pc:spChg chg="add del mod">
          <ac:chgData name="Cynthia Enciso" userId="7915927f-c5cf-4e1f-876d-e79882ad52fa" providerId="ADAL" clId="{9A78363A-0468-45D8-964C-F0884215088C}" dt="2021-11-11T15:26:15.827" v="772" actId="478"/>
          <ac:spMkLst>
            <pc:docMk/>
            <pc:sldMk cId="1242735028" sldId="273"/>
            <ac:spMk id="7" creationId="{A703C599-A7AE-4D8E-8329-6E00786D7F06}"/>
          </ac:spMkLst>
        </pc:spChg>
        <pc:spChg chg="add del">
          <ac:chgData name="Cynthia Enciso" userId="7915927f-c5cf-4e1f-876d-e79882ad52fa" providerId="ADAL" clId="{9A78363A-0468-45D8-964C-F0884215088C}" dt="2021-11-11T15:26:26.677" v="777" actId="478"/>
          <ac:spMkLst>
            <pc:docMk/>
            <pc:sldMk cId="1242735028" sldId="273"/>
            <ac:spMk id="8" creationId="{5917256D-5573-4689-8C67-580FB17CF932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9" creationId="{BF847269-162D-45B3-92F2-67AA54EDF692}"/>
          </ac:spMkLst>
        </pc:spChg>
        <pc:spChg chg="add del mod">
          <ac:chgData name="Cynthia Enciso" userId="7915927f-c5cf-4e1f-876d-e79882ad52fa" providerId="ADAL" clId="{9A78363A-0468-45D8-964C-F0884215088C}" dt="2021-11-11T15:35:50.968" v="963" actId="478"/>
          <ac:spMkLst>
            <pc:docMk/>
            <pc:sldMk cId="1242735028" sldId="273"/>
            <ac:spMk id="10" creationId="{2E05F1D0-13A7-4750-BD69-063B807BA367}"/>
          </ac:spMkLst>
        </pc:spChg>
        <pc:spChg chg="add del mod ord">
          <ac:chgData name="Cynthia Enciso" userId="7915927f-c5cf-4e1f-876d-e79882ad52fa" providerId="ADAL" clId="{9A78363A-0468-45D8-964C-F0884215088C}" dt="2021-11-11T15:32:36.257" v="904" actId="478"/>
          <ac:spMkLst>
            <pc:docMk/>
            <pc:sldMk cId="1242735028" sldId="273"/>
            <ac:spMk id="18" creationId="{E711FC80-3E29-4E15-B2E4-C8092492DF5E}"/>
          </ac:spMkLst>
        </pc:spChg>
        <pc:spChg chg="add mod ord">
          <ac:chgData name="Cynthia Enciso" userId="7915927f-c5cf-4e1f-876d-e79882ad52fa" providerId="ADAL" clId="{9A78363A-0468-45D8-964C-F0884215088C}" dt="2021-11-11T15:36:34.153" v="972" actId="164"/>
          <ac:spMkLst>
            <pc:docMk/>
            <pc:sldMk cId="1242735028" sldId="273"/>
            <ac:spMk id="19" creationId="{7B012599-11EE-49DD-AF2C-5C7D63A65273}"/>
          </ac:spMkLst>
        </pc:spChg>
        <pc:spChg chg="add del mod ord">
          <ac:chgData name="Cynthia Enciso" userId="7915927f-c5cf-4e1f-876d-e79882ad52fa" providerId="ADAL" clId="{9A78363A-0468-45D8-964C-F0884215088C}" dt="2021-11-11T15:34:17.553" v="911" actId="478"/>
          <ac:spMkLst>
            <pc:docMk/>
            <pc:sldMk cId="1242735028" sldId="273"/>
            <ac:spMk id="20" creationId="{A9C70DEA-FCB9-49D8-811C-582C248C6271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24" creationId="{78E4D0E0-895C-4800-8B64-268CB71A18A1}"/>
          </ac:spMkLst>
        </pc:spChg>
        <pc:spChg chg="mod ord topLvl">
          <ac:chgData name="Cynthia Enciso" userId="7915927f-c5cf-4e1f-876d-e79882ad52fa" providerId="ADAL" clId="{9A78363A-0468-45D8-964C-F0884215088C}" dt="2021-11-11T15:40:56.428" v="1026" actId="164"/>
          <ac:spMkLst>
            <pc:docMk/>
            <pc:sldMk cId="1242735028" sldId="273"/>
            <ac:spMk id="30" creationId="{F6063D4D-E7CF-411F-80D6-FC1AB0727B73}"/>
          </ac:spMkLst>
        </pc:spChg>
        <pc:spChg chg="add del mod ord">
          <ac:chgData name="Cynthia Enciso" userId="7915927f-c5cf-4e1f-876d-e79882ad52fa" providerId="ADAL" clId="{9A78363A-0468-45D8-964C-F0884215088C}" dt="2021-11-11T15:41:49.049" v="1044" actId="478"/>
          <ac:spMkLst>
            <pc:docMk/>
            <pc:sldMk cId="1242735028" sldId="273"/>
            <ac:spMk id="40" creationId="{08F503F0-915C-43CD-BBD2-87D521CAF186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1" creationId="{2C30DE9F-828D-4A70-BE9B-1C83E2C76320}"/>
          </ac:spMkLst>
        </pc:spChg>
        <pc:spChg chg="add mod">
          <ac:chgData name="Cynthia Enciso" userId="7915927f-c5cf-4e1f-876d-e79882ad52fa" providerId="ADAL" clId="{9A78363A-0468-45D8-964C-F0884215088C}" dt="2021-11-11T17:34:19.738" v="7573" actId="1076"/>
          <ac:spMkLst>
            <pc:docMk/>
            <pc:sldMk cId="1242735028" sldId="273"/>
            <ac:spMk id="42" creationId="{B5AC1F08-E072-47DE-AD20-702F0357925F}"/>
          </ac:spMkLst>
        </pc:s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21" creationId="{D8315720-1825-4702-A94F-BA2F8AD757E2}"/>
          </ac:grpSpMkLst>
        </pc:grpChg>
        <pc:grpChg chg="add del mod">
          <ac:chgData name="Cynthia Enciso" userId="7915927f-c5cf-4e1f-876d-e79882ad52fa" providerId="ADAL" clId="{9A78363A-0468-45D8-964C-F0884215088C}" dt="2021-11-11T15:40:15.736" v="1012" actId="478"/>
          <ac:grpSpMkLst>
            <pc:docMk/>
            <pc:sldMk cId="1242735028" sldId="273"/>
            <ac:grpSpMk id="29" creationId="{FDAD7857-3B25-4245-93A6-4B5E9A250DA1}"/>
          </ac:grpSpMkLst>
        </pc:grpChg>
        <pc:grpChg chg="add mod">
          <ac:chgData name="Cynthia Enciso" userId="7915927f-c5cf-4e1f-876d-e79882ad52fa" providerId="ADAL" clId="{9A78363A-0468-45D8-964C-F0884215088C}" dt="2021-11-11T17:34:19.738" v="7573" actId="1076"/>
          <ac:grpSpMkLst>
            <pc:docMk/>
            <pc:sldMk cId="1242735028" sldId="273"/>
            <ac:grpSpMk id="35" creationId="{C103CCF5-7386-4CAB-B177-F931AFEE6249}"/>
          </ac:grpSpMkLst>
        </pc:grpChg>
        <pc:picChg chg="add mod">
          <ac:chgData name="Cynthia Enciso" userId="7915927f-c5cf-4e1f-876d-e79882ad52fa" providerId="ADAL" clId="{9A78363A-0468-45D8-964C-F0884215088C}" dt="2021-11-11T15:36:34.153" v="972" actId="164"/>
          <ac:picMkLst>
            <pc:docMk/>
            <pc:sldMk cId="1242735028" sldId="273"/>
            <ac:picMk id="15" creationId="{6313CB78-9658-4AC7-8B0D-3CA858F75D68}"/>
          </ac:picMkLst>
        </pc:picChg>
        <pc:picChg chg="add del mod">
          <ac:chgData name="Cynthia Enciso" userId="7915927f-c5cf-4e1f-876d-e79882ad52fa" providerId="ADAL" clId="{9A78363A-0468-45D8-964C-F0884215088C}" dt="2021-11-11T15:42:36.383" v="1072" actId="478"/>
          <ac:picMkLst>
            <pc:docMk/>
            <pc:sldMk cId="1242735028" sldId="273"/>
            <ac:picMk id="17" creationId="{9A256D13-F1F4-4BB5-A00B-895CD57EF271}"/>
          </ac:picMkLst>
        </pc:picChg>
        <pc:picChg chg="add del mod">
          <ac:chgData name="Cynthia Enciso" userId="7915927f-c5cf-4e1f-876d-e79882ad52fa" providerId="ADAL" clId="{9A78363A-0468-45D8-964C-F0884215088C}" dt="2021-11-11T15:40:39.868" v="1017" actId="478"/>
          <ac:picMkLst>
            <pc:docMk/>
            <pc:sldMk cId="1242735028" sldId="273"/>
            <ac:picMk id="28" creationId="{2A2EB093-9594-4DB3-87EC-81E82868ADE9}"/>
          </ac:picMkLst>
        </pc:picChg>
        <pc:picChg chg="del mod">
          <ac:chgData name="Cynthia Enciso" userId="7915927f-c5cf-4e1f-876d-e79882ad52fa" providerId="ADAL" clId="{9A78363A-0468-45D8-964C-F0884215088C}" dt="2021-11-11T15:40:14.136" v="1011" actId="478"/>
          <ac:picMkLst>
            <pc:docMk/>
            <pc:sldMk cId="1242735028" sldId="273"/>
            <ac:picMk id="31" creationId="{227F4204-D3C4-4A52-B018-FD83998874A3}"/>
          </ac:picMkLst>
        </pc:picChg>
        <pc:picChg chg="del mod topLvl">
          <ac:chgData name="Cynthia Enciso" userId="7915927f-c5cf-4e1f-876d-e79882ad52fa" providerId="ADAL" clId="{9A78363A-0468-45D8-964C-F0884215088C}" dt="2021-11-11T15:40:15.736" v="1012" actId="478"/>
          <ac:picMkLst>
            <pc:docMk/>
            <pc:sldMk cId="1242735028" sldId="273"/>
            <ac:picMk id="32" creationId="{A91B002E-81B7-4609-8EAE-DBA7A9A6D18E}"/>
          </ac:picMkLst>
        </pc:picChg>
        <pc:picChg chg="add mod">
          <ac:chgData name="Cynthia Enciso" userId="7915927f-c5cf-4e1f-876d-e79882ad52fa" providerId="ADAL" clId="{9A78363A-0468-45D8-964C-F0884215088C}" dt="2021-11-11T15:40:56.428" v="1026" actId="164"/>
          <ac:picMkLst>
            <pc:docMk/>
            <pc:sldMk cId="1242735028" sldId="273"/>
            <ac:picMk id="34" creationId="{AAAE22E1-40F7-4D2F-BDA3-D72E21B356C6}"/>
          </ac:picMkLst>
        </pc:picChg>
        <pc:picChg chg="add mod">
          <ac:chgData name="Cynthia Enciso" userId="7915927f-c5cf-4e1f-876d-e79882ad52fa" providerId="ADAL" clId="{9A78363A-0468-45D8-964C-F0884215088C}" dt="2021-11-11T17:34:19.738" v="7573" actId="1076"/>
          <ac:picMkLst>
            <pc:docMk/>
            <pc:sldMk cId="1242735028" sldId="273"/>
            <ac:picMk id="44" creationId="{626D94D4-C493-4FE6-A1FC-F43EC1170CE7}"/>
          </ac:picMkLst>
        </pc:pic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12" creationId="{21E93D83-F4AF-4A99-8E00-428DEEE7623B}"/>
          </ac:cxnSpMkLst>
        </pc:cxnChg>
        <pc:cxnChg chg="add del mod">
          <ac:chgData name="Cynthia Enciso" userId="7915927f-c5cf-4e1f-876d-e79882ad52fa" providerId="ADAL" clId="{9A78363A-0468-45D8-964C-F0884215088C}" dt="2021-11-11T15:41:20.181" v="1041" actId="478"/>
          <ac:cxnSpMkLst>
            <pc:docMk/>
            <pc:sldMk cId="1242735028" sldId="273"/>
            <ac:cxnSpMk id="13" creationId="{4A2F81C9-43BA-48AC-A83A-086A9F4EA217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25" creationId="{BA7C6DB2-9F5F-426A-9354-16E5607B00D9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6" creationId="{9E2EAA1A-BD37-46DC-B551-1A9C644BE1FF}"/>
          </ac:cxnSpMkLst>
        </pc:cxnChg>
        <pc:cxnChg chg="add mod">
          <ac:chgData name="Cynthia Enciso" userId="7915927f-c5cf-4e1f-876d-e79882ad52fa" providerId="ADAL" clId="{9A78363A-0468-45D8-964C-F0884215088C}" dt="2021-11-11T17:34:19.738" v="7573" actId="1076"/>
          <ac:cxnSpMkLst>
            <pc:docMk/>
            <pc:sldMk cId="1242735028" sldId="273"/>
            <ac:cxnSpMk id="38" creationId="{35474A46-EE6D-43DA-8A68-32C52C1EAF88}"/>
          </ac:cxnSpMkLst>
        </pc:cxnChg>
      </pc:sldChg>
      <pc:sldChg chg="addSp delSp modSp new del mod ord">
        <pc:chgData name="Cynthia Enciso" userId="7915927f-c5cf-4e1f-876d-e79882ad52fa" providerId="ADAL" clId="{9A78363A-0468-45D8-964C-F0884215088C}" dt="2021-11-11T22:09:16.369" v="8243" actId="47"/>
        <pc:sldMkLst>
          <pc:docMk/>
          <pc:sldMk cId="3155292799" sldId="274"/>
        </pc:sldMkLst>
        <pc:spChg chg="mod">
          <ac:chgData name="Cynthia Enciso" userId="7915927f-c5cf-4e1f-876d-e79882ad52fa" providerId="ADAL" clId="{9A78363A-0468-45D8-964C-F0884215088C}" dt="2021-11-11T15:53:12.445" v="1845" actId="20577"/>
          <ac:spMkLst>
            <pc:docMk/>
            <pc:sldMk cId="3155292799" sldId="274"/>
            <ac:spMk id="2" creationId="{4A301B0C-6762-4BB9-A722-F8994835F60D}"/>
          </ac:spMkLst>
        </pc:spChg>
        <pc:spChg chg="del">
          <ac:chgData name="Cynthia Enciso" userId="7915927f-c5cf-4e1f-876d-e79882ad52fa" providerId="ADAL" clId="{9A78363A-0468-45D8-964C-F0884215088C}" dt="2021-11-11T15:53:34.260" v="1849"/>
          <ac:spMkLst>
            <pc:docMk/>
            <pc:sldMk cId="3155292799" sldId="274"/>
            <ac:spMk id="3" creationId="{6430EAC8-239F-4259-A6B1-56738230FBE9}"/>
          </ac:spMkLst>
        </pc:spChg>
        <pc:spChg chg="add del mod">
          <ac:chgData name="Cynthia Enciso" userId="7915927f-c5cf-4e1f-876d-e79882ad52fa" providerId="ADAL" clId="{9A78363A-0468-45D8-964C-F0884215088C}" dt="2021-11-11T16:10:03.951" v="3162" actId="478"/>
          <ac:spMkLst>
            <pc:docMk/>
            <pc:sldMk cId="3155292799" sldId="274"/>
            <ac:spMk id="5" creationId="{A38D96BE-9361-4F2C-BEEC-F652BAA34EB5}"/>
          </ac:spMkLst>
        </pc:spChg>
        <pc:spChg chg="add mod">
          <ac:chgData name="Cynthia Enciso" userId="7915927f-c5cf-4e1f-876d-e79882ad52fa" providerId="ADAL" clId="{9A78363A-0468-45D8-964C-F0884215088C}" dt="2021-11-11T22:08:39.341" v="8174" actId="21"/>
          <ac:spMkLst>
            <pc:docMk/>
            <pc:sldMk cId="3155292799" sldId="274"/>
            <ac:spMk id="6" creationId="{02726BB7-48DD-49CF-B488-FA302A701447}"/>
          </ac:spMkLst>
        </pc:spChg>
        <pc:spChg chg="add del mod">
          <ac:chgData name="Cynthia Enciso" userId="7915927f-c5cf-4e1f-876d-e79882ad52fa" providerId="ADAL" clId="{9A78363A-0468-45D8-964C-F0884215088C}" dt="2021-11-11T15:59:08.340" v="1977" actId="478"/>
          <ac:spMkLst>
            <pc:docMk/>
            <pc:sldMk cId="3155292799" sldId="274"/>
            <ac:spMk id="7" creationId="{0252EB49-7461-4EF3-B6F5-6D4962CF589B}"/>
          </ac:spMkLst>
        </pc:spChg>
        <pc:spChg chg="add del mod">
          <ac:chgData name="Cynthia Enciso" userId="7915927f-c5cf-4e1f-876d-e79882ad52fa" providerId="ADAL" clId="{9A78363A-0468-45D8-964C-F0884215088C}" dt="2021-11-11T16:10:11.033" v="3163" actId="478"/>
          <ac:spMkLst>
            <pc:docMk/>
            <pc:sldMk cId="3155292799" sldId="274"/>
            <ac:spMk id="9" creationId="{60D9FF7D-5370-4D73-9BEF-6D30A215AD77}"/>
          </ac:spMkLst>
        </pc:spChg>
      </pc:sldChg>
      <pc:sldChg chg="addSp delSp modSp new mod ord modClrScheme chgLayout">
        <pc:chgData name="Cynthia Enciso" userId="7915927f-c5cf-4e1f-876d-e79882ad52fa" providerId="ADAL" clId="{9A78363A-0468-45D8-964C-F0884215088C}" dt="2021-11-11T16:13:14.388" v="3262"/>
        <pc:sldMkLst>
          <pc:docMk/>
          <pc:sldMk cId="916109846" sldId="275"/>
        </pc:sldMkLst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2" creationId="{6AB8C32D-B169-4140-8575-4DF5047FCA61}"/>
          </ac:spMkLst>
        </pc:spChg>
        <pc:spChg chg="del mod ord">
          <ac:chgData name="Cynthia Enciso" userId="7915927f-c5cf-4e1f-876d-e79882ad52fa" providerId="ADAL" clId="{9A78363A-0468-45D8-964C-F0884215088C}" dt="2021-11-11T16:12:03.727" v="3199" actId="700"/>
          <ac:spMkLst>
            <pc:docMk/>
            <pc:sldMk cId="916109846" sldId="275"/>
            <ac:spMk id="3" creationId="{57A99916-F531-48C5-BD6F-64C6BD3098A2}"/>
          </ac:spMkLst>
        </pc:spChg>
        <pc:spChg chg="mod ord">
          <ac:chgData name="Cynthia Enciso" userId="7915927f-c5cf-4e1f-876d-e79882ad52fa" providerId="ADAL" clId="{9A78363A-0468-45D8-964C-F0884215088C}" dt="2021-11-11T16:12:34.889" v="3229" actId="700"/>
          <ac:spMkLst>
            <pc:docMk/>
            <pc:sldMk cId="916109846" sldId="275"/>
            <ac:spMk id="4" creationId="{E8024A2A-F7B6-4638-BF65-EA4E49002D3D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5" creationId="{3E4B1F73-AD10-4CFC-AC27-B17C95D64E8E}"/>
          </ac:spMkLst>
        </pc:spChg>
        <pc:spChg chg="add del mod ord">
          <ac:chgData name="Cynthia Enciso" userId="7915927f-c5cf-4e1f-876d-e79882ad52fa" providerId="ADAL" clId="{9A78363A-0468-45D8-964C-F0884215088C}" dt="2021-11-11T16:12:20.893" v="3200" actId="700"/>
          <ac:spMkLst>
            <pc:docMk/>
            <pc:sldMk cId="916109846" sldId="275"/>
            <ac:spMk id="6" creationId="{26393D47-4ED8-47D1-9EBE-7579C914F9AE}"/>
          </ac:spMkLst>
        </pc:spChg>
        <pc:spChg chg="add del mod ord">
          <ac:chgData name="Cynthia Enciso" userId="7915927f-c5cf-4e1f-876d-e79882ad52fa" providerId="ADAL" clId="{9A78363A-0468-45D8-964C-F0884215088C}" dt="2021-11-11T16:12:49.593" v="3256" actId="478"/>
          <ac:spMkLst>
            <pc:docMk/>
            <pc:sldMk cId="916109846" sldId="275"/>
            <ac:spMk id="7" creationId="{9078D1F4-7324-4812-AC08-E15B0666CA30}"/>
          </ac:spMkLst>
        </pc:spChg>
        <pc:spChg chg="add mod ord">
          <ac:chgData name="Cynthia Enciso" userId="7915927f-c5cf-4e1f-876d-e79882ad52fa" providerId="ADAL" clId="{9A78363A-0468-45D8-964C-F0884215088C}" dt="2021-11-11T16:13:08.949" v="3260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modSp add mod ord">
        <pc:chgData name="Cynthia Enciso" userId="7915927f-c5cf-4e1f-876d-e79882ad52fa" providerId="ADAL" clId="{9A78363A-0468-45D8-964C-F0884215088C}" dt="2021-11-11T16:13:52.472" v="3295" actId="1076"/>
        <pc:sldMkLst>
          <pc:docMk/>
          <pc:sldMk cId="1594057110" sldId="276"/>
        </pc:sldMkLst>
        <pc:spChg chg="mod">
          <ac:chgData name="Cynthia Enciso" userId="7915927f-c5cf-4e1f-876d-e79882ad52fa" providerId="ADAL" clId="{9A78363A-0468-45D8-964C-F0884215088C}" dt="2021-11-11T16:13:52.472" v="3295" actId="1076"/>
          <ac:spMkLst>
            <pc:docMk/>
            <pc:sldMk cId="1594057110" sldId="276"/>
            <ac:spMk id="8" creationId="{17F952FD-B524-449D-BCA9-02674D0411D5}"/>
          </ac:spMkLst>
        </pc:spChg>
      </pc:sldChg>
      <pc:sldChg chg="modSp add mod ord modClrScheme chgLayout">
        <pc:chgData name="Cynthia Enciso" userId="7915927f-c5cf-4e1f-876d-e79882ad52fa" providerId="ADAL" clId="{9A78363A-0468-45D8-964C-F0884215088C}" dt="2021-11-11T17:20:21.567" v="6681" actId="700"/>
        <pc:sldMkLst>
          <pc:docMk/>
          <pc:sldMk cId="3942340627" sldId="277"/>
        </pc:sldMkLst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2" creationId="{66F89E73-F57F-4A64-A80A-ABFA871628BB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3" creationId="{B1111439-1650-4608-A6FB-4D8060B860C4}"/>
          </ac:spMkLst>
        </pc:spChg>
        <pc:spChg chg="mod ord">
          <ac:chgData name="Cynthia Enciso" userId="7915927f-c5cf-4e1f-876d-e79882ad52fa" providerId="ADAL" clId="{9A78363A-0468-45D8-964C-F0884215088C}" dt="2021-11-11T17:20:21.567" v="6681" actId="700"/>
          <ac:spMkLst>
            <pc:docMk/>
            <pc:sldMk cId="3942340627" sldId="277"/>
            <ac:spMk id="4" creationId="{3E30844B-022F-4A6C-98D3-B1ADB4EB4720}"/>
          </ac:spMkLst>
        </pc:spChg>
      </pc:sldChg>
      <pc:sldChg chg="modSp add mod">
        <pc:chgData name="Cynthia Enciso" userId="7915927f-c5cf-4e1f-876d-e79882ad52fa" providerId="ADAL" clId="{9A78363A-0468-45D8-964C-F0884215088C}" dt="2021-11-11T16:15:56.265" v="3346" actId="20577"/>
        <pc:sldMkLst>
          <pc:docMk/>
          <pc:sldMk cId="1021884092" sldId="278"/>
        </pc:sldMkLst>
        <pc:spChg chg="mod">
          <ac:chgData name="Cynthia Enciso" userId="7915927f-c5cf-4e1f-876d-e79882ad52fa" providerId="ADAL" clId="{9A78363A-0468-45D8-964C-F0884215088C}" dt="2021-11-11T16:15:56.265" v="3346" actId="20577"/>
          <ac:spMkLst>
            <pc:docMk/>
            <pc:sldMk cId="1021884092" sldId="278"/>
            <ac:spMk id="8" creationId="{17F952FD-B524-449D-BCA9-02674D0411D5}"/>
          </ac:spMkLst>
        </pc:spChg>
      </pc:sldChg>
      <pc:sldChg chg="add del ord">
        <pc:chgData name="Cynthia Enciso" userId="7915927f-c5cf-4e1f-876d-e79882ad52fa" providerId="ADAL" clId="{9A78363A-0468-45D8-964C-F0884215088C}" dt="2021-11-11T16:18:03.554" v="3441" actId="47"/>
        <pc:sldMkLst>
          <pc:docMk/>
          <pc:sldMk cId="2361198809" sldId="279"/>
        </pc:sldMkLst>
      </pc:sldChg>
      <pc:sldChg chg="new del">
        <pc:chgData name="Cynthia Enciso" userId="7915927f-c5cf-4e1f-876d-e79882ad52fa" providerId="ADAL" clId="{9A78363A-0468-45D8-964C-F0884215088C}" dt="2021-11-11T16:16:01.232" v="3348" actId="47"/>
        <pc:sldMkLst>
          <pc:docMk/>
          <pc:sldMk cId="3849962540" sldId="279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4263541836" sldId="279"/>
        </pc:sldMkLst>
        <pc:spChg chg="mod">
          <ac:chgData name="Cynthia Enciso" userId="7915927f-c5cf-4e1f-876d-e79882ad52fa" providerId="ADAL" clId="{9A78363A-0468-45D8-964C-F0884215088C}" dt="2021-11-11T16:16:34.426" v="3385" actId="20577"/>
          <ac:spMkLst>
            <pc:docMk/>
            <pc:sldMk cId="4263541836" sldId="279"/>
            <ac:spMk id="8" creationId="{17F952FD-B524-449D-BCA9-02674D0411D5}"/>
          </ac:spMkLst>
        </pc:spChg>
      </pc:sldChg>
      <pc:sldChg chg="add ord">
        <pc:chgData name="Cynthia Enciso" userId="7915927f-c5cf-4e1f-876d-e79882ad52fa" providerId="ADAL" clId="{9A78363A-0468-45D8-964C-F0884215088C}" dt="2021-11-11T16:18:07.033" v="3443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A78363A-0468-45D8-964C-F0884215088C}" dt="2021-11-11T16:17:40.688" v="3435" actId="2696"/>
        <pc:sldMkLst>
          <pc:docMk/>
          <pc:sldMk cId="2761247983" sldId="280"/>
        </pc:sldMkLst>
        <pc:spChg chg="mod">
          <ac:chgData name="Cynthia Enciso" userId="7915927f-c5cf-4e1f-876d-e79882ad52fa" providerId="ADAL" clId="{9A78363A-0468-45D8-964C-F0884215088C}" dt="2021-11-11T16:17:37.806" v="3434" actId="1076"/>
          <ac:spMkLst>
            <pc:docMk/>
            <pc:sldMk cId="2761247983" sldId="280"/>
            <ac:spMk id="8" creationId="{17F952FD-B524-449D-BCA9-02674D0411D5}"/>
          </ac:spMkLst>
        </pc:spChg>
      </pc:sldChg>
      <pc:sldChg chg="modSp new mod ord">
        <pc:chgData name="Cynthia Enciso" userId="7915927f-c5cf-4e1f-876d-e79882ad52fa" providerId="ADAL" clId="{9A78363A-0468-45D8-964C-F0884215088C}" dt="2021-11-11T16:23:45.674" v="385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9A78363A-0468-45D8-964C-F0884215088C}" dt="2021-11-11T16:20:38.177" v="3498" actId="20577"/>
          <ac:spMkLst>
            <pc:docMk/>
            <pc:sldMk cId="1932006108" sldId="281"/>
            <ac:spMk id="2" creationId="{A9ACF783-A5DF-4209-BDCF-F9E8C6704483}"/>
          </ac:spMkLst>
        </pc:spChg>
        <pc:spChg chg="mod">
          <ac:chgData name="Cynthia Enciso" userId="7915927f-c5cf-4e1f-876d-e79882ad52fa" providerId="ADAL" clId="{9A78363A-0468-45D8-964C-F0884215088C}" dt="2021-11-11T16:23:45.674" v="385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Sp delSp modSp new mod ord modNotesTx">
        <pc:chgData name="Cynthia Enciso" userId="7915927f-c5cf-4e1f-876d-e79882ad52fa" providerId="ADAL" clId="{9A78363A-0468-45D8-964C-F0884215088C}" dt="2021-11-11T17:14:19.844" v="6477" actId="14100"/>
        <pc:sldMkLst>
          <pc:docMk/>
          <pc:sldMk cId="2898772863" sldId="282"/>
        </pc:sldMkLst>
        <pc:spChg chg="mod">
          <ac:chgData name="Cynthia Enciso" userId="7915927f-c5cf-4e1f-876d-e79882ad52fa" providerId="ADAL" clId="{9A78363A-0468-45D8-964C-F0884215088C}" dt="2021-11-11T16:50:54.575" v="5440" actId="20577"/>
          <ac:spMkLst>
            <pc:docMk/>
            <pc:sldMk cId="2898772863" sldId="282"/>
            <ac:spMk id="2" creationId="{83FA03FE-7A64-4AF6-993D-142AEAD0121B}"/>
          </ac:spMkLst>
        </pc:spChg>
        <pc:spChg chg="del">
          <ac:chgData name="Cynthia Enciso" userId="7915927f-c5cf-4e1f-876d-e79882ad52fa" providerId="ADAL" clId="{9A78363A-0468-45D8-964C-F0884215088C}" dt="2021-11-11T16:49:57.531" v="5347" actId="478"/>
          <ac:spMkLst>
            <pc:docMk/>
            <pc:sldMk cId="2898772863" sldId="282"/>
            <ac:spMk id="3" creationId="{74CBAE27-F446-4756-B31C-9D107ACDB388}"/>
          </ac:spMkLst>
        </pc:spChg>
        <pc:spChg chg="add del mod">
          <ac:chgData name="Cynthia Enciso" userId="7915927f-c5cf-4e1f-876d-e79882ad52fa" providerId="ADAL" clId="{9A78363A-0468-45D8-964C-F0884215088C}" dt="2021-11-11T16:54:26.750" v="5539" actId="478"/>
          <ac:spMkLst>
            <pc:docMk/>
            <pc:sldMk cId="2898772863" sldId="282"/>
            <ac:spMk id="5" creationId="{D55AF028-3350-49BD-B889-34F2511C2DA2}"/>
          </ac:spMkLst>
        </pc:spChg>
        <pc:spChg chg="add del mod">
          <ac:chgData name="Cynthia Enciso" userId="7915927f-c5cf-4e1f-876d-e79882ad52fa" providerId="ADAL" clId="{9A78363A-0468-45D8-964C-F0884215088C}" dt="2021-11-11T16:54:26.217" v="5538" actId="478"/>
          <ac:spMkLst>
            <pc:docMk/>
            <pc:sldMk cId="2898772863" sldId="282"/>
            <ac:spMk id="6" creationId="{5840003D-054D-4072-8344-AC791E536DA6}"/>
          </ac:spMkLst>
        </pc:spChg>
        <pc:spChg chg="add del mod">
          <ac:chgData name="Cynthia Enciso" userId="7915927f-c5cf-4e1f-876d-e79882ad52fa" providerId="ADAL" clId="{9A78363A-0468-45D8-964C-F0884215088C}" dt="2021-11-11T16:54:27.151" v="5540" actId="478"/>
          <ac:spMkLst>
            <pc:docMk/>
            <pc:sldMk cId="2898772863" sldId="282"/>
            <ac:spMk id="7" creationId="{16FDBE66-040F-4C4F-A620-EFA637C9CC1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2" creationId="{7382CCBF-FD60-4963-B157-A7620D1B92A5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3" creationId="{4AFB2B4F-4AF9-4C09-9ED1-BD95150CCABB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4" creationId="{F2759FDE-BE35-489E-937B-9E0FDDE8012A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5" creationId="{5A769421-F506-4D25-A3EA-77628689A973}"/>
          </ac:spMkLst>
        </pc:spChg>
        <pc:spChg chg="add del mod">
          <ac:chgData name="Cynthia Enciso" userId="7915927f-c5cf-4e1f-876d-e79882ad52fa" providerId="ADAL" clId="{9A78363A-0468-45D8-964C-F0884215088C}" dt="2021-11-11T16:59:05.732" v="5723" actId="478"/>
          <ac:spMkLst>
            <pc:docMk/>
            <pc:sldMk cId="2898772863" sldId="282"/>
            <ac:spMk id="16" creationId="{D5BD2FBC-75EA-4B88-9079-BD3C70C1F6D3}"/>
          </ac:spMkLst>
        </pc:spChg>
        <pc:spChg chg="add mod">
          <ac:chgData name="Cynthia Enciso" userId="7915927f-c5cf-4e1f-876d-e79882ad52fa" providerId="ADAL" clId="{9A78363A-0468-45D8-964C-F0884215088C}" dt="2021-11-11T17:13:41.676" v="6469" actId="207"/>
          <ac:spMkLst>
            <pc:docMk/>
            <pc:sldMk cId="2898772863" sldId="282"/>
            <ac:spMk id="17" creationId="{1BA6DC4C-F834-4F66-8C8B-F7CCB64E9932}"/>
          </ac:spMkLst>
        </pc:spChg>
        <pc:spChg chg="add mod">
          <ac:chgData name="Cynthia Enciso" userId="7915927f-c5cf-4e1f-876d-e79882ad52fa" providerId="ADAL" clId="{9A78363A-0468-45D8-964C-F0884215088C}" dt="2021-11-11T17:14:19.844" v="6477" actId="14100"/>
          <ac:spMkLst>
            <pc:docMk/>
            <pc:sldMk cId="2898772863" sldId="282"/>
            <ac:spMk id="18" creationId="{BD3B31FF-5CD6-4044-B887-FE0090B47A91}"/>
          </ac:spMkLst>
        </pc:spChg>
        <pc:spChg chg="add mod ord">
          <ac:chgData name="Cynthia Enciso" userId="7915927f-c5cf-4e1f-876d-e79882ad52fa" providerId="ADAL" clId="{9A78363A-0468-45D8-964C-F0884215088C}" dt="2021-11-11T17:14:13.299" v="6476" actId="207"/>
          <ac:spMkLst>
            <pc:docMk/>
            <pc:sldMk cId="2898772863" sldId="282"/>
            <ac:spMk id="42" creationId="{050808CB-A9D7-4287-B1A3-55CFBDB311C1}"/>
          </ac:spMkLst>
        </pc:s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8" creationId="{4487D352-E3F9-40C2-B099-F5D1275A105F}"/>
          </ac:grpSpMkLst>
        </pc:grpChg>
        <pc:grpChg chg="add mod">
          <ac:chgData name="Cynthia Enciso" userId="7915927f-c5cf-4e1f-876d-e79882ad52fa" providerId="ADAL" clId="{9A78363A-0468-45D8-964C-F0884215088C}" dt="2021-11-11T17:12:54.796" v="6463" actId="1076"/>
          <ac:grpSpMkLst>
            <pc:docMk/>
            <pc:sldMk cId="2898772863" sldId="282"/>
            <ac:grpSpMk id="39" creationId="{EFE8B507-3A8F-443B-A33D-F2FE27B9BC44}"/>
          </ac:grpSpMkLst>
        </pc:grpChg>
        <pc:picChg chg="add del mo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9" creationId="{0D706C7D-34DF-4183-9253-45CB38D82C35}"/>
          </ac:picMkLst>
        </pc:picChg>
        <pc:picChg chg="add del mod ord">
          <ac:chgData name="Cynthia Enciso" userId="7915927f-c5cf-4e1f-876d-e79882ad52fa" providerId="ADAL" clId="{9A78363A-0468-45D8-964C-F0884215088C}" dt="2021-11-11T16:56:24.247" v="5603" actId="478"/>
          <ac:picMkLst>
            <pc:docMk/>
            <pc:sldMk cId="2898772863" sldId="282"/>
            <ac:picMk id="11" creationId="{7B1DF01F-C559-4547-B737-C58D3381E6DB}"/>
          </ac:picMkLst>
        </pc:picChg>
        <pc:picChg chg="add mod">
          <ac:chgData name="Cynthia Enciso" userId="7915927f-c5cf-4e1f-876d-e79882ad52fa" providerId="ADAL" clId="{9A78363A-0468-45D8-964C-F0884215088C}" dt="2021-11-11T17:13:57.319" v="6473" actId="1076"/>
          <ac:picMkLst>
            <pc:docMk/>
            <pc:sldMk cId="2898772863" sldId="282"/>
            <ac:picMk id="20" creationId="{5C03CC04-86D8-4EFE-AEAC-85264AA9A009}"/>
          </ac:picMkLst>
        </pc:picChg>
        <pc:picChg chg="add mod">
          <ac:chgData name="Cynthia Enciso" userId="7915927f-c5cf-4e1f-876d-e79882ad52fa" providerId="ADAL" clId="{9A78363A-0468-45D8-964C-F0884215088C}" dt="2021-11-11T17:14:01.829" v="6475" actId="1076"/>
          <ac:picMkLst>
            <pc:docMk/>
            <pc:sldMk cId="2898772863" sldId="282"/>
            <ac:picMk id="22" creationId="{7C6F7DE8-EFA8-4081-8434-F8319F6EB3A1}"/>
          </ac:picMkLst>
        </pc:picChg>
        <pc:picChg chg="add mod">
          <ac:chgData name="Cynthia Enciso" userId="7915927f-c5cf-4e1f-876d-e79882ad52fa" providerId="ADAL" clId="{9A78363A-0468-45D8-964C-F0884215088C}" dt="2021-11-11T17:14:00.685" v="6474" actId="1076"/>
          <ac:picMkLst>
            <pc:docMk/>
            <pc:sldMk cId="2898772863" sldId="282"/>
            <ac:picMk id="24" creationId="{077AC0B9-0C07-478F-8CFB-777AD3AE1DC0}"/>
          </ac:picMkLst>
        </pc:picChg>
        <pc:picChg chg="add mod">
          <ac:chgData name="Cynthia Enciso" userId="7915927f-c5cf-4e1f-876d-e79882ad52fa" providerId="ADAL" clId="{9A78363A-0468-45D8-964C-F0884215088C}" dt="2021-11-11T17:12:54.796" v="6463" actId="1076"/>
          <ac:picMkLst>
            <pc:docMk/>
            <pc:sldMk cId="2898772863" sldId="282"/>
            <ac:picMk id="26" creationId="{45134AE2-80AC-48E3-90AA-3568E9250899}"/>
          </ac:picMkLst>
        </pc:picChg>
        <pc:picChg chg="add mod">
          <ac:chgData name="Cynthia Enciso" userId="7915927f-c5cf-4e1f-876d-e79882ad52fa" providerId="ADAL" clId="{9A78363A-0468-45D8-964C-F0884215088C}" dt="2021-11-11T17:08:50.626" v="6109" actId="164"/>
          <ac:picMkLst>
            <pc:docMk/>
            <pc:sldMk cId="2898772863" sldId="282"/>
            <ac:picMk id="28" creationId="{DBEA1485-D50C-43CF-8BCF-EC531CF24040}"/>
          </ac:picMkLst>
        </pc:picChg>
        <pc:picChg chg="add del mod ord">
          <ac:chgData name="Cynthia Enciso" userId="7915927f-c5cf-4e1f-876d-e79882ad52fa" providerId="ADAL" clId="{9A78363A-0468-45D8-964C-F0884215088C}" dt="2021-11-11T17:08:07.771" v="6096" actId="478"/>
          <ac:picMkLst>
            <pc:docMk/>
            <pc:sldMk cId="2898772863" sldId="282"/>
            <ac:picMk id="30" creationId="{7FE84815-96FA-470C-A6DD-82E1B097820C}"/>
          </ac:picMkLst>
        </pc:picChg>
        <pc:picChg chg="add del mod">
          <ac:chgData name="Cynthia Enciso" userId="7915927f-c5cf-4e1f-876d-e79882ad52fa" providerId="ADAL" clId="{9A78363A-0468-45D8-964C-F0884215088C}" dt="2021-11-11T17:08:57.330" v="6112" actId="478"/>
          <ac:picMkLst>
            <pc:docMk/>
            <pc:sldMk cId="2898772863" sldId="282"/>
            <ac:picMk id="31" creationId="{FF7F7323-5ED3-412D-82C7-E11D7AE857F6}"/>
          </ac:picMkLst>
        </pc:picChg>
        <pc:picChg chg="mod">
          <ac:chgData name="Cynthia Enciso" userId="7915927f-c5cf-4e1f-876d-e79882ad52fa" providerId="ADAL" clId="{9A78363A-0468-45D8-964C-F0884215088C}" dt="2021-11-11T17:08:52.519" v="6110"/>
          <ac:picMkLst>
            <pc:docMk/>
            <pc:sldMk cId="2898772863" sldId="282"/>
            <ac:picMk id="41" creationId="{452D473B-3DAA-4302-81B5-4ADF8EEB212A}"/>
          </ac:picMkLst>
        </pc:picChg>
        <pc:cxnChg chg="add mod ord">
          <ac:chgData name="Cynthia Enciso" userId="7915927f-c5cf-4e1f-876d-e79882ad52fa" providerId="ADAL" clId="{9A78363A-0468-45D8-964C-F0884215088C}" dt="2021-11-11T17:08:50.626" v="6109" actId="164"/>
          <ac:cxnSpMkLst>
            <pc:docMk/>
            <pc:sldMk cId="2898772863" sldId="282"/>
            <ac:cxnSpMk id="33" creationId="{AB0A51B3-D520-4D5E-BA8A-0B5B8DD0D31E}"/>
          </ac:cxnSpMkLst>
        </pc:cxnChg>
        <pc:cxnChg chg="add del mod">
          <ac:chgData name="Cynthia Enciso" userId="7915927f-c5cf-4e1f-876d-e79882ad52fa" providerId="ADAL" clId="{9A78363A-0468-45D8-964C-F0884215088C}" dt="2021-11-11T17:08:42.065" v="6107" actId="478"/>
          <ac:cxnSpMkLst>
            <pc:docMk/>
            <pc:sldMk cId="2898772863" sldId="282"/>
            <ac:cxnSpMk id="34" creationId="{21FBC79D-BA33-40E3-B4DB-0EB9A3BDB843}"/>
          </ac:cxnSpMkLst>
        </pc:cxnChg>
        <pc:cxnChg chg="mod">
          <ac:chgData name="Cynthia Enciso" userId="7915927f-c5cf-4e1f-876d-e79882ad52fa" providerId="ADAL" clId="{9A78363A-0468-45D8-964C-F0884215088C}" dt="2021-11-11T17:08:52.519" v="6110"/>
          <ac:cxnSpMkLst>
            <pc:docMk/>
            <pc:sldMk cId="2898772863" sldId="282"/>
            <ac:cxnSpMk id="40" creationId="{12A508B3-56D9-484D-B6D1-3F019D116BF9}"/>
          </ac:cxnSpMkLst>
        </pc:cxnChg>
      </pc:sldChg>
      <pc:sldChg chg="modSp new mod ord">
        <pc:chgData name="Cynthia Enciso" userId="7915927f-c5cf-4e1f-876d-e79882ad52fa" providerId="ADAL" clId="{9A78363A-0468-45D8-964C-F0884215088C}" dt="2021-11-11T17:27:07.796" v="7376" actId="27636"/>
        <pc:sldMkLst>
          <pc:docMk/>
          <pc:sldMk cId="3419188272" sldId="283"/>
        </pc:sldMkLst>
        <pc:spChg chg="mod">
          <ac:chgData name="Cynthia Enciso" userId="7915927f-c5cf-4e1f-876d-e79882ad52fa" providerId="ADAL" clId="{9A78363A-0468-45D8-964C-F0884215088C}" dt="2021-11-11T17:22:09.051" v="6711" actId="20577"/>
          <ac:spMkLst>
            <pc:docMk/>
            <pc:sldMk cId="3419188272" sldId="283"/>
            <ac:spMk id="2" creationId="{082D0357-834B-4AE0-9E9F-358DD5CCF5DC}"/>
          </ac:spMkLst>
        </pc:spChg>
        <pc:spChg chg="mod">
          <ac:chgData name="Cynthia Enciso" userId="7915927f-c5cf-4e1f-876d-e79882ad52fa" providerId="ADAL" clId="{9A78363A-0468-45D8-964C-F0884215088C}" dt="2021-11-11T17:27:07.796" v="7376" actId="27636"/>
          <ac:spMkLst>
            <pc:docMk/>
            <pc:sldMk cId="3419188272" sldId="283"/>
            <ac:spMk id="3" creationId="{EE2EB43B-FDC3-47D7-A6C4-95F5062276A8}"/>
          </ac:spMkLst>
        </pc:spChg>
      </pc:sldChg>
      <pc:sldChg chg="modSp new mod ord">
        <pc:chgData name="Cynthia Enciso" userId="7915927f-c5cf-4e1f-876d-e79882ad52fa" providerId="ADAL" clId="{9A78363A-0468-45D8-964C-F0884215088C}" dt="2021-11-11T22:16:50.105" v="8641" actId="20577"/>
        <pc:sldMkLst>
          <pc:docMk/>
          <pc:sldMk cId="3683417051" sldId="284"/>
        </pc:sldMkLst>
        <pc:spChg chg="mod">
          <ac:chgData name="Cynthia Enciso" userId="7915927f-c5cf-4e1f-876d-e79882ad52fa" providerId="ADAL" clId="{9A78363A-0468-45D8-964C-F0884215088C}" dt="2021-11-11T22:13:46.340" v="8521" actId="20577"/>
          <ac:spMkLst>
            <pc:docMk/>
            <pc:sldMk cId="3683417051" sldId="284"/>
            <ac:spMk id="2" creationId="{B9BEAFB0-DDA2-4963-A2C7-DE46FE58C0AF}"/>
          </ac:spMkLst>
        </pc:spChg>
        <pc:spChg chg="mod">
          <ac:chgData name="Cynthia Enciso" userId="7915927f-c5cf-4e1f-876d-e79882ad52fa" providerId="ADAL" clId="{9A78363A-0468-45D8-964C-F0884215088C}" dt="2021-11-11T22:16:50.105" v="8641" actId="20577"/>
          <ac:spMkLst>
            <pc:docMk/>
            <pc:sldMk cId="3683417051" sldId="284"/>
            <ac:spMk id="3" creationId="{08BDED93-B581-4AEA-915E-221A2D94DCBD}"/>
          </ac:spMkLst>
        </pc:spChg>
      </pc:sldChg>
      <pc:sldChg chg="modSp add mod">
        <pc:chgData name="Cynthia Enciso" userId="7915927f-c5cf-4e1f-876d-e79882ad52fa" providerId="ADAL" clId="{9A78363A-0468-45D8-964C-F0884215088C}" dt="2021-11-17T21:13:10.334" v="87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9A78363A-0468-45D8-964C-F0884215088C}" dt="2021-11-17T21:13:10.334" v="87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addSp delSp modSp new mod modAnim">
        <pc:chgData name="Cynthia Enciso" userId="7915927f-c5cf-4e1f-876d-e79882ad52fa" providerId="ADAL" clId="{9A78363A-0468-45D8-964C-F0884215088C}" dt="2021-12-03T15:58:06.408" v="9380" actId="20577"/>
        <pc:sldMkLst>
          <pc:docMk/>
          <pc:sldMk cId="496132801" sldId="286"/>
        </pc:sldMkLst>
        <pc:spChg chg="mod">
          <ac:chgData name="Cynthia Enciso" userId="7915927f-c5cf-4e1f-876d-e79882ad52fa" providerId="ADAL" clId="{9A78363A-0468-45D8-964C-F0884215088C}" dt="2021-12-03T15:45:24.167" v="8817" actId="20577"/>
          <ac:spMkLst>
            <pc:docMk/>
            <pc:sldMk cId="496132801" sldId="286"/>
            <ac:spMk id="2" creationId="{45EB4FC2-8A44-476A-BEE8-E232D41DE3CA}"/>
          </ac:spMkLst>
        </pc:spChg>
        <pc:spChg chg="del mod">
          <ac:chgData name="Cynthia Enciso" userId="7915927f-c5cf-4e1f-876d-e79882ad52fa" providerId="ADAL" clId="{9A78363A-0468-45D8-964C-F0884215088C}" dt="2021-12-03T15:56:37.448" v="9365" actId="478"/>
          <ac:spMkLst>
            <pc:docMk/>
            <pc:sldMk cId="496132801" sldId="286"/>
            <ac:spMk id="3" creationId="{3E5B2D9C-2B9A-42BB-83CE-8F364DCCA04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6" creationId="{25FA3C2C-39DC-4E17-B318-6A12673D07B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7" creationId="{B8B52DEB-9F89-4D68-B1AA-DBA3FDF13AFB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8" creationId="{84DAABEA-CCCA-4D55-8B0F-1D71E3678FE2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9" creationId="{0FB699EE-583B-4286-A104-498F047F17B3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0" creationId="{76ADA21C-BD48-44EE-B8A5-79601D98B790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1" creationId="{6F18CAEB-E677-403D-8442-0795C2A0BB59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2" creationId="{E885C086-C3C8-4685-A3FE-5CBE6D7B5F3D}"/>
          </ac:spMkLst>
        </pc:spChg>
        <pc:spChg chg="mod">
          <ac:chgData name="Cynthia Enciso" userId="7915927f-c5cf-4e1f-876d-e79882ad52fa" providerId="ADAL" clId="{9A78363A-0468-45D8-964C-F0884215088C}" dt="2021-12-03T15:45:32.008" v="8819"/>
          <ac:spMkLst>
            <pc:docMk/>
            <pc:sldMk cId="496132801" sldId="286"/>
            <ac:spMk id="13" creationId="{B0CA26F5-96A2-4B3A-8098-E2E26781149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4" creationId="{B118B7CF-F758-4C7A-941D-3ED0B774ABB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5" creationId="{8436E192-93C8-4B0C-8A20-142A6A515A0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6" creationId="{CBC09BCD-ACBB-41C4-B31A-F226F6550D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7" creationId="{541C6808-6102-414E-9616-249BE199B45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8" creationId="{6560042F-8FF0-41AD-8AD2-8773D64724D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19" creationId="{FA38A1BA-D6AD-40BA-986B-3BA9E0BE08F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0" creationId="{B61710C2-A0E4-4F33-8C2A-6BF9E57918F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1" creationId="{6F057A06-E0F1-4856-801E-312AD4C9219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2" creationId="{0EF534EC-CC77-474F-AF21-547E57D94DE4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3" creationId="{DCE2CF69-F807-41B5-8302-67B560EC6821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4" creationId="{C132E444-D380-4156-94C2-AEC483ADAFE9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5" creationId="{29103B2D-86AE-4F79-A5C7-CD1B64C67933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6" creationId="{25188135-C9D8-44A2-B71F-2A97860885D0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7" creationId="{70C0D281-9626-421F-BD3D-C833F117CF35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8" creationId="{5121C750-D4D4-442C-8D36-0AEF3A6005F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29" creationId="{4BFB926B-BA75-408D-B120-4106499D2822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0" creationId="{286B2934-C2F3-4608-AC2B-769CCFE0BAB7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1" creationId="{2E79DDDE-47BA-4B0A-B27B-20DC995CE45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2" creationId="{DE318005-155D-4B70-9EDE-48B4AE98FF0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3" creationId="{AA691BD9-982C-4924-B385-2A4FC06CF52D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4" creationId="{B4540D6C-C3FE-43F3-A93A-8022A87AC6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5" creationId="{3D9F96DC-52AD-4F39-B5C4-A0544029121B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6" creationId="{7D003331-B7F7-407B-9F4F-B137BAE5DBB8}"/>
          </ac:spMkLst>
        </pc:spChg>
        <pc:spChg chg="add mod">
          <ac:chgData name="Cynthia Enciso" userId="7915927f-c5cf-4e1f-876d-e79882ad52fa" providerId="ADAL" clId="{9A78363A-0468-45D8-964C-F0884215088C}" dt="2021-12-03T15:46:28.913" v="8827" actId="1076"/>
          <ac:spMkLst>
            <pc:docMk/>
            <pc:sldMk cId="496132801" sldId="286"/>
            <ac:spMk id="37" creationId="{779D5537-3169-413D-9478-4FFBD12CB0C4}"/>
          </ac:spMkLst>
        </pc:spChg>
        <pc:spChg chg="add del mod">
          <ac:chgData name="Cynthia Enciso" userId="7915927f-c5cf-4e1f-876d-e79882ad52fa" providerId="ADAL" clId="{9A78363A-0468-45D8-964C-F0884215088C}" dt="2021-12-03T15:45:41.347" v="8823" actId="478"/>
          <ac:spMkLst>
            <pc:docMk/>
            <pc:sldMk cId="496132801" sldId="286"/>
            <ac:spMk id="38" creationId="{6A8A0C90-E9EE-4B3C-9E1A-BC30E73362C6}"/>
          </ac:spMkLst>
        </pc:spChg>
        <pc:spChg chg="add mod">
          <ac:chgData name="Cynthia Enciso" userId="7915927f-c5cf-4e1f-876d-e79882ad52fa" providerId="ADAL" clId="{9A78363A-0468-45D8-964C-F0884215088C}" dt="2021-12-03T15:58:06.408" v="9380" actId="20577"/>
          <ac:spMkLst>
            <pc:docMk/>
            <pc:sldMk cId="496132801" sldId="286"/>
            <ac:spMk id="39" creationId="{4A64CBA9-80CE-40E8-800E-E3598D181175}"/>
          </ac:spMkLst>
        </pc:spChg>
        <pc:spChg chg="add mod">
          <ac:chgData name="Cynthia Enciso" userId="7915927f-c5cf-4e1f-876d-e79882ad52fa" providerId="ADAL" clId="{9A78363A-0468-45D8-964C-F0884215088C}" dt="2021-12-03T15:56:57.213" v="9368" actId="1076"/>
          <ac:spMkLst>
            <pc:docMk/>
            <pc:sldMk cId="496132801" sldId="286"/>
            <ac:spMk id="40" creationId="{FB9F8C09-3FB7-447B-8121-3BAB676D8AD2}"/>
          </ac:spMkLst>
        </pc:spChg>
        <pc:spChg chg="add mod">
          <ac:chgData name="Cynthia Enciso" userId="7915927f-c5cf-4e1f-876d-e79882ad52fa" providerId="ADAL" clId="{9A78363A-0468-45D8-964C-F0884215088C}" dt="2021-12-03T15:57:12.406" v="9372" actId="1076"/>
          <ac:spMkLst>
            <pc:docMk/>
            <pc:sldMk cId="496132801" sldId="286"/>
            <ac:spMk id="41" creationId="{280181A0-FAC0-4952-AF4B-C252250C130A}"/>
          </ac:spMkLst>
        </pc:spChg>
        <pc:spChg chg="add mod">
          <ac:chgData name="Cynthia Enciso" userId="7915927f-c5cf-4e1f-876d-e79882ad52fa" providerId="ADAL" clId="{9A78363A-0468-45D8-964C-F0884215088C}" dt="2021-12-03T15:57:20.934" v="9376" actId="1076"/>
          <ac:spMkLst>
            <pc:docMk/>
            <pc:sldMk cId="496132801" sldId="286"/>
            <ac:spMk id="42" creationId="{7213036C-C26B-4ABD-AF59-0AA1BD4009FE}"/>
          </ac:spMkLst>
        </pc:spChg>
        <pc:grpChg chg="add mod">
          <ac:chgData name="Cynthia Enciso" userId="7915927f-c5cf-4e1f-876d-e79882ad52fa" providerId="ADAL" clId="{9A78363A-0468-45D8-964C-F0884215088C}" dt="2021-12-03T15:46:28.913" v="8827" actId="1076"/>
          <ac:grpSpMkLst>
            <pc:docMk/>
            <pc:sldMk cId="496132801" sldId="286"/>
            <ac:grpSpMk id="5" creationId="{8BE49B05-307C-4967-88C2-F785E6EEA22D}"/>
          </ac:grpSpMkLst>
        </pc:grpChg>
      </pc:sldChg>
    </pc:docChg>
  </pc:docChgLst>
  <pc:docChgLst>
    <pc:chgData name="Dylan Rigney" userId="S::dylan.rigney@revature.com::1a70dc8c-b552-43ec-840d-5128103ea017" providerId="AD" clId="Web-{5CEED6BB-5D3B-D7FC-B7B9-39D680B53E97}"/>
    <pc:docChg chg="modSld">
      <pc:chgData name="Dylan Rigney" userId="S::dylan.rigney@revature.com::1a70dc8c-b552-43ec-840d-5128103ea017" providerId="AD" clId="Web-{5CEED6BB-5D3B-D7FC-B7B9-39D680B53E97}" dt="2022-08-02T20:30:09.849" v="6" actId="20577"/>
      <pc:docMkLst>
        <pc:docMk/>
      </pc:docMkLst>
      <pc:sldChg chg="modSp">
        <pc:chgData name="Dylan Rigney" userId="S::dylan.rigney@revature.com::1a70dc8c-b552-43ec-840d-5128103ea017" providerId="AD" clId="Web-{5CEED6BB-5D3B-D7FC-B7B9-39D680B53E97}" dt="2022-08-02T20:30:09.849" v="6" actId="20577"/>
        <pc:sldMkLst>
          <pc:docMk/>
          <pc:sldMk cId="4241723103" sldId="258"/>
        </pc:sldMkLst>
        <pc:spChg chg="mod">
          <ac:chgData name="Dylan Rigney" userId="S::dylan.rigney@revature.com::1a70dc8c-b552-43ec-840d-5128103ea017" providerId="AD" clId="Web-{5CEED6BB-5D3B-D7FC-B7B9-39D680B53E97}" dt="2022-08-02T20:30:09.849" v="6" actId="20577"/>
          <ac:spMkLst>
            <pc:docMk/>
            <pc:sldMk cId="4241723103" sldId="258"/>
            <ac:spMk id="5" creationId="{84F324A5-21DE-4DF5-A0AD-939F79912186}"/>
          </ac:spMkLst>
        </pc:spChg>
      </pc:sldChg>
    </pc:docChg>
  </pc:docChgLst>
  <pc:docChgLst>
    <pc:chgData name="Cynthia Enciso" userId="7915927f-c5cf-4e1f-876d-e79882ad52fa" providerId="ADAL" clId="{D0A459C5-3AF3-4AAE-B7B8-1A4B974075B5}"/>
    <pc:docChg chg="undo custSel addSld delSld modSld sldOrd">
      <pc:chgData name="Cynthia Enciso" userId="7915927f-c5cf-4e1f-876d-e79882ad52fa" providerId="ADAL" clId="{D0A459C5-3AF3-4AAE-B7B8-1A4B974075B5}" dt="2021-10-05T21:16:03.757" v="1748" actId="1076"/>
      <pc:docMkLst>
        <pc:docMk/>
      </pc:docMkLst>
      <pc:sldChg chg="delSp mod">
        <pc:chgData name="Cynthia Enciso" userId="7915927f-c5cf-4e1f-876d-e79882ad52fa" providerId="ADAL" clId="{D0A459C5-3AF3-4AAE-B7B8-1A4B974075B5}" dt="2021-07-20T21:03:27.017" v="1053" actId="478"/>
        <pc:sldMkLst>
          <pc:docMk/>
          <pc:sldMk cId="2393796262" sldId="256"/>
        </pc:sldMkLst>
        <pc:spChg chg="del">
          <ac:chgData name="Cynthia Enciso" userId="7915927f-c5cf-4e1f-876d-e79882ad52fa" providerId="ADAL" clId="{D0A459C5-3AF3-4AAE-B7B8-1A4B974075B5}" dt="2021-07-20T21:03:27.017" v="1053" actId="478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">
        <pc:chgData name="Cynthia Enciso" userId="7915927f-c5cf-4e1f-876d-e79882ad52fa" providerId="ADAL" clId="{D0A459C5-3AF3-4AAE-B7B8-1A4B974075B5}" dt="2021-08-31T20:03:25.799" v="1320"/>
        <pc:sldMkLst>
          <pc:docMk/>
          <pc:sldMk cId="3975998382" sldId="257"/>
        </pc:sldMkLst>
        <pc:spChg chg="add mod">
          <ac:chgData name="Cynthia Enciso" userId="7915927f-c5cf-4e1f-876d-e79882ad52fa" providerId="ADAL" clId="{D0A459C5-3AF3-4AAE-B7B8-1A4B974075B5}" dt="2021-08-31T20:03:25.799" v="1320"/>
          <ac:spMkLst>
            <pc:docMk/>
            <pc:sldMk cId="3975998382" sldId="257"/>
            <ac:spMk id="5" creationId="{A2FBABFB-8DDD-46C3-A75C-DC6AA1C51E1E}"/>
          </ac:spMkLst>
        </pc:spChg>
      </pc:sldChg>
      <pc:sldChg chg="delSp mod">
        <pc:chgData name="Cynthia Enciso" userId="7915927f-c5cf-4e1f-876d-e79882ad52fa" providerId="ADAL" clId="{D0A459C5-3AF3-4AAE-B7B8-1A4B974075B5}" dt="2021-08-31T20:00:28.945" v="1315" actId="478"/>
        <pc:sldMkLst>
          <pc:docMk/>
          <pc:sldMk cId="2599203940" sldId="259"/>
        </pc:sldMkLst>
        <pc:spChg chg="del">
          <ac:chgData name="Cynthia Enciso" userId="7915927f-c5cf-4e1f-876d-e79882ad52fa" providerId="ADAL" clId="{D0A459C5-3AF3-4AAE-B7B8-1A4B974075B5}" dt="2021-08-31T20:00:28.945" v="1315" actId="478"/>
          <ac:spMkLst>
            <pc:docMk/>
            <pc:sldMk cId="2599203940" sldId="259"/>
            <ac:spMk id="5" creationId="{A0DCDC54-A7E8-4831-8BCB-F850336ABA99}"/>
          </ac:spMkLst>
        </pc:spChg>
      </pc:sldChg>
      <pc:sldChg chg="addSp delSp modSp mod ord">
        <pc:chgData name="Cynthia Enciso" userId="7915927f-c5cf-4e1f-876d-e79882ad52fa" providerId="ADAL" clId="{D0A459C5-3AF3-4AAE-B7B8-1A4B974075B5}" dt="2021-08-31T20:01:12.510" v="1318" actId="478"/>
        <pc:sldMkLst>
          <pc:docMk/>
          <pc:sldMk cId="2395134128" sldId="260"/>
        </pc:sldMkLst>
        <pc:spChg chg="add del mod">
          <ac:chgData name="Cynthia Enciso" userId="7915927f-c5cf-4e1f-876d-e79882ad52fa" providerId="ADAL" clId="{D0A459C5-3AF3-4AAE-B7B8-1A4B974075B5}" dt="2021-08-31T20:01:12.510" v="1318" actId="478"/>
          <ac:spMkLst>
            <pc:docMk/>
            <pc:sldMk cId="2395134128" sldId="260"/>
            <ac:spMk id="6" creationId="{77EEC28F-49DB-426B-A654-5DDA766159F2}"/>
          </ac:spMkLst>
        </pc:spChg>
      </pc:sldChg>
      <pc:sldChg chg="addSp delSp modSp mod">
        <pc:chgData name="Cynthia Enciso" userId="7915927f-c5cf-4e1f-876d-e79882ad52fa" providerId="ADAL" clId="{D0A459C5-3AF3-4AAE-B7B8-1A4B974075B5}" dt="2021-08-31T21:11:29.385" v="1462" actId="20577"/>
        <pc:sldMkLst>
          <pc:docMk/>
          <pc:sldMk cId="388207083" sldId="264"/>
        </pc:sldMkLst>
        <pc:spChg chg="mod">
          <ac:chgData name="Cynthia Enciso" userId="7915927f-c5cf-4e1f-876d-e79882ad52fa" providerId="ADAL" clId="{D0A459C5-3AF3-4AAE-B7B8-1A4B974075B5}" dt="2021-08-31T21:11:29.385" v="1462" actId="20577"/>
          <ac:spMkLst>
            <pc:docMk/>
            <pc:sldMk cId="388207083" sldId="264"/>
            <ac:spMk id="2" creationId="{94841F7E-B9A5-4C74-922B-513C237CD0FC}"/>
          </ac:spMkLst>
        </pc:spChg>
        <pc:spChg chg="mod">
          <ac:chgData name="Cynthia Enciso" userId="7915927f-c5cf-4e1f-876d-e79882ad52fa" providerId="ADAL" clId="{D0A459C5-3AF3-4AAE-B7B8-1A4B974075B5}" dt="2021-07-20T21:16:52.616" v="1115" actId="20578"/>
          <ac:spMkLst>
            <pc:docMk/>
            <pc:sldMk cId="388207083" sldId="264"/>
            <ac:spMk id="3" creationId="{39248842-1B3D-406C-952C-0E1D3252B26A}"/>
          </ac:spMkLst>
        </pc:spChg>
        <pc:spChg chg="add del mod">
          <ac:chgData name="Cynthia Enciso" userId="7915927f-c5cf-4e1f-876d-e79882ad52fa" providerId="ADAL" clId="{D0A459C5-3AF3-4AAE-B7B8-1A4B974075B5}" dt="2021-08-31T20:03:22.758" v="1319" actId="21"/>
          <ac:spMkLst>
            <pc:docMk/>
            <pc:sldMk cId="388207083" sldId="264"/>
            <ac:spMk id="5" creationId="{C20DA1CF-1D12-4D14-8D59-08D5D711C9DC}"/>
          </ac:spMkLst>
        </pc:spChg>
      </pc:sldChg>
      <pc:sldChg chg="modSp mod">
        <pc:chgData name="Cynthia Enciso" userId="7915927f-c5cf-4e1f-876d-e79882ad52fa" providerId="ADAL" clId="{D0A459C5-3AF3-4AAE-B7B8-1A4B974075B5}" dt="2021-07-20T18:33:21.251" v="177" actId="20577"/>
        <pc:sldMkLst>
          <pc:docMk/>
          <pc:sldMk cId="2963993193" sldId="265"/>
        </pc:sldMkLst>
        <pc:spChg chg="mod">
          <ac:chgData name="Cynthia Enciso" userId="7915927f-c5cf-4e1f-876d-e79882ad52fa" providerId="ADAL" clId="{D0A459C5-3AF3-4AAE-B7B8-1A4B974075B5}" dt="2021-07-20T18:33:21.251" v="177" actId="20577"/>
          <ac:spMkLst>
            <pc:docMk/>
            <pc:sldMk cId="2963993193" sldId="265"/>
            <ac:spMk id="3" creationId="{3300291E-1C76-4B31-9D46-C2DBBFC7A069}"/>
          </ac:spMkLst>
        </pc:spChg>
      </pc:sldChg>
      <pc:sldChg chg="modSp mod">
        <pc:chgData name="Cynthia Enciso" userId="7915927f-c5cf-4e1f-876d-e79882ad52fa" providerId="ADAL" clId="{D0A459C5-3AF3-4AAE-B7B8-1A4B974075B5}" dt="2021-08-31T20:00:53.344" v="1317" actId="1076"/>
        <pc:sldMkLst>
          <pc:docMk/>
          <pc:sldMk cId="2947364483" sldId="266"/>
        </pc:sldMkLst>
        <pc:spChg chg="mod">
          <ac:chgData name="Cynthia Enciso" userId="7915927f-c5cf-4e1f-876d-e79882ad52fa" providerId="ADAL" clId="{D0A459C5-3AF3-4AAE-B7B8-1A4B974075B5}" dt="2021-08-31T20:00:53.344" v="1317" actId="1076"/>
          <ac:spMkLst>
            <pc:docMk/>
            <pc:sldMk cId="2947364483" sldId="266"/>
            <ac:spMk id="5" creationId="{B3383E44-B4EB-4240-9765-2004E100CFEC}"/>
          </ac:spMkLst>
        </pc:spChg>
        <pc:spChg chg="mod">
          <ac:chgData name="Cynthia Enciso" userId="7915927f-c5cf-4e1f-876d-e79882ad52fa" providerId="ADAL" clId="{D0A459C5-3AF3-4AAE-B7B8-1A4B974075B5}" dt="2021-08-31T20:00:51.904" v="1316" actId="1076"/>
          <ac:spMkLst>
            <pc:docMk/>
            <pc:sldMk cId="2947364483" sldId="266"/>
            <ac:spMk id="6" creationId="{A54A671A-45AB-498D-B38B-4CC4FF07139A}"/>
          </ac:spMkLst>
        </pc:spChg>
      </pc:sldChg>
      <pc:sldChg chg="addSp modSp mod">
        <pc:chgData name="Cynthia Enciso" userId="7915927f-c5cf-4e1f-876d-e79882ad52fa" providerId="ADAL" clId="{D0A459C5-3AF3-4AAE-B7B8-1A4B974075B5}" dt="2021-10-05T21:16:03.757" v="1748" actId="1076"/>
        <pc:sldMkLst>
          <pc:docMk/>
          <pc:sldMk cId="2319034473" sldId="270"/>
        </pc:sldMkLst>
        <pc:spChg chg="mod">
          <ac:chgData name="Cynthia Enciso" userId="7915927f-c5cf-4e1f-876d-e79882ad52fa" providerId="ADAL" clId="{D0A459C5-3AF3-4AAE-B7B8-1A4B974075B5}" dt="2021-07-20T20:08:47.553" v="1052" actId="20577"/>
          <ac:spMkLst>
            <pc:docMk/>
            <pc:sldMk cId="2319034473" sldId="270"/>
            <ac:spMk id="2" creationId="{7A6C02CB-99CF-48EE-8285-0E5A3B8E8977}"/>
          </ac:spMkLst>
        </pc:spChg>
        <pc:spChg chg="mod">
          <ac:chgData name="Cynthia Enciso" userId="7915927f-c5cf-4e1f-876d-e79882ad52fa" providerId="ADAL" clId="{D0A459C5-3AF3-4AAE-B7B8-1A4B974075B5}" dt="2021-10-05T21:14:45.966" v="1739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D0A459C5-3AF3-4AAE-B7B8-1A4B974075B5}" dt="2021-10-05T19:54:30.854" v="1521" actId="1076"/>
          <ac:spMkLst>
            <pc:docMk/>
            <pc:sldMk cId="2319034473" sldId="270"/>
            <ac:spMk id="26" creationId="{4A391CBE-D186-4C85-ADC1-2531A4817AE2}"/>
          </ac:spMkLst>
        </pc:spChg>
        <pc:spChg chg="mod">
          <ac:chgData name="Cynthia Enciso" userId="7915927f-c5cf-4e1f-876d-e79882ad52fa" providerId="ADAL" clId="{D0A459C5-3AF3-4AAE-B7B8-1A4B974075B5}" dt="2021-07-20T22:10:56.182" v="1133" actId="1076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D0A459C5-3AF3-4AAE-B7B8-1A4B974075B5}" dt="2021-08-19T23:51:44.314" v="1277" actId="1076"/>
          <ac:spMkLst>
            <pc:docMk/>
            <pc:sldMk cId="2319034473" sldId="270"/>
            <ac:spMk id="40" creationId="{E0240F70-73C1-4DDF-BA10-11091D4DD6CD}"/>
          </ac:spMkLst>
        </pc:spChg>
        <pc:spChg chg="add mod">
          <ac:chgData name="Cynthia Enciso" userId="7915927f-c5cf-4e1f-876d-e79882ad52fa" providerId="ADAL" clId="{D0A459C5-3AF3-4AAE-B7B8-1A4B974075B5}" dt="2021-08-31T19:55:13.466" v="1304" actId="20577"/>
          <ac:spMkLst>
            <pc:docMk/>
            <pc:sldMk cId="2319034473" sldId="270"/>
            <ac:spMk id="41" creationId="{323DCC40-57EF-429F-9C86-B7BBC6D5A63C}"/>
          </ac:spMkLst>
        </pc:spChg>
        <pc:spChg chg="mod">
          <ac:chgData name="Cynthia Enciso" userId="7915927f-c5cf-4e1f-876d-e79882ad52fa" providerId="ADAL" clId="{D0A459C5-3AF3-4AAE-B7B8-1A4B974075B5}" dt="2021-10-05T19:58:02.526" v="1560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D0A459C5-3AF3-4AAE-B7B8-1A4B974075B5}" dt="2021-10-05T19:55:12.921" v="1533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D0A459C5-3AF3-4AAE-B7B8-1A4B974075B5}" dt="2021-10-05T19:56:43.049" v="1540" actId="1076"/>
          <ac:spMkLst>
            <pc:docMk/>
            <pc:sldMk cId="2319034473" sldId="270"/>
            <ac:spMk id="48" creationId="{422CDE78-6517-4B9C-A7C5-299176554493}"/>
          </ac:spMkLst>
        </pc:spChg>
        <pc:spChg chg="mod">
          <ac:chgData name="Cynthia Enciso" userId="7915927f-c5cf-4e1f-876d-e79882ad52fa" providerId="ADAL" clId="{D0A459C5-3AF3-4AAE-B7B8-1A4B974075B5}" dt="2021-10-05T19:54:48.781" v="1525" actId="1076"/>
          <ac:spMkLst>
            <pc:docMk/>
            <pc:sldMk cId="2319034473" sldId="270"/>
            <ac:spMk id="58" creationId="{2DD44E1C-429E-4847-B9CE-AAEE455A7517}"/>
          </ac:spMkLst>
        </pc:spChg>
        <pc:spChg chg="mod">
          <ac:chgData name="Cynthia Enciso" userId="7915927f-c5cf-4e1f-876d-e79882ad52fa" providerId="ADAL" clId="{D0A459C5-3AF3-4AAE-B7B8-1A4B974075B5}" dt="2021-10-05T19:54:29.232" v="1520" actId="1076"/>
          <ac:spMkLst>
            <pc:docMk/>
            <pc:sldMk cId="2319034473" sldId="270"/>
            <ac:spMk id="61" creationId="{6FDCC27E-2658-4A0E-A540-F5B179763DD1}"/>
          </ac:spMkLst>
        </pc:spChg>
        <pc:spChg chg="mod">
          <ac:chgData name="Cynthia Enciso" userId="7915927f-c5cf-4e1f-876d-e79882ad52fa" providerId="ADAL" clId="{D0A459C5-3AF3-4AAE-B7B8-1A4B974075B5}" dt="2021-10-05T19:54:25.116" v="1518" actId="1076"/>
          <ac:spMkLst>
            <pc:docMk/>
            <pc:sldMk cId="2319034473" sldId="270"/>
            <ac:spMk id="62" creationId="{5B6DE506-0651-4968-A934-6268655A2FE5}"/>
          </ac:spMkLst>
        </pc:spChg>
        <pc:spChg chg="mod">
          <ac:chgData name="Cynthia Enciso" userId="7915927f-c5cf-4e1f-876d-e79882ad52fa" providerId="ADAL" clId="{D0A459C5-3AF3-4AAE-B7B8-1A4B974075B5}" dt="2021-10-05T19:54:21.641" v="1516" actId="1076"/>
          <ac:spMkLst>
            <pc:docMk/>
            <pc:sldMk cId="2319034473" sldId="270"/>
            <ac:spMk id="63" creationId="{23296F60-1876-4084-86AD-2B97DA8E4862}"/>
          </ac:spMkLst>
        </pc:spChg>
        <pc:spChg chg="mod">
          <ac:chgData name="Cynthia Enciso" userId="7915927f-c5cf-4e1f-876d-e79882ad52fa" providerId="ADAL" clId="{D0A459C5-3AF3-4AAE-B7B8-1A4B974075B5}" dt="2021-10-05T19:54:16.703" v="1513" actId="1076"/>
          <ac:spMkLst>
            <pc:docMk/>
            <pc:sldMk cId="2319034473" sldId="270"/>
            <ac:spMk id="64" creationId="{C93FF507-BE40-4CB4-98E8-9FE9BFEA565A}"/>
          </ac:spMkLst>
        </pc:spChg>
        <pc:spChg chg="mod">
          <ac:chgData name="Cynthia Enciso" userId="7915927f-c5cf-4e1f-876d-e79882ad52fa" providerId="ADAL" clId="{D0A459C5-3AF3-4AAE-B7B8-1A4B974075B5}" dt="2021-10-05T19:54:14.705" v="1512" actId="1076"/>
          <ac:spMkLst>
            <pc:docMk/>
            <pc:sldMk cId="2319034473" sldId="270"/>
            <ac:spMk id="65" creationId="{710CA644-BC30-44EC-A0F5-C005FB78D407}"/>
          </ac:spMkLst>
        </pc:spChg>
        <pc:spChg chg="mod">
          <ac:chgData name="Cynthia Enciso" userId="7915927f-c5cf-4e1f-876d-e79882ad52fa" providerId="ADAL" clId="{D0A459C5-3AF3-4AAE-B7B8-1A4B974075B5}" dt="2021-10-05T21:15:37.132" v="1744" actId="1076"/>
          <ac:spMkLst>
            <pc:docMk/>
            <pc:sldMk cId="2319034473" sldId="270"/>
            <ac:spMk id="66" creationId="{F9FA4145-0C58-4D64-94BF-29E8BFC4294A}"/>
          </ac:spMkLst>
        </pc:spChg>
        <pc:spChg chg="add mod">
          <ac:chgData name="Cynthia Enciso" userId="7915927f-c5cf-4e1f-876d-e79882ad52fa" providerId="ADAL" clId="{D0A459C5-3AF3-4AAE-B7B8-1A4B974075B5}" dt="2021-10-05T21:14:52.977" v="1740" actId="1076"/>
          <ac:spMkLst>
            <pc:docMk/>
            <pc:sldMk cId="2319034473" sldId="270"/>
            <ac:spMk id="70" creationId="{288F54D5-2E2D-404A-96A8-5D75D6A4A706}"/>
          </ac:spMkLst>
        </pc:spChg>
        <pc:spChg chg="add mod">
          <ac:chgData name="Cynthia Enciso" userId="7915927f-c5cf-4e1f-876d-e79882ad52fa" providerId="ADAL" clId="{D0A459C5-3AF3-4AAE-B7B8-1A4B974075B5}" dt="2021-10-05T21:14:55.063" v="1741" actId="1076"/>
          <ac:spMkLst>
            <pc:docMk/>
            <pc:sldMk cId="2319034473" sldId="270"/>
            <ac:spMk id="71" creationId="{9088B752-1ADD-4D92-B947-3C2AD72B0D8A}"/>
          </ac:spMkLst>
        </pc:spChg>
        <pc:spChg chg="add mod">
          <ac:chgData name="Cynthia Enciso" userId="7915927f-c5cf-4e1f-876d-e79882ad52fa" providerId="ADAL" clId="{D0A459C5-3AF3-4AAE-B7B8-1A4B974075B5}" dt="2021-10-05T21:11:10.570" v="1711" actId="1076"/>
          <ac:spMkLst>
            <pc:docMk/>
            <pc:sldMk cId="2319034473" sldId="270"/>
            <ac:spMk id="72" creationId="{A362B9BE-2C72-47F7-AAA2-9D2C5EDFC945}"/>
          </ac:spMkLst>
        </pc:spChg>
        <pc:spChg chg="add mod">
          <ac:chgData name="Cynthia Enciso" userId="7915927f-c5cf-4e1f-876d-e79882ad52fa" providerId="ADAL" clId="{D0A459C5-3AF3-4AAE-B7B8-1A4B974075B5}" dt="2021-10-05T19:56:58.149" v="1546" actId="571"/>
          <ac:spMkLst>
            <pc:docMk/>
            <pc:sldMk cId="2319034473" sldId="270"/>
            <ac:spMk id="73" creationId="{45299BA5-46A1-4376-9546-82BD03784506}"/>
          </ac:spMkLst>
        </pc:spChg>
        <pc:spChg chg="mod">
          <ac:chgData name="Cynthia Enciso" userId="7915927f-c5cf-4e1f-876d-e79882ad52fa" providerId="ADAL" clId="{D0A459C5-3AF3-4AAE-B7B8-1A4B974075B5}" dt="2021-10-05T21:13:13.635" v="1723" actId="1076"/>
          <ac:spMkLst>
            <pc:docMk/>
            <pc:sldMk cId="2319034473" sldId="270"/>
            <ac:spMk id="74" creationId="{214FE5F0-9A8D-48CD-AC53-D057EBEA33B1}"/>
          </ac:spMkLst>
        </pc:spChg>
        <pc:spChg chg="mod">
          <ac:chgData name="Cynthia Enciso" userId="7915927f-c5cf-4e1f-876d-e79882ad52fa" providerId="ADAL" clId="{D0A459C5-3AF3-4AAE-B7B8-1A4B974075B5}" dt="2021-10-05T21:15:53.711" v="1746" actId="1076"/>
          <ac:spMkLst>
            <pc:docMk/>
            <pc:sldMk cId="2319034473" sldId="270"/>
            <ac:spMk id="75" creationId="{A04E6601-5C06-4F98-8094-DE356B3A56C4}"/>
          </ac:spMkLst>
        </pc:spChg>
        <pc:spChg chg="mod">
          <ac:chgData name="Cynthia Enciso" userId="7915927f-c5cf-4e1f-876d-e79882ad52fa" providerId="ADAL" clId="{D0A459C5-3AF3-4AAE-B7B8-1A4B974075B5}" dt="2021-10-05T21:16:03.757" v="1748" actId="1076"/>
          <ac:spMkLst>
            <pc:docMk/>
            <pc:sldMk cId="2319034473" sldId="270"/>
            <ac:spMk id="76" creationId="{7CACBBEE-2E27-4492-93AA-9A520D16824C}"/>
          </ac:spMkLst>
        </pc:spChg>
        <pc:spChg chg="mod">
          <ac:chgData name="Cynthia Enciso" userId="7915927f-c5cf-4e1f-876d-e79882ad52fa" providerId="ADAL" clId="{D0A459C5-3AF3-4AAE-B7B8-1A4B974075B5}" dt="2021-10-05T19:56:17.808" v="1537" actId="1076"/>
          <ac:spMkLst>
            <pc:docMk/>
            <pc:sldMk cId="2319034473" sldId="270"/>
            <ac:spMk id="77" creationId="{8B367CAE-89F6-43C4-9CD9-2A60B983B03A}"/>
          </ac:spMkLst>
        </pc:spChg>
        <pc:spChg chg="mod">
          <ac:chgData name="Cynthia Enciso" userId="7915927f-c5cf-4e1f-876d-e79882ad52fa" providerId="ADAL" clId="{D0A459C5-3AF3-4AAE-B7B8-1A4B974075B5}" dt="2021-10-05T19:54:36.288" v="1523" actId="1076"/>
          <ac:spMkLst>
            <pc:docMk/>
            <pc:sldMk cId="2319034473" sldId="270"/>
            <ac:spMk id="78" creationId="{DA0A20DC-8FFE-4E79-BBC7-3F3F027D8C6A}"/>
          </ac:spMkLst>
        </pc:spChg>
        <pc:spChg chg="mod">
          <ac:chgData name="Cynthia Enciso" userId="7915927f-c5cf-4e1f-876d-e79882ad52fa" providerId="ADAL" clId="{D0A459C5-3AF3-4AAE-B7B8-1A4B974075B5}" dt="2021-10-05T19:54:58.964" v="1528" actId="1076"/>
          <ac:spMkLst>
            <pc:docMk/>
            <pc:sldMk cId="2319034473" sldId="270"/>
            <ac:spMk id="79" creationId="{B8DC9761-F5DD-437B-9CDC-B68E9C8050D6}"/>
          </ac:spMkLst>
        </pc:spChg>
        <pc:spChg chg="mod">
          <ac:chgData name="Cynthia Enciso" userId="7915927f-c5cf-4e1f-876d-e79882ad52fa" providerId="ADAL" clId="{D0A459C5-3AF3-4AAE-B7B8-1A4B974075B5}" dt="2021-10-05T19:54:56.465" v="1527" actId="1076"/>
          <ac:spMkLst>
            <pc:docMk/>
            <pc:sldMk cId="2319034473" sldId="270"/>
            <ac:spMk id="80" creationId="{18EEEC5C-540B-4290-8D78-C577A18F6AB9}"/>
          </ac:spMkLst>
        </pc:spChg>
        <pc:spChg chg="mod">
          <ac:chgData name="Cynthia Enciso" userId="7915927f-c5cf-4e1f-876d-e79882ad52fa" providerId="ADAL" clId="{D0A459C5-3AF3-4AAE-B7B8-1A4B974075B5}" dt="2021-10-05T19:54:54.163" v="1526" actId="1076"/>
          <ac:spMkLst>
            <pc:docMk/>
            <pc:sldMk cId="2319034473" sldId="270"/>
            <ac:spMk id="81" creationId="{CB09B3CA-F3C9-4A19-94D8-53EC575C82D2}"/>
          </ac:spMkLst>
        </pc:spChg>
        <pc:spChg chg="add mod">
          <ac:chgData name="Cynthia Enciso" userId="7915927f-c5cf-4e1f-876d-e79882ad52fa" providerId="ADAL" clId="{D0A459C5-3AF3-4AAE-B7B8-1A4B974075B5}" dt="2021-10-05T19:57:00.884" v="1547" actId="571"/>
          <ac:spMkLst>
            <pc:docMk/>
            <pc:sldMk cId="2319034473" sldId="270"/>
            <ac:spMk id="82" creationId="{1ECA0DEE-FDE3-4159-A7C5-E484A91680D5}"/>
          </ac:spMkLst>
        </pc:spChg>
        <pc:spChg chg="add mod">
          <ac:chgData name="Cynthia Enciso" userId="7915927f-c5cf-4e1f-876d-e79882ad52fa" providerId="ADAL" clId="{D0A459C5-3AF3-4AAE-B7B8-1A4B974075B5}" dt="2021-10-05T19:57:03.631" v="1548" actId="571"/>
          <ac:spMkLst>
            <pc:docMk/>
            <pc:sldMk cId="2319034473" sldId="270"/>
            <ac:spMk id="83" creationId="{C0465FAD-B196-404F-B48D-FA470AB85A04}"/>
          </ac:spMkLst>
        </pc:spChg>
        <pc:spChg chg="add mod">
          <ac:chgData name="Cynthia Enciso" userId="7915927f-c5cf-4e1f-876d-e79882ad52fa" providerId="ADAL" clId="{D0A459C5-3AF3-4AAE-B7B8-1A4B974075B5}" dt="2021-10-05T19:57:06.127" v="1549" actId="571"/>
          <ac:spMkLst>
            <pc:docMk/>
            <pc:sldMk cId="2319034473" sldId="270"/>
            <ac:spMk id="84" creationId="{F3FEA792-1F64-4D1D-AA17-4EC94E24D396}"/>
          </ac:spMkLst>
        </pc:spChg>
        <pc:spChg chg="add mod">
          <ac:chgData name="Cynthia Enciso" userId="7915927f-c5cf-4e1f-876d-e79882ad52fa" providerId="ADAL" clId="{D0A459C5-3AF3-4AAE-B7B8-1A4B974075B5}" dt="2021-10-05T19:57:08.722" v="1550" actId="571"/>
          <ac:spMkLst>
            <pc:docMk/>
            <pc:sldMk cId="2319034473" sldId="270"/>
            <ac:spMk id="85" creationId="{B1A25B08-C3E6-4044-8913-6FDA3E09EC44}"/>
          </ac:spMkLst>
        </pc:spChg>
        <pc:spChg chg="add mod">
          <ac:chgData name="Cynthia Enciso" userId="7915927f-c5cf-4e1f-876d-e79882ad52fa" providerId="ADAL" clId="{D0A459C5-3AF3-4AAE-B7B8-1A4B974075B5}" dt="2021-10-05T21:16:01.413" v="1747" actId="1076"/>
          <ac:spMkLst>
            <pc:docMk/>
            <pc:sldMk cId="2319034473" sldId="270"/>
            <ac:spMk id="86" creationId="{739312CE-7600-496B-8DE7-774BD7FA1D9C}"/>
          </ac:spMkLst>
        </pc:spChg>
        <pc:spChg chg="add mod">
          <ac:chgData name="Cynthia Enciso" userId="7915927f-c5cf-4e1f-876d-e79882ad52fa" providerId="ADAL" clId="{D0A459C5-3AF3-4AAE-B7B8-1A4B974075B5}" dt="2021-10-05T21:14:36.590" v="1737" actId="1076"/>
          <ac:spMkLst>
            <pc:docMk/>
            <pc:sldMk cId="2319034473" sldId="270"/>
            <ac:spMk id="87" creationId="{B50954FF-A115-4CE4-A919-8059471AA12C}"/>
          </ac:spMkLst>
        </pc:spChg>
        <pc:spChg chg="add mod">
          <ac:chgData name="Cynthia Enciso" userId="7915927f-c5cf-4e1f-876d-e79882ad52fa" providerId="ADAL" clId="{D0A459C5-3AF3-4AAE-B7B8-1A4B974075B5}" dt="2021-10-05T19:57:16.801" v="1553" actId="571"/>
          <ac:spMkLst>
            <pc:docMk/>
            <pc:sldMk cId="2319034473" sldId="270"/>
            <ac:spMk id="88" creationId="{175076FC-73FC-4293-9929-C45667456207}"/>
          </ac:spMkLst>
        </pc:spChg>
        <pc:spChg chg="add mod">
          <ac:chgData name="Cynthia Enciso" userId="7915927f-c5cf-4e1f-876d-e79882ad52fa" providerId="ADAL" clId="{D0A459C5-3AF3-4AAE-B7B8-1A4B974075B5}" dt="2021-10-05T21:15:50.435" v="1745" actId="1076"/>
          <ac:spMkLst>
            <pc:docMk/>
            <pc:sldMk cId="2319034473" sldId="270"/>
            <ac:spMk id="89" creationId="{F8E5DDA1-3963-42AD-A499-7B130C0293B9}"/>
          </ac:spMkLst>
        </pc:spChg>
        <pc:spChg chg="add mod">
          <ac:chgData name="Cynthia Enciso" userId="7915927f-c5cf-4e1f-876d-e79882ad52fa" providerId="ADAL" clId="{D0A459C5-3AF3-4AAE-B7B8-1A4B974075B5}" dt="2021-10-05T19:57:21.812" v="1555" actId="571"/>
          <ac:spMkLst>
            <pc:docMk/>
            <pc:sldMk cId="2319034473" sldId="270"/>
            <ac:spMk id="90" creationId="{F57717E7-6C12-4A4A-850D-F153CE527EA8}"/>
          </ac:spMkLst>
        </pc:spChg>
        <pc:spChg chg="add mod">
          <ac:chgData name="Cynthia Enciso" userId="7915927f-c5cf-4e1f-876d-e79882ad52fa" providerId="ADAL" clId="{D0A459C5-3AF3-4AAE-B7B8-1A4B974075B5}" dt="2021-10-05T21:15:34.458" v="1743" actId="1076"/>
          <ac:spMkLst>
            <pc:docMk/>
            <pc:sldMk cId="2319034473" sldId="270"/>
            <ac:spMk id="91" creationId="{F5EED823-465C-4D16-B7AA-FCF53CE2ADBD}"/>
          </ac:spMkLst>
        </pc:spChg>
        <pc:spChg chg="add mod">
          <ac:chgData name="Cynthia Enciso" userId="7915927f-c5cf-4e1f-876d-e79882ad52fa" providerId="ADAL" clId="{D0A459C5-3AF3-4AAE-B7B8-1A4B974075B5}" dt="2021-10-05T19:57:26.718" v="1557" actId="571"/>
          <ac:spMkLst>
            <pc:docMk/>
            <pc:sldMk cId="2319034473" sldId="270"/>
            <ac:spMk id="92" creationId="{937AB026-57B8-432C-BC08-4D1211321063}"/>
          </ac:spMkLst>
        </pc:spChg>
        <pc:spChg chg="add mod">
          <ac:chgData name="Cynthia Enciso" userId="7915927f-c5cf-4e1f-876d-e79882ad52fa" providerId="ADAL" clId="{D0A459C5-3AF3-4AAE-B7B8-1A4B974075B5}" dt="2021-10-05T19:57:30.841" v="1558" actId="571"/>
          <ac:spMkLst>
            <pc:docMk/>
            <pc:sldMk cId="2319034473" sldId="270"/>
            <ac:spMk id="93" creationId="{F9C8978D-5981-4092-BC21-3609282E27BA}"/>
          </ac:spMkLst>
        </pc:spChg>
        <pc:spChg chg="add mod">
          <ac:chgData name="Cynthia Enciso" userId="7915927f-c5cf-4e1f-876d-e79882ad52fa" providerId="ADAL" clId="{D0A459C5-3AF3-4AAE-B7B8-1A4B974075B5}" dt="2021-10-05T21:12:17.965" v="1714" actId="1076"/>
          <ac:spMkLst>
            <pc:docMk/>
            <pc:sldMk cId="2319034473" sldId="270"/>
            <ac:spMk id="94" creationId="{188A1EFA-CA60-4921-8A6E-B24DEF0D3B33}"/>
          </ac:spMkLst>
        </pc:spChg>
        <pc:spChg chg="add mod">
          <ac:chgData name="Cynthia Enciso" userId="7915927f-c5cf-4e1f-876d-e79882ad52fa" providerId="ADAL" clId="{D0A459C5-3AF3-4AAE-B7B8-1A4B974075B5}" dt="2021-10-05T21:14:59.095" v="1742" actId="1076"/>
          <ac:spMkLst>
            <pc:docMk/>
            <pc:sldMk cId="2319034473" sldId="270"/>
            <ac:spMk id="95" creationId="{0586583A-48F3-49F1-A1B5-50CE5A703463}"/>
          </ac:spMkLst>
        </pc:spChg>
        <pc:spChg chg="add mod">
          <ac:chgData name="Cynthia Enciso" userId="7915927f-c5cf-4e1f-876d-e79882ad52fa" providerId="ADAL" clId="{D0A459C5-3AF3-4AAE-B7B8-1A4B974075B5}" dt="2021-10-05T21:12:45.859" v="1720" actId="571"/>
          <ac:spMkLst>
            <pc:docMk/>
            <pc:sldMk cId="2319034473" sldId="270"/>
            <ac:spMk id="96" creationId="{3B35119C-2AEC-4F61-B95D-B1617DEE5ECB}"/>
          </ac:spMkLst>
        </pc:spChg>
        <pc:grpChg chg="mod">
          <ac:chgData name="Cynthia Enciso" userId="7915927f-c5cf-4e1f-876d-e79882ad52fa" providerId="ADAL" clId="{D0A459C5-3AF3-4AAE-B7B8-1A4B974075B5}" dt="2021-10-05T21:14:18.947" v="1734" actId="1076"/>
          <ac:grpSpMkLst>
            <pc:docMk/>
            <pc:sldMk cId="2319034473" sldId="270"/>
            <ac:grpSpMk id="13" creationId="{8EE14F81-156C-44EF-8168-0112FF2B2C6B}"/>
          </ac:grpSpMkLst>
        </pc:grpChg>
        <pc:grpChg chg="mod">
          <ac:chgData name="Cynthia Enciso" userId="7915927f-c5cf-4e1f-876d-e79882ad52fa" providerId="ADAL" clId="{D0A459C5-3AF3-4AAE-B7B8-1A4B974075B5}" dt="2021-08-31T21:21:49.045" v="1470" actId="1076"/>
          <ac:grpSpMkLst>
            <pc:docMk/>
            <pc:sldMk cId="2319034473" sldId="270"/>
            <ac:grpSpMk id="14" creationId="{B7B68B83-B18F-401E-A039-90F649A73943}"/>
          </ac:grpSpMkLst>
        </pc:grpChg>
      </pc:sldChg>
      <pc:sldChg chg="modSp new del mod ord">
        <pc:chgData name="Cynthia Enciso" userId="7915927f-c5cf-4e1f-876d-e79882ad52fa" providerId="ADAL" clId="{D0A459C5-3AF3-4AAE-B7B8-1A4B974075B5}" dt="2021-08-31T21:09:52.685" v="1419" actId="47"/>
        <pc:sldMkLst>
          <pc:docMk/>
          <pc:sldMk cId="2044680221" sldId="271"/>
        </pc:sldMkLst>
        <pc:spChg chg="mod">
          <ac:chgData name="Cynthia Enciso" userId="7915927f-c5cf-4e1f-876d-e79882ad52fa" providerId="ADAL" clId="{D0A459C5-3AF3-4AAE-B7B8-1A4B974075B5}" dt="2021-08-31T20:18:47.953" v="1389" actId="20577"/>
          <ac:spMkLst>
            <pc:docMk/>
            <pc:sldMk cId="2044680221" sldId="271"/>
            <ac:spMk id="2" creationId="{D0ECBF07-878B-443C-89C7-213C9BD2488E}"/>
          </ac:spMkLst>
        </pc:spChg>
        <pc:spChg chg="mod">
          <ac:chgData name="Cynthia Enciso" userId="7915927f-c5cf-4e1f-876d-e79882ad52fa" providerId="ADAL" clId="{D0A459C5-3AF3-4AAE-B7B8-1A4B974075B5}" dt="2021-08-31T21:05:16.209" v="1418" actId="20577"/>
          <ac:spMkLst>
            <pc:docMk/>
            <pc:sldMk cId="2044680221" sldId="271"/>
            <ac:spMk id="3" creationId="{368AC1CE-262E-49A4-B3B7-2E59B55C0B60}"/>
          </ac:spMkLst>
        </pc:spChg>
      </pc:sldChg>
      <pc:sldChg chg="new del">
        <pc:chgData name="Cynthia Enciso" userId="7915927f-c5cf-4e1f-876d-e79882ad52fa" providerId="ADAL" clId="{D0A459C5-3AF3-4AAE-B7B8-1A4B974075B5}" dt="2021-08-31T20:03:38.297" v="1322" actId="47"/>
        <pc:sldMkLst>
          <pc:docMk/>
          <pc:sldMk cId="2927855542" sldId="271"/>
        </pc:sldMkLst>
      </pc:sldChg>
      <pc:sldChg chg="modSp new del mod ord">
        <pc:chgData name="Cynthia Enciso" userId="7915927f-c5cf-4e1f-876d-e79882ad52fa" providerId="ADAL" clId="{D0A459C5-3AF3-4AAE-B7B8-1A4B974075B5}" dt="2021-10-05T21:03:44.390" v="1710" actId="47"/>
        <pc:sldMkLst>
          <pc:docMk/>
          <pc:sldMk cId="4243886059" sldId="271"/>
        </pc:sldMkLst>
        <pc:spChg chg="mod">
          <ac:chgData name="Cynthia Enciso" userId="7915927f-c5cf-4e1f-876d-e79882ad52fa" providerId="ADAL" clId="{D0A459C5-3AF3-4AAE-B7B8-1A4B974075B5}" dt="2021-10-05T20:04:31.175" v="1709" actId="20577"/>
          <ac:spMkLst>
            <pc:docMk/>
            <pc:sldMk cId="4243886059" sldId="271"/>
            <ac:spMk id="3" creationId="{DE2EA8C4-4B62-468C-89F2-79370F22BE29}"/>
          </ac:spMkLst>
        </pc:spChg>
      </pc:sldChg>
    </pc:docChg>
  </pc:docChgLst>
  <pc:docChgLst>
    <pc:chgData name="Cynthia Enciso" userId="S::cynthia.enciso@revature.com::7915927f-c5cf-4e1f-876d-e79882ad52fa" providerId="AD" clId="Web-{AB329E4E-DDB3-C819-80CF-0D8992369772}"/>
    <pc:docChg chg="modSld">
      <pc:chgData name="Cynthia Enciso" userId="S::cynthia.enciso@revature.com::7915927f-c5cf-4e1f-876d-e79882ad52fa" providerId="AD" clId="Web-{AB329E4E-DDB3-C819-80CF-0D8992369772}" dt="2022-05-25T18:07:50.973" v="10" actId="20577"/>
      <pc:docMkLst>
        <pc:docMk/>
      </pc:docMkLst>
      <pc:sldChg chg="modSp">
        <pc:chgData name="Cynthia Enciso" userId="S::cynthia.enciso@revature.com::7915927f-c5cf-4e1f-876d-e79882ad52fa" providerId="AD" clId="Web-{AB329E4E-DDB3-C819-80CF-0D8992369772}" dt="2022-05-25T18:07:50.973" v="10" actId="20577"/>
        <pc:sldMkLst>
          <pc:docMk/>
          <pc:sldMk cId="0" sldId="280"/>
        </pc:sldMkLst>
        <pc:spChg chg="mod">
          <ac:chgData name="Cynthia Enciso" userId="S::cynthia.enciso@revature.com::7915927f-c5cf-4e1f-876d-e79882ad52fa" providerId="AD" clId="Web-{AB329E4E-DDB3-C819-80CF-0D8992369772}" dt="2022-05-25T18:07:50.973" v="10" actId="20577"/>
          <ac:spMkLst>
            <pc:docMk/>
            <pc:sldMk cId="0" sldId="280"/>
            <ac:spMk id="225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92EF0844-DD5A-499E-BF75-BB3951DB44AC}"/>
    <pc:docChg chg="custSel addSld delSld modSld sldOrd">
      <pc:chgData name="Cynthia Enciso" userId="7915927f-c5cf-4e1f-876d-e79882ad52fa" providerId="ADAL" clId="{92EF0844-DD5A-499E-BF75-BB3951DB44AC}" dt="2022-05-13T16:54:06.820" v="637" actId="14100"/>
      <pc:docMkLst>
        <pc:docMk/>
      </pc:docMkLst>
      <pc:sldChg chg="modSp mod">
        <pc:chgData name="Cynthia Enciso" userId="7915927f-c5cf-4e1f-876d-e79882ad52fa" providerId="ADAL" clId="{92EF0844-DD5A-499E-BF75-BB3951DB44AC}" dt="2022-05-10T19:45:07.662" v="34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92EF0844-DD5A-499E-BF75-BB3951DB44AC}" dt="2022-05-10T19:45:07.662" v="34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add del mod ord">
        <pc:chgData name="Cynthia Enciso" userId="7915927f-c5cf-4e1f-876d-e79882ad52fa" providerId="ADAL" clId="{92EF0844-DD5A-499E-BF75-BB3951DB44AC}" dt="2022-05-10T19:57:48.619" v="603" actId="47"/>
        <pc:sldMkLst>
          <pc:docMk/>
          <pc:sldMk cId="0" sldId="257"/>
        </pc:sldMkLst>
        <pc:spChg chg="mod">
          <ac:chgData name="Cynthia Enciso" userId="7915927f-c5cf-4e1f-876d-e79882ad52fa" providerId="ADAL" clId="{92EF0844-DD5A-499E-BF75-BB3951DB44AC}" dt="2022-05-10T19:46:21.670" v="40" actId="21"/>
          <ac:spMkLst>
            <pc:docMk/>
            <pc:sldMk cId="0" sldId="257"/>
            <ac:spMk id="219" creationId="{00000000-0000-0000-0000-000000000000}"/>
          </ac:spMkLst>
        </pc:spChg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3975998382" sldId="257"/>
        </pc:sldMkLst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2599203940" sldId="259"/>
        </pc:sldMkLst>
      </pc:sldChg>
      <pc:sldChg chg="modSp add mod ord modAnim">
        <pc:chgData name="Cynthia Enciso" userId="7915927f-c5cf-4e1f-876d-e79882ad52fa" providerId="ADAL" clId="{92EF0844-DD5A-499E-BF75-BB3951DB44AC}" dt="2022-05-10T19:53:35.878" v="489" actId="20577"/>
        <pc:sldMkLst>
          <pc:docMk/>
          <pc:sldMk cId="0" sldId="260"/>
        </pc:sldMkLst>
        <pc:spChg chg="mod">
          <ac:chgData name="Cynthia Enciso" userId="7915927f-c5cf-4e1f-876d-e79882ad52fa" providerId="ADAL" clId="{92EF0844-DD5A-499E-BF75-BB3951DB44AC}" dt="2022-05-10T19:53:35.878" v="489" actId="20577"/>
          <ac:spMkLst>
            <pc:docMk/>
            <pc:sldMk cId="0" sldId="260"/>
            <ac:spMk id="239" creationId="{00000000-0000-0000-0000-000000000000}"/>
          </ac:spMkLst>
        </pc:spChg>
        <pc:spChg chg="mod">
          <ac:chgData name="Cynthia Enciso" userId="7915927f-c5cf-4e1f-876d-e79882ad52fa" providerId="ADAL" clId="{92EF0844-DD5A-499E-BF75-BB3951DB44AC}" dt="2022-05-10T19:53:14.026" v="472" actId="20577"/>
          <ac:spMkLst>
            <pc:docMk/>
            <pc:sldMk cId="0" sldId="260"/>
            <ac:spMk id="240" creationId="{00000000-0000-0000-0000-000000000000}"/>
          </ac:spMkLst>
        </pc:spChg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2395134128" sldId="260"/>
        </pc:sldMkLst>
      </pc:sldChg>
      <pc:sldChg chg="add">
        <pc:chgData name="Cynthia Enciso" userId="7915927f-c5cf-4e1f-876d-e79882ad52fa" providerId="ADAL" clId="{92EF0844-DD5A-499E-BF75-BB3951DB44AC}" dt="2022-05-10T19:44:52.204" v="13"/>
        <pc:sldMkLst>
          <pc:docMk/>
          <pc:sldMk cId="0" sldId="261"/>
        </pc:sldMkLst>
      </pc:sldChg>
      <pc:sldChg chg="del">
        <pc:chgData name="Cynthia Enciso" userId="7915927f-c5cf-4e1f-876d-e79882ad52fa" providerId="ADAL" clId="{92EF0844-DD5A-499E-BF75-BB3951DB44AC}" dt="2022-05-10T19:43:12.302" v="0" actId="47"/>
        <pc:sldMkLst>
          <pc:docMk/>
          <pc:sldMk cId="0" sldId="262"/>
        </pc:sldMkLst>
      </pc:sldChg>
      <pc:sldChg chg="del">
        <pc:chgData name="Cynthia Enciso" userId="7915927f-c5cf-4e1f-876d-e79882ad52fa" providerId="ADAL" clId="{92EF0844-DD5A-499E-BF75-BB3951DB44AC}" dt="2022-05-10T19:44:04.895" v="10" actId="47"/>
        <pc:sldMkLst>
          <pc:docMk/>
          <pc:sldMk cId="3682436239" sldId="263"/>
        </pc:sldMkLst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2963993193" sldId="265"/>
        </pc:sldMkLst>
      </pc:sldChg>
      <pc:sldChg chg="add">
        <pc:chgData name="Cynthia Enciso" userId="7915927f-c5cf-4e1f-876d-e79882ad52fa" providerId="ADAL" clId="{92EF0844-DD5A-499E-BF75-BB3951DB44AC}" dt="2022-05-10T19:44:52.204" v="13"/>
        <pc:sldMkLst>
          <pc:docMk/>
          <pc:sldMk cId="0" sldId="266"/>
        </pc:sldMkLst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2947364483" sldId="266"/>
        </pc:sldMkLst>
      </pc:sldChg>
      <pc:sldChg chg="modSp add mod">
        <pc:chgData name="Cynthia Enciso" userId="7915927f-c5cf-4e1f-876d-e79882ad52fa" providerId="ADAL" clId="{92EF0844-DD5A-499E-BF75-BB3951DB44AC}" dt="2022-05-10T19:54:22.147" v="556" actId="20577"/>
        <pc:sldMkLst>
          <pc:docMk/>
          <pc:sldMk cId="0" sldId="268"/>
        </pc:sldMkLst>
        <pc:spChg chg="mod">
          <ac:chgData name="Cynthia Enciso" userId="7915927f-c5cf-4e1f-876d-e79882ad52fa" providerId="ADAL" clId="{92EF0844-DD5A-499E-BF75-BB3951DB44AC}" dt="2022-05-10T19:54:22.147" v="556" actId="20577"/>
          <ac:spMkLst>
            <pc:docMk/>
            <pc:sldMk cId="0" sldId="268"/>
            <ac:spMk id="295" creationId="{00000000-0000-0000-0000-000000000000}"/>
          </ac:spMkLst>
        </pc:spChg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1791343544" sldId="268"/>
        </pc:sldMkLst>
      </pc:sldChg>
      <pc:sldChg chg="del">
        <pc:chgData name="Cynthia Enciso" userId="7915927f-c5cf-4e1f-876d-e79882ad52fa" providerId="ADAL" clId="{92EF0844-DD5A-499E-BF75-BB3951DB44AC}" dt="2022-05-10T19:43:42.491" v="9" actId="47"/>
        <pc:sldMkLst>
          <pc:docMk/>
          <pc:sldMk cId="3516551226" sldId="269"/>
        </pc:sldMkLst>
      </pc:sldChg>
      <pc:sldChg chg="del">
        <pc:chgData name="Cynthia Enciso" userId="7915927f-c5cf-4e1f-876d-e79882ad52fa" providerId="ADAL" clId="{92EF0844-DD5A-499E-BF75-BB3951DB44AC}" dt="2022-05-10T19:43:42.491" v="9" actId="47"/>
        <pc:sldMkLst>
          <pc:docMk/>
          <pc:sldMk cId="2319034473" sldId="270"/>
        </pc:sldMkLst>
      </pc:sldChg>
      <pc:sldChg chg="modSp mod">
        <pc:chgData name="Cynthia Enciso" userId="7915927f-c5cf-4e1f-876d-e79882ad52fa" providerId="ADAL" clId="{92EF0844-DD5A-499E-BF75-BB3951DB44AC}" dt="2022-05-10T19:57:45.815" v="602" actId="20577"/>
        <pc:sldMkLst>
          <pc:docMk/>
          <pc:sldMk cId="2819891230" sldId="272"/>
        </pc:sldMkLst>
        <pc:spChg chg="mod">
          <ac:chgData name="Cynthia Enciso" userId="7915927f-c5cf-4e1f-876d-e79882ad52fa" providerId="ADAL" clId="{92EF0844-DD5A-499E-BF75-BB3951DB44AC}" dt="2022-05-10T19:57:45.815" v="602" actId="20577"/>
          <ac:spMkLst>
            <pc:docMk/>
            <pc:sldMk cId="2819891230" sldId="272"/>
            <ac:spMk id="3" creationId="{B1111439-1650-4608-A6FB-4D8060B860C4}"/>
          </ac:spMkLst>
        </pc:spChg>
      </pc:sldChg>
      <pc:sldChg chg="modSp mod">
        <pc:chgData name="Cynthia Enciso" userId="7915927f-c5cf-4e1f-876d-e79882ad52fa" providerId="ADAL" clId="{92EF0844-DD5A-499E-BF75-BB3951DB44AC}" dt="2022-05-10T19:57:30.466" v="579" actId="1076"/>
        <pc:sldMkLst>
          <pc:docMk/>
          <pc:sldMk cId="916109846" sldId="275"/>
        </pc:sldMkLst>
        <pc:spChg chg="mod">
          <ac:chgData name="Cynthia Enciso" userId="7915927f-c5cf-4e1f-876d-e79882ad52fa" providerId="ADAL" clId="{92EF0844-DD5A-499E-BF75-BB3951DB44AC}" dt="2022-05-10T19:57:30.466" v="579" actId="1076"/>
          <ac:spMkLst>
            <pc:docMk/>
            <pc:sldMk cId="916109846" sldId="275"/>
            <ac:spMk id="8" creationId="{17F952FD-B524-449D-BCA9-02674D0411D5}"/>
          </ac:spMkLst>
        </pc:spChg>
      </pc:sldChg>
      <pc:sldChg chg="del">
        <pc:chgData name="Cynthia Enciso" userId="7915927f-c5cf-4e1f-876d-e79882ad52fa" providerId="ADAL" clId="{92EF0844-DD5A-499E-BF75-BB3951DB44AC}" dt="2022-05-10T19:43:42.491" v="9" actId="47"/>
        <pc:sldMkLst>
          <pc:docMk/>
          <pc:sldMk cId="1594057110" sldId="276"/>
        </pc:sldMkLst>
      </pc:sldChg>
      <pc:sldChg chg="add del">
        <pc:chgData name="Cynthia Enciso" userId="7915927f-c5cf-4e1f-876d-e79882ad52fa" providerId="ADAL" clId="{92EF0844-DD5A-499E-BF75-BB3951DB44AC}" dt="2022-05-10T19:55:34.807" v="561" actId="47"/>
        <pc:sldMkLst>
          <pc:docMk/>
          <pc:sldMk cId="1613641871" sldId="276"/>
        </pc:sldMkLst>
      </pc:sldChg>
      <pc:sldChg chg="modSp del mod">
        <pc:chgData name="Cynthia Enciso" userId="7915927f-c5cf-4e1f-876d-e79882ad52fa" providerId="ADAL" clId="{92EF0844-DD5A-499E-BF75-BB3951DB44AC}" dt="2022-05-10T19:59:17.559" v="631" actId="47"/>
        <pc:sldMkLst>
          <pc:docMk/>
          <pc:sldMk cId="3942340627" sldId="277"/>
        </pc:sldMkLst>
        <pc:spChg chg="mod">
          <ac:chgData name="Cynthia Enciso" userId="7915927f-c5cf-4e1f-876d-e79882ad52fa" providerId="ADAL" clId="{92EF0844-DD5A-499E-BF75-BB3951DB44AC}" dt="2022-05-10T19:44:18.638" v="12" actId="21"/>
          <ac:spMkLst>
            <pc:docMk/>
            <pc:sldMk cId="3942340627" sldId="277"/>
            <ac:spMk id="3" creationId="{B1111439-1650-4608-A6FB-4D8060B860C4}"/>
          </ac:spMkLst>
        </pc:spChg>
      </pc:sldChg>
      <pc:sldChg chg="del">
        <pc:chgData name="Cynthia Enciso" userId="7915927f-c5cf-4e1f-876d-e79882ad52fa" providerId="ADAL" clId="{92EF0844-DD5A-499E-BF75-BB3951DB44AC}" dt="2022-05-10T19:44:04.895" v="10" actId="47"/>
        <pc:sldMkLst>
          <pc:docMk/>
          <pc:sldMk cId="1021884092" sldId="278"/>
        </pc:sldMkLst>
      </pc:sldChg>
      <pc:sldChg chg="modSp add mod">
        <pc:chgData name="Cynthia Enciso" userId="7915927f-c5cf-4e1f-876d-e79882ad52fa" providerId="ADAL" clId="{92EF0844-DD5A-499E-BF75-BB3951DB44AC}" dt="2022-05-10T19:53:44.986" v="521" actId="20577"/>
        <pc:sldMkLst>
          <pc:docMk/>
          <pc:sldMk cId="2714876854" sldId="279"/>
        </pc:sldMkLst>
        <pc:spChg chg="mod">
          <ac:chgData name="Cynthia Enciso" userId="7915927f-c5cf-4e1f-876d-e79882ad52fa" providerId="ADAL" clId="{92EF0844-DD5A-499E-BF75-BB3951DB44AC}" dt="2022-05-10T19:44:52.282" v="15" actId="27636"/>
          <ac:spMkLst>
            <pc:docMk/>
            <pc:sldMk cId="2714876854" sldId="279"/>
            <ac:spMk id="3" creationId="{DC10A037-DEE7-44BB-BB78-E2A0469CCCB2}"/>
          </ac:spMkLst>
        </pc:spChg>
        <pc:spChg chg="mod">
          <ac:chgData name="Cynthia Enciso" userId="7915927f-c5cf-4e1f-876d-e79882ad52fa" providerId="ADAL" clId="{92EF0844-DD5A-499E-BF75-BB3951DB44AC}" dt="2022-05-10T19:53:44.986" v="521" actId="20577"/>
          <ac:spMkLst>
            <pc:docMk/>
            <pc:sldMk cId="2714876854" sldId="279"/>
            <ac:spMk id="225" creationId="{00000000-0000-0000-0000-000000000000}"/>
          </ac:spMkLst>
        </pc:spChg>
      </pc:sldChg>
      <pc:sldChg chg="modSp add mod">
        <pc:chgData name="Cynthia Enciso" userId="7915927f-c5cf-4e1f-876d-e79882ad52fa" providerId="ADAL" clId="{92EF0844-DD5A-499E-BF75-BB3951DB44AC}" dt="2022-05-13T16:54:06.820" v="637" actId="14100"/>
        <pc:sldMkLst>
          <pc:docMk/>
          <pc:sldMk cId="0" sldId="280"/>
        </pc:sldMkLst>
        <pc:spChg chg="mod">
          <ac:chgData name="Cynthia Enciso" userId="7915927f-c5cf-4e1f-876d-e79882ad52fa" providerId="ADAL" clId="{92EF0844-DD5A-499E-BF75-BB3951DB44AC}" dt="2022-05-13T16:54:00.936" v="636" actId="14100"/>
          <ac:spMkLst>
            <pc:docMk/>
            <pc:sldMk cId="0" sldId="280"/>
            <ac:spMk id="5" creationId="{0D678738-F03D-47BA-9777-8ECDDB1E8122}"/>
          </ac:spMkLst>
        </pc:spChg>
        <pc:spChg chg="mod">
          <ac:chgData name="Cynthia Enciso" userId="7915927f-c5cf-4e1f-876d-e79882ad52fa" providerId="ADAL" clId="{92EF0844-DD5A-499E-BF75-BB3951DB44AC}" dt="2022-05-13T16:54:06.820" v="637" actId="14100"/>
          <ac:spMkLst>
            <pc:docMk/>
            <pc:sldMk cId="0" sldId="280"/>
            <ac:spMk id="6" creationId="{D7EC801D-31BE-43B0-8E4C-800478CA8F94}"/>
          </ac:spMkLst>
        </pc:spChg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229328432" sldId="280"/>
        </pc:sldMkLst>
      </pc:sldChg>
      <pc:sldChg chg="modSp add del mod">
        <pc:chgData name="Cynthia Enciso" userId="7915927f-c5cf-4e1f-876d-e79882ad52fa" providerId="ADAL" clId="{92EF0844-DD5A-499E-BF75-BB3951DB44AC}" dt="2022-05-10T19:54:46.164" v="557" actId="47"/>
        <pc:sldMkLst>
          <pc:docMk/>
          <pc:sldMk cId="1867061762" sldId="281"/>
        </pc:sldMkLst>
        <pc:spChg chg="mod">
          <ac:chgData name="Cynthia Enciso" userId="7915927f-c5cf-4e1f-876d-e79882ad52fa" providerId="ADAL" clId="{92EF0844-DD5A-499E-BF75-BB3951DB44AC}" dt="2022-05-10T19:44:52.297" v="17" actId="27636"/>
          <ac:spMkLst>
            <pc:docMk/>
            <pc:sldMk cId="1867061762" sldId="281"/>
            <ac:spMk id="3" creationId="{7E133170-24FF-4EA3-9B84-2E6C7EE5D345}"/>
          </ac:spMkLst>
        </pc:spChg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1932006108" sldId="281"/>
        </pc:sldMkLst>
      </pc:sldChg>
      <pc:sldChg chg="del">
        <pc:chgData name="Cynthia Enciso" userId="7915927f-c5cf-4e1f-876d-e79882ad52fa" providerId="ADAL" clId="{92EF0844-DD5A-499E-BF75-BB3951DB44AC}" dt="2022-05-10T19:44:04.895" v="10" actId="47"/>
        <pc:sldMkLst>
          <pc:docMk/>
          <pc:sldMk cId="2898772863" sldId="282"/>
        </pc:sldMkLst>
      </pc:sldChg>
      <pc:sldChg chg="add del">
        <pc:chgData name="Cynthia Enciso" userId="7915927f-c5cf-4e1f-876d-e79882ad52fa" providerId="ADAL" clId="{92EF0844-DD5A-499E-BF75-BB3951DB44AC}" dt="2022-05-10T19:54:46.164" v="557" actId="47"/>
        <pc:sldMkLst>
          <pc:docMk/>
          <pc:sldMk cId="3470556626" sldId="282"/>
        </pc:sldMkLst>
      </pc:sldChg>
      <pc:sldChg chg="add">
        <pc:chgData name="Cynthia Enciso" userId="7915927f-c5cf-4e1f-876d-e79882ad52fa" providerId="ADAL" clId="{92EF0844-DD5A-499E-BF75-BB3951DB44AC}" dt="2022-05-10T19:44:52.204" v="13"/>
        <pc:sldMkLst>
          <pc:docMk/>
          <pc:sldMk cId="2320720555" sldId="283"/>
        </pc:sldMkLst>
      </pc:sldChg>
      <pc:sldChg chg="del">
        <pc:chgData name="Cynthia Enciso" userId="7915927f-c5cf-4e1f-876d-e79882ad52fa" providerId="ADAL" clId="{92EF0844-DD5A-499E-BF75-BB3951DB44AC}" dt="2022-05-10T19:44:04.895" v="10" actId="47"/>
        <pc:sldMkLst>
          <pc:docMk/>
          <pc:sldMk cId="3419188272" sldId="283"/>
        </pc:sldMkLst>
      </pc:sldChg>
      <pc:sldChg chg="add">
        <pc:chgData name="Cynthia Enciso" userId="7915927f-c5cf-4e1f-876d-e79882ad52fa" providerId="ADAL" clId="{92EF0844-DD5A-499E-BF75-BB3951DB44AC}" dt="2022-05-10T19:44:52.204" v="13"/>
        <pc:sldMkLst>
          <pc:docMk/>
          <pc:sldMk cId="1104934171" sldId="284"/>
        </pc:sldMkLst>
      </pc:sldChg>
      <pc:sldChg chg="del">
        <pc:chgData name="Cynthia Enciso" userId="7915927f-c5cf-4e1f-876d-e79882ad52fa" providerId="ADAL" clId="{92EF0844-DD5A-499E-BF75-BB3951DB44AC}" dt="2022-05-10T19:44:13.388" v="11" actId="47"/>
        <pc:sldMkLst>
          <pc:docMk/>
          <pc:sldMk cId="3683417051" sldId="284"/>
        </pc:sldMkLst>
      </pc:sldChg>
      <pc:sldChg chg="del">
        <pc:chgData name="Cynthia Enciso" userId="7915927f-c5cf-4e1f-876d-e79882ad52fa" providerId="ADAL" clId="{92EF0844-DD5A-499E-BF75-BB3951DB44AC}" dt="2022-05-10T19:43:42.491" v="9" actId="47"/>
        <pc:sldMkLst>
          <pc:docMk/>
          <pc:sldMk cId="496132801" sldId="286"/>
        </pc:sldMkLst>
      </pc:sldChg>
      <pc:sldChg chg="del">
        <pc:chgData name="Cynthia Enciso" userId="7915927f-c5cf-4e1f-876d-e79882ad52fa" providerId="ADAL" clId="{92EF0844-DD5A-499E-BF75-BB3951DB44AC}" dt="2022-05-10T19:45:00.835" v="20" actId="47"/>
        <pc:sldMkLst>
          <pc:docMk/>
          <pc:sldMk cId="0" sldId="287"/>
        </pc:sldMkLst>
      </pc:sldChg>
      <pc:sldChg chg="del">
        <pc:chgData name="Cynthia Enciso" userId="7915927f-c5cf-4e1f-876d-e79882ad52fa" providerId="ADAL" clId="{92EF0844-DD5A-499E-BF75-BB3951DB44AC}" dt="2022-05-10T19:43:12.302" v="0" actId="47"/>
        <pc:sldMkLst>
          <pc:docMk/>
          <pc:sldMk cId="523301278" sldId="288"/>
        </pc:sldMkLst>
      </pc:sldChg>
      <pc:sldChg chg="add del">
        <pc:chgData name="Cynthia Enciso" userId="7915927f-c5cf-4e1f-876d-e79882ad52fa" providerId="ADAL" clId="{92EF0844-DD5A-499E-BF75-BB3951DB44AC}" dt="2022-05-10T19:47:24.852" v="88" actId="47"/>
        <pc:sldMkLst>
          <pc:docMk/>
          <pc:sldMk cId="2902141174" sldId="288"/>
        </pc:sldMkLst>
      </pc:sldChg>
      <pc:sldChg chg="del">
        <pc:chgData name="Cynthia Enciso" userId="7915927f-c5cf-4e1f-876d-e79882ad52fa" providerId="ADAL" clId="{92EF0844-DD5A-499E-BF75-BB3951DB44AC}" dt="2022-05-10T19:43:12.302" v="0" actId="47"/>
        <pc:sldMkLst>
          <pc:docMk/>
          <pc:sldMk cId="2824102102" sldId="289"/>
        </pc:sldMkLst>
      </pc:sldChg>
      <pc:sldChg chg="add del">
        <pc:chgData name="Cynthia Enciso" userId="7915927f-c5cf-4e1f-876d-e79882ad52fa" providerId="ADAL" clId="{92EF0844-DD5A-499E-BF75-BB3951DB44AC}" dt="2022-05-10T19:46:04.631" v="39" actId="47"/>
        <pc:sldMkLst>
          <pc:docMk/>
          <pc:sldMk cId="3172985895" sldId="289"/>
        </pc:sldMkLst>
      </pc:sldChg>
      <pc:sldChg chg="del">
        <pc:chgData name="Cynthia Enciso" userId="7915927f-c5cf-4e1f-876d-e79882ad52fa" providerId="ADAL" clId="{92EF0844-DD5A-499E-BF75-BB3951DB44AC}" dt="2022-05-10T19:43:12.302" v="0" actId="47"/>
        <pc:sldMkLst>
          <pc:docMk/>
          <pc:sldMk cId="1380019271" sldId="290"/>
        </pc:sldMkLst>
      </pc:sldChg>
      <pc:sldChg chg="modSp add mod ord">
        <pc:chgData name="Cynthia Enciso" userId="7915927f-c5cf-4e1f-876d-e79882ad52fa" providerId="ADAL" clId="{92EF0844-DD5A-499E-BF75-BB3951DB44AC}" dt="2022-05-10T19:53:31.367" v="476" actId="20577"/>
        <pc:sldMkLst>
          <pc:docMk/>
          <pc:sldMk cId="2806813311" sldId="290"/>
        </pc:sldMkLst>
        <pc:spChg chg="mod">
          <ac:chgData name="Cynthia Enciso" userId="7915927f-c5cf-4e1f-876d-e79882ad52fa" providerId="ADAL" clId="{92EF0844-DD5A-499E-BF75-BB3951DB44AC}" dt="2022-05-10T19:53:31.367" v="476" actId="20577"/>
          <ac:spMkLst>
            <pc:docMk/>
            <pc:sldMk cId="2806813311" sldId="290"/>
            <ac:spMk id="5" creationId="{DC4EB8CD-5FA3-4A3D-B348-A25543060E32}"/>
          </ac:spMkLst>
        </pc:spChg>
      </pc:sldChg>
      <pc:sldChg chg="add">
        <pc:chgData name="Cynthia Enciso" userId="7915927f-c5cf-4e1f-876d-e79882ad52fa" providerId="ADAL" clId="{92EF0844-DD5A-499E-BF75-BB3951DB44AC}" dt="2022-05-10T19:44:52.204" v="13"/>
        <pc:sldMkLst>
          <pc:docMk/>
          <pc:sldMk cId="2827062901" sldId="291"/>
        </pc:sldMkLst>
      </pc:sldChg>
      <pc:sldChg chg="add del">
        <pc:chgData name="Cynthia Enciso" userId="7915927f-c5cf-4e1f-876d-e79882ad52fa" providerId="ADAL" clId="{92EF0844-DD5A-499E-BF75-BB3951DB44AC}" dt="2022-05-10T19:55:07.661" v="560" actId="47"/>
        <pc:sldMkLst>
          <pc:docMk/>
          <pc:sldMk cId="653238834" sldId="292"/>
        </pc:sldMkLst>
      </pc:sldChg>
      <pc:sldChg chg="add del">
        <pc:chgData name="Cynthia Enciso" userId="7915927f-c5cf-4e1f-876d-e79882ad52fa" providerId="ADAL" clId="{92EF0844-DD5A-499E-BF75-BB3951DB44AC}" dt="2022-05-10T19:54:46.164" v="557" actId="47"/>
        <pc:sldMkLst>
          <pc:docMk/>
          <pc:sldMk cId="1612359762" sldId="293"/>
        </pc:sldMkLst>
      </pc:sldChg>
      <pc:sldChg chg="add del">
        <pc:chgData name="Cynthia Enciso" userId="7915927f-c5cf-4e1f-876d-e79882ad52fa" providerId="ADAL" clId="{92EF0844-DD5A-499E-BF75-BB3951DB44AC}" dt="2022-05-10T19:55:03.850" v="559" actId="47"/>
        <pc:sldMkLst>
          <pc:docMk/>
          <pc:sldMk cId="1970862056" sldId="294"/>
        </pc:sldMkLst>
      </pc:sldChg>
      <pc:sldChg chg="add del">
        <pc:chgData name="Cynthia Enciso" userId="7915927f-c5cf-4e1f-876d-e79882ad52fa" providerId="ADAL" clId="{92EF0844-DD5A-499E-BF75-BB3951DB44AC}" dt="2022-05-10T19:56:38.392" v="565" actId="47"/>
        <pc:sldMkLst>
          <pc:docMk/>
          <pc:sldMk cId="4263431676" sldId="295"/>
        </pc:sldMkLst>
      </pc:sldChg>
      <pc:sldChg chg="add del">
        <pc:chgData name="Cynthia Enciso" userId="7915927f-c5cf-4e1f-876d-e79882ad52fa" providerId="ADAL" clId="{92EF0844-DD5A-499E-BF75-BB3951DB44AC}" dt="2022-05-10T19:55:34.807" v="561" actId="47"/>
        <pc:sldMkLst>
          <pc:docMk/>
          <pc:sldMk cId="2370620071" sldId="296"/>
        </pc:sldMkLst>
      </pc:sldChg>
      <pc:sldChg chg="modSp add mod">
        <pc:chgData name="Cynthia Enciso" userId="7915927f-c5cf-4e1f-876d-e79882ad52fa" providerId="ADAL" clId="{92EF0844-DD5A-499E-BF75-BB3951DB44AC}" dt="2022-05-10T19:56:13.028" v="564" actId="14"/>
        <pc:sldMkLst>
          <pc:docMk/>
          <pc:sldMk cId="1018033801" sldId="297"/>
        </pc:sldMkLst>
        <pc:spChg chg="mod">
          <ac:chgData name="Cynthia Enciso" userId="7915927f-c5cf-4e1f-876d-e79882ad52fa" providerId="ADAL" clId="{92EF0844-DD5A-499E-BF75-BB3951DB44AC}" dt="2022-05-10T19:56:13.028" v="564" actId="14"/>
          <ac:spMkLst>
            <pc:docMk/>
            <pc:sldMk cId="1018033801" sldId="297"/>
            <ac:spMk id="3" creationId="{81FB4101-0567-48E3-BC51-066494A620AB}"/>
          </ac:spMkLst>
        </pc:spChg>
      </pc:sldChg>
      <pc:sldChg chg="modSp add del mod">
        <pc:chgData name="Cynthia Enciso" userId="7915927f-c5cf-4e1f-876d-e79882ad52fa" providerId="ADAL" clId="{92EF0844-DD5A-499E-BF75-BB3951DB44AC}" dt="2022-05-10T19:55:00.223" v="558" actId="47"/>
        <pc:sldMkLst>
          <pc:docMk/>
          <pc:sldMk cId="664734234" sldId="298"/>
        </pc:sldMkLst>
        <pc:spChg chg="mod">
          <ac:chgData name="Cynthia Enciso" userId="7915927f-c5cf-4e1f-876d-e79882ad52fa" providerId="ADAL" clId="{92EF0844-DD5A-499E-BF75-BB3951DB44AC}" dt="2022-05-10T19:44:52.308" v="18" actId="27636"/>
          <ac:spMkLst>
            <pc:docMk/>
            <pc:sldMk cId="664734234" sldId="298"/>
            <ac:spMk id="6" creationId="{78D0ABFD-52E3-4F25-AA8D-2E39F10BA4A6}"/>
          </ac:spMkLst>
        </pc:spChg>
      </pc:sldChg>
      <pc:sldChg chg="modSp add mod">
        <pc:chgData name="Cynthia Enciso" userId="7915927f-c5cf-4e1f-876d-e79882ad52fa" providerId="ADAL" clId="{92EF0844-DD5A-499E-BF75-BB3951DB44AC}" dt="2022-05-10T19:59:15.335" v="630" actId="20577"/>
        <pc:sldMkLst>
          <pc:docMk/>
          <pc:sldMk cId="1671478524" sldId="300"/>
        </pc:sldMkLst>
        <pc:spChg chg="mod">
          <ac:chgData name="Cynthia Enciso" userId="7915927f-c5cf-4e1f-876d-e79882ad52fa" providerId="ADAL" clId="{92EF0844-DD5A-499E-BF75-BB3951DB44AC}" dt="2022-05-10T19:59:15.335" v="630" actId="20577"/>
          <ac:spMkLst>
            <pc:docMk/>
            <pc:sldMk cId="1671478524" sldId="300"/>
            <ac:spMk id="6" creationId="{73DDF827-6D18-4085-97C6-89F4656AFE16}"/>
          </ac:spMkLst>
        </pc:spChg>
      </pc:sldChg>
      <pc:sldChg chg="modSp add mod">
        <pc:chgData name="Cynthia Enciso" userId="7915927f-c5cf-4e1f-876d-e79882ad52fa" providerId="ADAL" clId="{92EF0844-DD5A-499E-BF75-BB3951DB44AC}" dt="2022-05-10T19:44:52.292" v="16" actId="27636"/>
        <pc:sldMkLst>
          <pc:docMk/>
          <pc:sldMk cId="3323484149" sldId="302"/>
        </pc:sldMkLst>
        <pc:spChg chg="mod">
          <ac:chgData name="Cynthia Enciso" userId="7915927f-c5cf-4e1f-876d-e79882ad52fa" providerId="ADAL" clId="{92EF0844-DD5A-499E-BF75-BB3951DB44AC}" dt="2022-05-10T19:44:52.292" v="16" actId="27636"/>
          <ac:spMkLst>
            <pc:docMk/>
            <pc:sldMk cId="3323484149" sldId="302"/>
            <ac:spMk id="3" creationId="{24725B0A-7E59-489B-A591-C7F2B6139A9E}"/>
          </ac:spMkLst>
        </pc:spChg>
      </pc:sldChg>
      <pc:sldChg chg="modSp add mod">
        <pc:chgData name="Cynthia Enciso" userId="7915927f-c5cf-4e1f-876d-e79882ad52fa" providerId="ADAL" clId="{92EF0844-DD5A-499E-BF75-BB3951DB44AC}" dt="2022-05-10T19:44:52.313" v="19" actId="27636"/>
        <pc:sldMkLst>
          <pc:docMk/>
          <pc:sldMk cId="2645323185" sldId="303"/>
        </pc:sldMkLst>
        <pc:spChg chg="mod">
          <ac:chgData name="Cynthia Enciso" userId="7915927f-c5cf-4e1f-876d-e79882ad52fa" providerId="ADAL" clId="{92EF0844-DD5A-499E-BF75-BB3951DB44AC}" dt="2022-05-10T19:44:52.313" v="19" actId="27636"/>
          <ac:spMkLst>
            <pc:docMk/>
            <pc:sldMk cId="2645323185" sldId="303"/>
            <ac:spMk id="3" creationId="{17D19798-573B-46FA-B7B4-FD841CBCFE81}"/>
          </ac:spMkLst>
        </pc:spChg>
      </pc:sldChg>
      <pc:sldChg chg="add del">
        <pc:chgData name="Cynthia Enciso" userId="7915927f-c5cf-4e1f-876d-e79882ad52fa" providerId="ADAL" clId="{92EF0844-DD5A-499E-BF75-BB3951DB44AC}" dt="2022-05-10T19:45:54.435" v="38" actId="47"/>
        <pc:sldMkLst>
          <pc:docMk/>
          <pc:sldMk cId="0" sldId="304"/>
        </pc:sldMkLst>
      </pc:sldChg>
      <pc:sldChg chg="modSp add mod">
        <pc:chgData name="Cynthia Enciso" userId="7915927f-c5cf-4e1f-876d-e79882ad52fa" providerId="ADAL" clId="{92EF0844-DD5A-499E-BF75-BB3951DB44AC}" dt="2022-05-10T19:44:52.271" v="14" actId="27636"/>
        <pc:sldMkLst>
          <pc:docMk/>
          <pc:sldMk cId="188842627" sldId="305"/>
        </pc:sldMkLst>
        <pc:spChg chg="mod">
          <ac:chgData name="Cynthia Enciso" userId="7915927f-c5cf-4e1f-876d-e79882ad52fa" providerId="ADAL" clId="{92EF0844-DD5A-499E-BF75-BB3951DB44AC}" dt="2022-05-10T19:44:52.271" v="14" actId="27636"/>
          <ac:spMkLst>
            <pc:docMk/>
            <pc:sldMk cId="188842627" sldId="305"/>
            <ac:spMk id="3" creationId="{B9788107-689D-47BE-A8C0-EA4AE8700FDE}"/>
          </ac:spMkLst>
        </pc:spChg>
      </pc:sldChg>
      <pc:sldChg chg="add del">
        <pc:chgData name="Cynthia Enciso" userId="7915927f-c5cf-4e1f-876d-e79882ad52fa" providerId="ADAL" clId="{92EF0844-DD5A-499E-BF75-BB3951DB44AC}" dt="2022-05-10T19:47:24.852" v="88" actId="47"/>
        <pc:sldMkLst>
          <pc:docMk/>
          <pc:sldMk cId="3597051887" sldId="306"/>
        </pc:sldMkLst>
      </pc:sldChg>
      <pc:sldChg chg="add">
        <pc:chgData name="Cynthia Enciso" userId="7915927f-c5cf-4e1f-876d-e79882ad52fa" providerId="ADAL" clId="{92EF0844-DD5A-499E-BF75-BB3951DB44AC}" dt="2022-05-10T19:44:52.204" v="13"/>
        <pc:sldMkLst>
          <pc:docMk/>
          <pc:sldMk cId="1269834529" sldId="307"/>
        </pc:sldMkLst>
      </pc:sldChg>
      <pc:sldChg chg="add del">
        <pc:chgData name="Cynthia Enciso" userId="7915927f-c5cf-4e1f-876d-e79882ad52fa" providerId="ADAL" clId="{92EF0844-DD5A-499E-BF75-BB3951DB44AC}" dt="2022-05-10T19:55:34.807" v="561" actId="47"/>
        <pc:sldMkLst>
          <pc:docMk/>
          <pc:sldMk cId="979078438" sldId="308"/>
        </pc:sldMkLst>
      </pc:sldChg>
      <pc:sldChg chg="add ord">
        <pc:chgData name="Cynthia Enciso" userId="7915927f-c5cf-4e1f-876d-e79882ad52fa" providerId="ADAL" clId="{92EF0844-DD5A-499E-BF75-BB3951DB44AC}" dt="2022-05-10T20:06:39.198" v="634"/>
        <pc:sldMkLst>
          <pc:docMk/>
          <pc:sldMk cId="3419188272" sldId="308"/>
        </pc:sldMkLst>
      </pc:sldChg>
      <pc:sldChg chg="add del">
        <pc:chgData name="Cynthia Enciso" userId="7915927f-c5cf-4e1f-876d-e79882ad52fa" providerId="ADAL" clId="{92EF0844-DD5A-499E-BF75-BB3951DB44AC}" dt="2022-05-10T19:55:34.807" v="561" actId="47"/>
        <pc:sldMkLst>
          <pc:docMk/>
          <pc:sldMk cId="4150938010" sldId="309"/>
        </pc:sldMkLst>
      </pc:sldChg>
      <pc:sldChg chg="add del">
        <pc:chgData name="Cynthia Enciso" userId="7915927f-c5cf-4e1f-876d-e79882ad52fa" providerId="ADAL" clId="{92EF0844-DD5A-499E-BF75-BB3951DB44AC}" dt="2022-05-10T19:55:34.807" v="561" actId="47"/>
        <pc:sldMkLst>
          <pc:docMk/>
          <pc:sldMk cId="100193027" sldId="310"/>
        </pc:sldMkLst>
      </pc:sldChg>
      <pc:sldChg chg="modSp add del mod">
        <pc:chgData name="Cynthia Enciso" userId="7915927f-c5cf-4e1f-876d-e79882ad52fa" providerId="ADAL" clId="{92EF0844-DD5A-499E-BF75-BB3951DB44AC}" dt="2022-05-10T19:53:37.977" v="490" actId="47"/>
        <pc:sldMkLst>
          <pc:docMk/>
          <pc:sldMk cId="989919509" sldId="311"/>
        </pc:sldMkLst>
        <pc:spChg chg="mod">
          <ac:chgData name="Cynthia Enciso" userId="7915927f-c5cf-4e1f-876d-e79882ad52fa" providerId="ADAL" clId="{92EF0844-DD5A-499E-BF75-BB3951DB44AC}" dt="2022-05-10T19:47:43.864" v="108" actId="20577"/>
          <ac:spMkLst>
            <pc:docMk/>
            <pc:sldMk cId="989919509" sldId="311"/>
            <ac:spMk id="5" creationId="{DC4EB8CD-5FA3-4A3D-B348-A25543060E32}"/>
          </ac:spMkLst>
        </pc:spChg>
      </pc:sldChg>
      <pc:sldChg chg="add">
        <pc:chgData name="Cynthia Enciso" userId="7915927f-c5cf-4e1f-876d-e79882ad52fa" providerId="ADAL" clId="{92EF0844-DD5A-499E-BF75-BB3951DB44AC}" dt="2022-05-10T20:47:57.115" v="635"/>
        <pc:sldMkLst>
          <pc:docMk/>
          <pc:sldMk cId="0" sldId="341"/>
        </pc:sldMkLst>
      </pc:sldChg>
      <pc:sldMasterChg chg="delSldLayout">
        <pc:chgData name="Cynthia Enciso" userId="7915927f-c5cf-4e1f-876d-e79882ad52fa" providerId="ADAL" clId="{92EF0844-DD5A-499E-BF75-BB3951DB44AC}" dt="2022-05-10T19:54:46.164" v="557" actId="47"/>
        <pc:sldMasterMkLst>
          <pc:docMk/>
          <pc:sldMasterMk cId="1460046415" sldId="2147483690"/>
        </pc:sldMasterMkLst>
        <pc:sldLayoutChg chg="del">
          <pc:chgData name="Cynthia Enciso" userId="7915927f-c5cf-4e1f-876d-e79882ad52fa" providerId="ADAL" clId="{92EF0844-DD5A-499E-BF75-BB3951DB44AC}" dt="2022-05-10T19:43:12.302" v="0" actId="47"/>
          <pc:sldLayoutMkLst>
            <pc:docMk/>
            <pc:sldMasterMk cId="1460046415" sldId="2147483690"/>
            <pc:sldLayoutMk cId="4139344539" sldId="2147483706"/>
          </pc:sldLayoutMkLst>
        </pc:sldLayoutChg>
        <pc:sldLayoutChg chg="del">
          <pc:chgData name="Cynthia Enciso" userId="7915927f-c5cf-4e1f-876d-e79882ad52fa" providerId="ADAL" clId="{92EF0844-DD5A-499E-BF75-BB3951DB44AC}" dt="2022-05-10T19:54:46.164" v="557" actId="47"/>
          <pc:sldLayoutMkLst>
            <pc:docMk/>
            <pc:sldMasterMk cId="1460046415" sldId="2147483690"/>
            <pc:sldLayoutMk cId="1438622459" sldId="2147483707"/>
          </pc:sldLayoutMkLst>
        </pc:sldLayoutChg>
      </pc:sldMasterChg>
    </pc:docChg>
  </pc:docChgLst>
  <pc:docChgLst>
    <pc:chgData name="Cynthia Enciso" userId="7915927f-c5cf-4e1f-876d-e79882ad52fa" providerId="ADAL" clId="{2C75013B-A543-4A75-B33C-C294FBB7600D}"/>
    <pc:docChg chg="custSel addSld delSld modSld sldOrd">
      <pc:chgData name="Cynthia Enciso" userId="7915927f-c5cf-4e1f-876d-e79882ad52fa" providerId="ADAL" clId="{2C75013B-A543-4A75-B33C-C294FBB7600D}" dt="2022-03-09T18:14:14.776" v="700" actId="20577"/>
      <pc:docMkLst>
        <pc:docMk/>
      </pc:docMkLst>
      <pc:sldChg chg="add">
        <pc:chgData name="Cynthia Enciso" userId="7915927f-c5cf-4e1f-876d-e79882ad52fa" providerId="ADAL" clId="{2C75013B-A543-4A75-B33C-C294FBB7600D}" dt="2022-03-09T18:10:49.357" v="677"/>
        <pc:sldMkLst>
          <pc:docMk/>
          <pc:sldMk cId="0" sldId="262"/>
        </pc:sldMkLst>
      </pc:sldChg>
      <pc:sldChg chg="modSp mod modAnim">
        <pc:chgData name="Cynthia Enciso" userId="7915927f-c5cf-4e1f-876d-e79882ad52fa" providerId="ADAL" clId="{2C75013B-A543-4A75-B33C-C294FBB7600D}" dt="2022-02-16T16:13:32.835" v="676" actId="20577"/>
        <pc:sldMkLst>
          <pc:docMk/>
          <pc:sldMk cId="2319034473" sldId="270"/>
        </pc:sldMkLst>
        <pc:spChg chg="mod">
          <ac:chgData name="Cynthia Enciso" userId="7915927f-c5cf-4e1f-876d-e79882ad52fa" providerId="ADAL" clId="{2C75013B-A543-4A75-B33C-C294FBB7600D}" dt="2022-02-16T16:13:32.835" v="676" actId="20577"/>
          <ac:spMkLst>
            <pc:docMk/>
            <pc:sldMk cId="2319034473" sldId="270"/>
            <ac:spMk id="69" creationId="{5A337A9F-8489-4E8E-8C43-E253BB94EB1E}"/>
          </ac:spMkLst>
        </pc:spChg>
      </pc:sldChg>
      <pc:sldChg chg="modSp mod">
        <pc:chgData name="Cynthia Enciso" userId="7915927f-c5cf-4e1f-876d-e79882ad52fa" providerId="ADAL" clId="{2C75013B-A543-4A75-B33C-C294FBB7600D}" dt="2022-01-11T22:30:50.780" v="123" actId="20577"/>
        <pc:sldMkLst>
          <pc:docMk/>
          <pc:sldMk cId="1932006108" sldId="281"/>
        </pc:sldMkLst>
        <pc:spChg chg="mod">
          <ac:chgData name="Cynthia Enciso" userId="7915927f-c5cf-4e1f-876d-e79882ad52fa" providerId="ADAL" clId="{2C75013B-A543-4A75-B33C-C294FBB7600D}" dt="2022-01-11T22:30:50.780" v="123" actId="20577"/>
          <ac:spMkLst>
            <pc:docMk/>
            <pc:sldMk cId="1932006108" sldId="281"/>
            <ac:spMk id="3" creationId="{EF9DE654-4005-45D4-AFED-C22A724A6BCB}"/>
          </ac:spMkLst>
        </pc:spChg>
      </pc:sldChg>
      <pc:sldChg chg="add">
        <pc:chgData name="Cynthia Enciso" userId="7915927f-c5cf-4e1f-876d-e79882ad52fa" providerId="ADAL" clId="{2C75013B-A543-4A75-B33C-C294FBB7600D}" dt="2022-03-09T18:10:49.357" v="677"/>
        <pc:sldMkLst>
          <pc:docMk/>
          <pc:sldMk cId="0" sldId="287"/>
        </pc:sldMkLst>
      </pc:sldChg>
      <pc:sldChg chg="modSp new del mod ord">
        <pc:chgData name="Cynthia Enciso" userId="7915927f-c5cf-4e1f-876d-e79882ad52fa" providerId="ADAL" clId="{2C75013B-A543-4A75-B33C-C294FBB7600D}" dt="2022-02-15T22:07:14.856" v="674" actId="2696"/>
        <pc:sldMkLst>
          <pc:docMk/>
          <pc:sldMk cId="950519224" sldId="287"/>
        </pc:sldMkLst>
        <pc:spChg chg="mod">
          <ac:chgData name="Cynthia Enciso" userId="7915927f-c5cf-4e1f-876d-e79882ad52fa" providerId="ADAL" clId="{2C75013B-A543-4A75-B33C-C294FBB7600D}" dt="2022-01-11T21:42:37.741" v="14" actId="20577"/>
          <ac:spMkLst>
            <pc:docMk/>
            <pc:sldMk cId="950519224" sldId="287"/>
            <ac:spMk id="3" creationId="{162B8927-080C-4CC6-A93C-E4ABC1D2D227}"/>
          </ac:spMkLst>
        </pc:spChg>
        <pc:spChg chg="mod">
          <ac:chgData name="Cynthia Enciso" userId="7915927f-c5cf-4e1f-876d-e79882ad52fa" providerId="ADAL" clId="{2C75013B-A543-4A75-B33C-C294FBB7600D}" dt="2022-02-15T22:06:30.569" v="673" actId="20577"/>
          <ac:spMkLst>
            <pc:docMk/>
            <pc:sldMk cId="950519224" sldId="287"/>
            <ac:spMk id="4" creationId="{74BD8650-02CC-48A2-B110-0A09B885C03A}"/>
          </ac:spMkLst>
        </pc:spChg>
      </pc:sldChg>
      <pc:sldChg chg="modSp add mod">
        <pc:chgData name="Cynthia Enciso" userId="7915927f-c5cf-4e1f-876d-e79882ad52fa" providerId="ADAL" clId="{2C75013B-A543-4A75-B33C-C294FBB7600D}" dt="2022-03-09T18:14:14.776" v="700" actId="20577"/>
        <pc:sldMkLst>
          <pc:docMk/>
          <pc:sldMk cId="523301278" sldId="288"/>
        </pc:sldMkLst>
        <pc:spChg chg="mod">
          <ac:chgData name="Cynthia Enciso" userId="7915927f-c5cf-4e1f-876d-e79882ad52fa" providerId="ADAL" clId="{2C75013B-A543-4A75-B33C-C294FBB7600D}" dt="2022-03-09T18:14:14.776" v="700" actId="20577"/>
          <ac:spMkLst>
            <pc:docMk/>
            <pc:sldMk cId="523301278" sldId="288"/>
            <ac:spMk id="6" creationId="{FC02C409-FDD8-47B6-A0BF-426CEDE0B20B}"/>
          </ac:spMkLst>
        </pc:spChg>
      </pc:sldChg>
      <pc:sldChg chg="modSp add mod">
        <pc:chgData name="Cynthia Enciso" userId="7915927f-c5cf-4e1f-876d-e79882ad52fa" providerId="ADAL" clId="{2C75013B-A543-4A75-B33C-C294FBB7600D}" dt="2022-03-09T18:11:51.896" v="680" actId="255"/>
        <pc:sldMkLst>
          <pc:docMk/>
          <pc:sldMk cId="2824102102" sldId="289"/>
        </pc:sldMkLst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2" creationId="{CC6E96AA-6140-4869-8725-A6FEA3DB288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3" creationId="{DB9C573B-05EE-4C0F-A003-062C3D10812E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4" creationId="{7AB786A2-78C2-4449-86F7-0B8485D132CD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5" creationId="{7219AA2B-1575-464E-87A0-E443B11B656F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6" creationId="{18CFDE0C-DBAA-4175-A471-7537D9D9F844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7" creationId="{7725DA48-282A-4EAC-B042-22565A59897C}"/>
          </ac:spMkLst>
        </pc:spChg>
        <pc:spChg chg="mod">
          <ac:chgData name="Cynthia Enciso" userId="7915927f-c5cf-4e1f-876d-e79882ad52fa" providerId="ADAL" clId="{2C75013B-A543-4A75-B33C-C294FBB7600D}" dt="2022-03-09T18:11:51.896" v="680" actId="255"/>
          <ac:spMkLst>
            <pc:docMk/>
            <pc:sldMk cId="2824102102" sldId="289"/>
            <ac:spMk id="28" creationId="{02CC3338-20FC-4767-8CAE-DE8A74926A28}"/>
          </ac:spMkLst>
        </pc:spChg>
      </pc:sldChg>
      <pc:sldChg chg="add">
        <pc:chgData name="Cynthia Enciso" userId="7915927f-c5cf-4e1f-876d-e79882ad52fa" providerId="ADAL" clId="{2C75013B-A543-4A75-B33C-C294FBB7600D}" dt="2022-03-09T18:10:49.357" v="677"/>
        <pc:sldMkLst>
          <pc:docMk/>
          <pc:sldMk cId="1380019271" sldId="290"/>
        </pc:sldMkLst>
      </pc:sldChg>
      <pc:sldChg chg="add del">
        <pc:chgData name="Cynthia Enciso" userId="7915927f-c5cf-4e1f-876d-e79882ad52fa" providerId="ADAL" clId="{2C75013B-A543-4A75-B33C-C294FBB7600D}" dt="2022-03-09T18:13:50.417" v="681" actId="47"/>
        <pc:sldMkLst>
          <pc:docMk/>
          <pc:sldMk cId="2827062901" sldId="291"/>
        </pc:sldMkLst>
      </pc:sldChg>
    </pc:docChg>
  </pc:docChgLst>
  <pc:docChgLst>
    <pc:chgData name="Cynthia Enciso" userId="7915927f-c5cf-4e1f-876d-e79882ad52fa" providerId="ADAL" clId="{E9D16593-2EC3-4295-8E01-D3CDFF6B9E74}"/>
    <pc:docChg chg="undo custSel addSld delSld modSld sldOrd">
      <pc:chgData name="Cynthia Enciso" userId="7915927f-c5cf-4e1f-876d-e79882ad52fa" providerId="ADAL" clId="{E9D16593-2EC3-4295-8E01-D3CDFF6B9E74}" dt="2022-04-20T14:31:39.427" v="174" actId="27636"/>
      <pc:docMkLst>
        <pc:docMk/>
      </pc:docMkLst>
      <pc:sldChg chg="modSp mod">
        <pc:chgData name="Cynthia Enciso" userId="7915927f-c5cf-4e1f-876d-e79882ad52fa" providerId="ADAL" clId="{E9D16593-2EC3-4295-8E01-D3CDFF6B9E74}" dt="2022-03-14T21:38:06.599" v="133" actId="20577"/>
        <pc:sldMkLst>
          <pc:docMk/>
          <pc:sldMk cId="2898772863" sldId="282"/>
        </pc:sldMkLst>
        <pc:spChg chg="mod">
          <ac:chgData name="Cynthia Enciso" userId="7915927f-c5cf-4e1f-876d-e79882ad52fa" providerId="ADAL" clId="{E9D16593-2EC3-4295-8E01-D3CDFF6B9E74}" dt="2022-03-14T21:38:06.599" v="133" actId="20577"/>
          <ac:spMkLst>
            <pc:docMk/>
            <pc:sldMk cId="2898772863" sldId="282"/>
            <ac:spMk id="18" creationId="{BD3B31FF-5CD6-4044-B887-FE0090B47A91}"/>
          </ac:spMkLst>
        </pc:spChg>
      </pc:sldChg>
      <pc:sldChg chg="modSp mod">
        <pc:chgData name="Cynthia Enciso" userId="7915927f-c5cf-4e1f-876d-e79882ad52fa" providerId="ADAL" clId="{E9D16593-2EC3-4295-8E01-D3CDFF6B9E74}" dt="2022-03-14T21:32:09.352" v="131" actId="14100"/>
        <pc:sldMkLst>
          <pc:docMk/>
          <pc:sldMk cId="3419188272" sldId="283"/>
        </pc:sldMkLst>
        <pc:spChg chg="mod">
          <ac:chgData name="Cynthia Enciso" userId="7915927f-c5cf-4e1f-876d-e79882ad52fa" providerId="ADAL" clId="{E9D16593-2EC3-4295-8E01-D3CDFF6B9E74}" dt="2022-03-14T21:32:09.352" v="131" actId="14100"/>
          <ac:spMkLst>
            <pc:docMk/>
            <pc:sldMk cId="3419188272" sldId="283"/>
            <ac:spMk id="3" creationId="{EE2EB43B-FDC3-47D7-A6C4-95F5062276A8}"/>
          </ac:spMkLst>
        </pc:spChg>
      </pc:sldChg>
      <pc:sldChg chg="modSp mod">
        <pc:chgData name="Cynthia Enciso" userId="7915927f-c5cf-4e1f-876d-e79882ad52fa" providerId="ADAL" clId="{E9D16593-2EC3-4295-8E01-D3CDFF6B9E74}" dt="2022-04-18T21:23:49.971" v="164" actId="20577"/>
        <pc:sldMkLst>
          <pc:docMk/>
          <pc:sldMk cId="1569366099" sldId="285"/>
        </pc:sldMkLst>
        <pc:spChg chg="mod">
          <ac:chgData name="Cynthia Enciso" userId="7915927f-c5cf-4e1f-876d-e79882ad52fa" providerId="ADAL" clId="{E9D16593-2EC3-4295-8E01-D3CDFF6B9E74}" dt="2022-04-18T21:23:49.971" v="164" actId="20577"/>
          <ac:spMkLst>
            <pc:docMk/>
            <pc:sldMk cId="1569366099" sldId="285"/>
            <ac:spMk id="5" creationId="{DAB84B25-8F4F-4500-8986-BEF48326C0A7}"/>
          </ac:spMkLst>
        </pc:spChg>
      </pc:sldChg>
      <pc:sldChg chg="modSp mod">
        <pc:chgData name="Cynthia Enciso" userId="7915927f-c5cf-4e1f-876d-e79882ad52fa" providerId="ADAL" clId="{E9D16593-2EC3-4295-8E01-D3CDFF6B9E74}" dt="2022-04-20T14:31:39.427" v="174" actId="27636"/>
        <pc:sldMkLst>
          <pc:docMk/>
          <pc:sldMk cId="523301278" sldId="288"/>
        </pc:sldMkLst>
        <pc:spChg chg="mod">
          <ac:chgData name="Cynthia Enciso" userId="7915927f-c5cf-4e1f-876d-e79882ad52fa" providerId="ADAL" clId="{E9D16593-2EC3-4295-8E01-D3CDFF6B9E74}" dt="2022-04-20T14:31:39.427" v="174" actId="27636"/>
          <ac:spMkLst>
            <pc:docMk/>
            <pc:sldMk cId="523301278" sldId="288"/>
            <ac:spMk id="6" creationId="{FC02C409-FDD8-47B6-A0BF-426CEDE0B20B}"/>
          </ac:spMkLst>
        </pc:spChg>
      </pc:sldChg>
      <pc:sldChg chg="ord">
        <pc:chgData name="Cynthia Enciso" userId="7915927f-c5cf-4e1f-876d-e79882ad52fa" providerId="ADAL" clId="{E9D16593-2EC3-4295-8E01-D3CDFF6B9E74}" dt="2022-03-14T19:39:12.101" v="63"/>
        <pc:sldMkLst>
          <pc:docMk/>
          <pc:sldMk cId="2824102102" sldId="289"/>
        </pc:sldMkLst>
      </pc:sldChg>
      <pc:sldChg chg="ord">
        <pc:chgData name="Cynthia Enciso" userId="7915927f-c5cf-4e1f-876d-e79882ad52fa" providerId="ADAL" clId="{E9D16593-2EC3-4295-8E01-D3CDFF6B9E74}" dt="2022-03-14T19:39:15.173" v="65"/>
        <pc:sldMkLst>
          <pc:docMk/>
          <pc:sldMk cId="1380019271" sldId="290"/>
        </pc:sldMkLst>
      </pc:sldChg>
      <pc:sldChg chg="delSp modSp new del mod ord">
        <pc:chgData name="Cynthia Enciso" userId="7915927f-c5cf-4e1f-876d-e79882ad52fa" providerId="ADAL" clId="{E9D16593-2EC3-4295-8E01-D3CDFF6B9E74}" dt="2022-03-14T21:01:47.102" v="128" actId="47"/>
        <pc:sldMkLst>
          <pc:docMk/>
          <pc:sldMk cId="3421390215" sldId="291"/>
        </pc:sldMkLst>
        <pc:spChg chg="mod">
          <ac:chgData name="Cynthia Enciso" userId="7915927f-c5cf-4e1f-876d-e79882ad52fa" providerId="ADAL" clId="{E9D16593-2EC3-4295-8E01-D3CDFF6B9E74}" dt="2022-03-14T20:40:36.796" v="127" actId="14100"/>
          <ac:spMkLst>
            <pc:docMk/>
            <pc:sldMk cId="3421390215" sldId="291"/>
            <ac:spMk id="3" creationId="{C3E087CB-C2AF-47F3-A0E7-DCD45AD5C53B}"/>
          </ac:spMkLst>
        </pc:spChg>
        <pc:spChg chg="del">
          <ac:chgData name="Cynthia Enciso" userId="7915927f-c5cf-4e1f-876d-e79882ad52fa" providerId="ADAL" clId="{E9D16593-2EC3-4295-8E01-D3CDFF6B9E74}" dt="2022-03-14T20:40:21.815" v="77" actId="478"/>
          <ac:spMkLst>
            <pc:docMk/>
            <pc:sldMk cId="3421390215" sldId="291"/>
            <ac:spMk id="5" creationId="{21AA6A5A-B617-4AE3-ADB9-18480079CE1D}"/>
          </ac:spMkLst>
        </pc:spChg>
      </pc:sldChg>
      <pc:sldChg chg="new del ord">
        <pc:chgData name="Cynthia Enciso" userId="7915927f-c5cf-4e1f-876d-e79882ad52fa" providerId="ADAL" clId="{E9D16593-2EC3-4295-8E01-D3CDFF6B9E74}" dt="2022-03-14T20:40:16.625" v="73" actId="47"/>
        <pc:sldMkLst>
          <pc:docMk/>
          <pc:sldMk cId="3552480469" sldId="291"/>
        </pc:sldMkLst>
      </pc:sldChg>
    </pc:docChg>
  </pc:docChgLst>
  <pc:docChgLst>
    <pc:chgData name="Cynthia Enciso" userId="7915927f-c5cf-4e1f-876d-e79882ad52fa" providerId="ADAL" clId="{1F755F40-8384-4DF3-BC8E-81F4C89DB039}"/>
    <pc:docChg chg="undo custSel addSld modSld sldOrd">
      <pc:chgData name="Cynthia Enciso" userId="7915927f-c5cf-4e1f-876d-e79882ad52fa" providerId="ADAL" clId="{1F755F40-8384-4DF3-BC8E-81F4C89DB039}" dt="2021-04-30T19:58:27.377" v="295" actId="5793"/>
      <pc:docMkLst>
        <pc:docMk/>
      </pc:docMkLst>
      <pc:sldChg chg="ord">
        <pc:chgData name="Cynthia Enciso" userId="7915927f-c5cf-4e1f-876d-e79882ad52fa" providerId="ADAL" clId="{1F755F40-8384-4DF3-BC8E-81F4C89DB039}" dt="2021-04-09T14:34:51.351" v="3"/>
        <pc:sldMkLst>
          <pc:docMk/>
          <pc:sldMk cId="3975998382" sldId="257"/>
        </pc:sldMkLst>
      </pc:sldChg>
      <pc:sldChg chg="modSp mod">
        <pc:chgData name="Cynthia Enciso" userId="7915927f-c5cf-4e1f-876d-e79882ad52fa" providerId="ADAL" clId="{1F755F40-8384-4DF3-BC8E-81F4C89DB039}" dt="2021-04-09T15:51:49.433" v="4" actId="20577"/>
        <pc:sldMkLst>
          <pc:docMk/>
          <pc:sldMk cId="2395134128" sldId="260"/>
        </pc:sldMkLst>
        <pc:spChg chg="mod">
          <ac:chgData name="Cynthia Enciso" userId="7915927f-c5cf-4e1f-876d-e79882ad52fa" providerId="ADAL" clId="{1F755F40-8384-4DF3-BC8E-81F4C89DB039}" dt="2021-04-09T15:51:49.433" v="4" actId="20577"/>
          <ac:spMkLst>
            <pc:docMk/>
            <pc:sldMk cId="2395134128" sldId="260"/>
            <ac:spMk id="3" creationId="{B7E2A0A5-0527-402A-8E6E-B53D80D33ED9}"/>
          </ac:spMkLst>
        </pc:spChg>
      </pc:sldChg>
      <pc:sldChg chg="ord">
        <pc:chgData name="Cynthia Enciso" userId="7915927f-c5cf-4e1f-876d-e79882ad52fa" providerId="ADAL" clId="{1F755F40-8384-4DF3-BC8E-81F4C89DB039}" dt="2021-04-09T14:06:51.498" v="1"/>
        <pc:sldMkLst>
          <pc:docMk/>
          <pc:sldMk cId="2787524733" sldId="262"/>
        </pc:sldMkLst>
      </pc:sldChg>
      <pc:sldChg chg="modSp mod">
        <pc:chgData name="Cynthia Enciso" userId="7915927f-c5cf-4e1f-876d-e79882ad52fa" providerId="ADAL" clId="{1F755F40-8384-4DF3-BC8E-81F4C89DB039}" dt="2021-04-20T19:57:58.337" v="227" actId="27636"/>
        <pc:sldMkLst>
          <pc:docMk/>
          <pc:sldMk cId="388207083" sldId="264"/>
        </pc:sldMkLst>
        <pc:spChg chg="mod">
          <ac:chgData name="Cynthia Enciso" userId="7915927f-c5cf-4e1f-876d-e79882ad52fa" providerId="ADAL" clId="{1F755F40-8384-4DF3-BC8E-81F4C89DB039}" dt="2021-04-20T19:57:58.337" v="227" actId="27636"/>
          <ac:spMkLst>
            <pc:docMk/>
            <pc:sldMk cId="388207083" sldId="264"/>
            <ac:spMk id="3" creationId="{39248842-1B3D-406C-952C-0E1D3252B26A}"/>
          </ac:spMkLst>
        </pc:spChg>
      </pc:sldChg>
      <pc:sldChg chg="ord">
        <pc:chgData name="Cynthia Enciso" userId="7915927f-c5cf-4e1f-876d-e79882ad52fa" providerId="ADAL" clId="{1F755F40-8384-4DF3-BC8E-81F4C89DB039}" dt="2021-04-30T18:56:11.011" v="292"/>
        <pc:sldMkLst>
          <pc:docMk/>
          <pc:sldMk cId="2963993193" sldId="265"/>
        </pc:sldMkLst>
      </pc:sldChg>
      <pc:sldChg chg="modSp mod">
        <pc:chgData name="Cynthia Enciso" userId="7915927f-c5cf-4e1f-876d-e79882ad52fa" providerId="ADAL" clId="{1F755F40-8384-4DF3-BC8E-81F4C89DB039}" dt="2021-04-30T19:58:27.377" v="295" actId="5793"/>
        <pc:sldMkLst>
          <pc:docMk/>
          <pc:sldMk cId="2947364483" sldId="266"/>
        </pc:sldMkLst>
        <pc:spChg chg="mod">
          <ac:chgData name="Cynthia Enciso" userId="7915927f-c5cf-4e1f-876d-e79882ad52fa" providerId="ADAL" clId="{1F755F40-8384-4DF3-BC8E-81F4C89DB039}" dt="2021-04-30T19:58:27.377" v="295" actId="5793"/>
          <ac:spMkLst>
            <pc:docMk/>
            <pc:sldMk cId="2947364483" sldId="266"/>
            <ac:spMk id="3" creationId="{CB32FB06-A08B-4515-93A9-E52C46989F3E}"/>
          </ac:spMkLst>
        </pc:spChg>
      </pc:sldChg>
      <pc:sldChg chg="addSp delSp modSp new mod">
        <pc:chgData name="Cynthia Enciso" userId="7915927f-c5cf-4e1f-876d-e79882ad52fa" providerId="ADAL" clId="{1F755F40-8384-4DF3-BC8E-81F4C89DB039}" dt="2021-04-20T21:13:18.028" v="290" actId="1076"/>
        <pc:sldMkLst>
          <pc:docMk/>
          <pc:sldMk cId="2319034473" sldId="270"/>
        </pc:sldMkLst>
        <pc:spChg chg="mod">
          <ac:chgData name="Cynthia Enciso" userId="7915927f-c5cf-4e1f-876d-e79882ad52fa" providerId="ADAL" clId="{1F755F40-8384-4DF3-BC8E-81F4C89DB039}" dt="2021-04-20T16:21:20.906" v="213" actId="20577"/>
          <ac:spMkLst>
            <pc:docMk/>
            <pc:sldMk cId="2319034473" sldId="270"/>
            <ac:spMk id="2" creationId="{7A6C02CB-99CF-48EE-8285-0E5A3B8E8977}"/>
          </ac:spMkLst>
        </pc:spChg>
        <pc:spChg chg="del">
          <ac:chgData name="Cynthia Enciso" userId="7915927f-c5cf-4e1f-876d-e79882ad52fa" providerId="ADAL" clId="{1F755F40-8384-4DF3-BC8E-81F4C89DB039}" dt="2021-04-20T16:09:47.506" v="6" actId="478"/>
          <ac:spMkLst>
            <pc:docMk/>
            <pc:sldMk cId="2319034473" sldId="270"/>
            <ac:spMk id="3" creationId="{AB4D0F29-14C9-4AC3-B89C-BC5BE5172E8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5" creationId="{E7E7A6F9-54DD-4B2B-80A5-DC5C0CBAF327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6" creationId="{FDA43BF2-A19F-4610-BFA7-07483FC470E9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7" creationId="{B00DFD34-4858-4F6A-8CDF-EE852DDAC9E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8" creationId="{7BA2F08D-545B-48ED-BAFA-0ED5845959D8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9" creationId="{248FF0C6-F6E1-4AC3-BA22-EEDD3000DD23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0" creationId="{5616A998-6A45-4B04-A27B-7991F52B46EE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1" creationId="{682CA5B0-4782-4A78-9F41-EACB8A9A98CC}"/>
          </ac:spMkLst>
        </pc:spChg>
        <pc:spChg chg="add mod">
          <ac:chgData name="Cynthia Enciso" userId="7915927f-c5cf-4e1f-876d-e79882ad52fa" providerId="ADAL" clId="{1F755F40-8384-4DF3-BC8E-81F4C89DB039}" dt="2021-04-20T16:10:48.667" v="29" actId="164"/>
          <ac:spMkLst>
            <pc:docMk/>
            <pc:sldMk cId="2319034473" sldId="270"/>
            <ac:spMk id="12" creationId="{2CE55E90-5B7A-4C50-8A96-1047A91BE38D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5" creationId="{5C8DA70F-0E78-482C-A9C7-71555F470A1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6" creationId="{23006936-14D3-496E-935F-18FBCE3116B3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7" creationId="{CC1C5A42-B626-436B-8C3D-DAEB83F98352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8" creationId="{832C1753-AB37-44F6-A1F0-C097DF3C00C4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19" creationId="{F1435748-FD7A-4B5A-BC4A-B4364B6F31FC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0" creationId="{695B521F-C80C-4437-91CA-747D320E4B99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1" creationId="{86E3FDFA-8553-4761-ACB5-F43E78A88FFE}"/>
          </ac:spMkLst>
        </pc:spChg>
        <pc:spChg chg="mod">
          <ac:chgData name="Cynthia Enciso" userId="7915927f-c5cf-4e1f-876d-e79882ad52fa" providerId="ADAL" clId="{1F755F40-8384-4DF3-BC8E-81F4C89DB039}" dt="2021-04-20T16:10:50.548" v="30"/>
          <ac:spMkLst>
            <pc:docMk/>
            <pc:sldMk cId="2319034473" sldId="270"/>
            <ac:spMk id="22" creationId="{87BF851F-DDC2-4B1F-9D36-0A2F8D5E27B1}"/>
          </ac:spMkLst>
        </pc:spChg>
        <pc:spChg chg="add mod">
          <ac:chgData name="Cynthia Enciso" userId="7915927f-c5cf-4e1f-876d-e79882ad52fa" providerId="ADAL" clId="{1F755F40-8384-4DF3-BC8E-81F4C89DB039}" dt="2021-04-20T16:19:37.083" v="158" actId="1076"/>
          <ac:spMkLst>
            <pc:docMk/>
            <pc:sldMk cId="2319034473" sldId="270"/>
            <ac:spMk id="23" creationId="{50A8566E-464E-4175-929B-52776DC40130}"/>
          </ac:spMkLst>
        </pc:spChg>
        <pc:spChg chg="add del mod">
          <ac:chgData name="Cynthia Enciso" userId="7915927f-c5cf-4e1f-876d-e79882ad52fa" providerId="ADAL" clId="{1F755F40-8384-4DF3-BC8E-81F4C89DB039}" dt="2021-04-20T20:45:38.498" v="259" actId="1076"/>
          <ac:spMkLst>
            <pc:docMk/>
            <pc:sldMk cId="2319034473" sldId="270"/>
            <ac:spMk id="24" creationId="{CAE4C87F-26F4-42CB-A15A-EC1B0740F61B}"/>
          </ac:spMkLst>
        </pc:spChg>
        <pc:spChg chg="add mod topLvl">
          <ac:chgData name="Cynthia Enciso" userId="7915927f-c5cf-4e1f-876d-e79882ad52fa" providerId="ADAL" clId="{1F755F40-8384-4DF3-BC8E-81F4C89DB039}" dt="2021-04-20T21:12:29.353" v="282" actId="1076"/>
          <ac:spMkLst>
            <pc:docMk/>
            <pc:sldMk cId="2319034473" sldId="270"/>
            <ac:spMk id="25" creationId="{FA60DBC5-F9CE-4350-8164-A7C3651B806F}"/>
          </ac:spMkLst>
        </pc:spChg>
        <pc:spChg chg="add mod topLvl">
          <ac:chgData name="Cynthia Enciso" userId="7915927f-c5cf-4e1f-876d-e79882ad52fa" providerId="ADAL" clId="{1F755F40-8384-4DF3-BC8E-81F4C89DB039}" dt="2021-04-20T21:12:31.930" v="28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1F755F40-8384-4DF3-BC8E-81F4C89DB039}" dt="2021-04-20T21:13:08.947" v="288" actId="1076"/>
          <ac:spMkLst>
            <pc:docMk/>
            <pc:sldMk cId="2319034473" sldId="270"/>
            <ac:spMk id="27" creationId="{DCEF357D-D40C-4FC9-8906-A5F626378C4A}"/>
          </ac:spMkLst>
        </pc:spChg>
        <pc:spChg chg="add mod">
          <ac:chgData name="Cynthia Enciso" userId="7915927f-c5cf-4e1f-876d-e79882ad52fa" providerId="ADAL" clId="{1F755F40-8384-4DF3-BC8E-81F4C89DB039}" dt="2021-04-20T16:14:53.746" v="77" actId="20577"/>
          <ac:spMkLst>
            <pc:docMk/>
            <pc:sldMk cId="2319034473" sldId="270"/>
            <ac:spMk id="28" creationId="{04696874-734C-45A0-8B96-6178153D5421}"/>
          </ac:spMkLst>
        </pc:spChg>
        <pc:spChg chg="add mod">
          <ac:chgData name="Cynthia Enciso" userId="7915927f-c5cf-4e1f-876d-e79882ad52fa" providerId="ADAL" clId="{1F755F40-8384-4DF3-BC8E-81F4C89DB039}" dt="2021-04-20T16:13:45.936" v="68" actId="1076"/>
          <ac:spMkLst>
            <pc:docMk/>
            <pc:sldMk cId="2319034473" sldId="270"/>
            <ac:spMk id="29" creationId="{69B467FF-4AEA-4F8C-96DF-D80E013851FB}"/>
          </ac:spMkLst>
        </pc:spChg>
        <pc:spChg chg="add mod">
          <ac:chgData name="Cynthia Enciso" userId="7915927f-c5cf-4e1f-876d-e79882ad52fa" providerId="ADAL" clId="{1F755F40-8384-4DF3-BC8E-81F4C89DB039}" dt="2021-04-20T16:14:34.947" v="76" actId="20577"/>
          <ac:spMkLst>
            <pc:docMk/>
            <pc:sldMk cId="2319034473" sldId="270"/>
            <ac:spMk id="30" creationId="{9097D6B3-F940-416C-9CA9-BD5E07E98E0C}"/>
          </ac:spMkLst>
        </pc:spChg>
        <pc:spChg chg="add mod">
          <ac:chgData name="Cynthia Enciso" userId="7915927f-c5cf-4e1f-876d-e79882ad52fa" providerId="ADAL" clId="{1F755F40-8384-4DF3-BC8E-81F4C89DB039}" dt="2021-04-20T16:15:06.355" v="80" actId="20577"/>
          <ac:spMkLst>
            <pc:docMk/>
            <pc:sldMk cId="2319034473" sldId="270"/>
            <ac:spMk id="31" creationId="{8FCCA1C7-E13E-410B-8BC6-E6DCD0DBA58A}"/>
          </ac:spMkLst>
        </pc:spChg>
        <pc:spChg chg="add mod">
          <ac:chgData name="Cynthia Enciso" userId="7915927f-c5cf-4e1f-876d-e79882ad52fa" providerId="ADAL" clId="{1F755F40-8384-4DF3-BC8E-81F4C89DB039}" dt="2021-04-20T16:16:42.803" v="119" actId="1076"/>
          <ac:spMkLst>
            <pc:docMk/>
            <pc:sldMk cId="2319034473" sldId="270"/>
            <ac:spMk id="32" creationId="{D67BDD0B-3B9A-41D6-BC66-23E00667AE74}"/>
          </ac:spMkLst>
        </pc:spChg>
        <pc:spChg chg="add mod">
          <ac:chgData name="Cynthia Enciso" userId="7915927f-c5cf-4e1f-876d-e79882ad52fa" providerId="ADAL" clId="{1F755F40-8384-4DF3-BC8E-81F4C89DB039}" dt="2021-04-20T16:16:40.813" v="118" actId="1076"/>
          <ac:spMkLst>
            <pc:docMk/>
            <pc:sldMk cId="2319034473" sldId="270"/>
            <ac:spMk id="33" creationId="{010336E1-DD57-4EE8-92AC-EE5AC524A058}"/>
          </ac:spMkLst>
        </pc:spChg>
        <pc:spChg chg="add mod">
          <ac:chgData name="Cynthia Enciso" userId="7915927f-c5cf-4e1f-876d-e79882ad52fa" providerId="ADAL" clId="{1F755F40-8384-4DF3-BC8E-81F4C89DB039}" dt="2021-04-20T16:16:38.097" v="117" actId="1076"/>
          <ac:spMkLst>
            <pc:docMk/>
            <pc:sldMk cId="2319034473" sldId="270"/>
            <ac:spMk id="34" creationId="{AFDE4497-014D-4CE0-86CB-D2027D70186C}"/>
          </ac:spMkLst>
        </pc:spChg>
        <pc:spChg chg="add mod">
          <ac:chgData name="Cynthia Enciso" userId="7915927f-c5cf-4e1f-876d-e79882ad52fa" providerId="ADAL" clId="{1F755F40-8384-4DF3-BC8E-81F4C89DB039}" dt="2021-04-20T16:15:40.529" v="99" actId="14100"/>
          <ac:spMkLst>
            <pc:docMk/>
            <pc:sldMk cId="2319034473" sldId="270"/>
            <ac:spMk id="35" creationId="{0C66319D-E1BD-4078-9D7E-585F5431E9D3}"/>
          </ac:spMkLst>
        </pc:spChg>
        <pc:spChg chg="add mod">
          <ac:chgData name="Cynthia Enciso" userId="7915927f-c5cf-4e1f-876d-e79882ad52fa" providerId="ADAL" clId="{1F755F40-8384-4DF3-BC8E-81F4C89DB039}" dt="2021-04-20T16:16:06.076" v="103" actId="1076"/>
          <ac:spMkLst>
            <pc:docMk/>
            <pc:sldMk cId="2319034473" sldId="270"/>
            <ac:spMk id="36" creationId="{14ED6CB2-B815-405A-893F-2E09669F4ED1}"/>
          </ac:spMkLst>
        </pc:spChg>
        <pc:spChg chg="add mod">
          <ac:chgData name="Cynthia Enciso" userId="7915927f-c5cf-4e1f-876d-e79882ad52fa" providerId="ADAL" clId="{1F755F40-8384-4DF3-BC8E-81F4C89DB039}" dt="2021-04-20T16:16:12.221" v="106" actId="20577"/>
          <ac:spMkLst>
            <pc:docMk/>
            <pc:sldMk cId="2319034473" sldId="270"/>
            <ac:spMk id="37" creationId="{F11C3C7B-17FD-45B2-A5BE-84A4B0493943}"/>
          </ac:spMkLst>
        </pc:spChg>
        <pc:spChg chg="add mod">
          <ac:chgData name="Cynthia Enciso" userId="7915927f-c5cf-4e1f-876d-e79882ad52fa" providerId="ADAL" clId="{1F755F40-8384-4DF3-BC8E-81F4C89DB039}" dt="2021-04-20T16:16:19.715" v="110" actId="14100"/>
          <ac:spMkLst>
            <pc:docMk/>
            <pc:sldMk cId="2319034473" sldId="270"/>
            <ac:spMk id="38" creationId="{D8A391B7-0A4A-4159-AF25-65A3428AE353}"/>
          </ac:spMkLst>
        </pc:spChg>
        <pc:spChg chg="add mod">
          <ac:chgData name="Cynthia Enciso" userId="7915927f-c5cf-4e1f-876d-e79882ad52fa" providerId="ADAL" clId="{1F755F40-8384-4DF3-BC8E-81F4C89DB039}" dt="2021-04-20T16:16:32.275" v="116" actId="1076"/>
          <ac:spMkLst>
            <pc:docMk/>
            <pc:sldMk cId="2319034473" sldId="270"/>
            <ac:spMk id="39" creationId="{47BC0A6B-4127-4F75-AA01-6FC23BE5AC25}"/>
          </ac:spMkLst>
        </pc:spChg>
        <pc:spChg chg="add mod">
          <ac:chgData name="Cynthia Enciso" userId="7915927f-c5cf-4e1f-876d-e79882ad52fa" providerId="ADAL" clId="{1F755F40-8384-4DF3-BC8E-81F4C89DB039}" dt="2021-04-20T21:13:00.578" v="286" actId="1076"/>
          <ac:spMkLst>
            <pc:docMk/>
            <pc:sldMk cId="2319034473" sldId="270"/>
            <ac:spMk id="40" creationId="{00693D47-F81C-4B47-ACF2-E4A14E388C56}"/>
          </ac:spMkLst>
        </pc:spChg>
        <pc:spChg chg="add mod">
          <ac:chgData name="Cynthia Enciso" userId="7915927f-c5cf-4e1f-876d-e79882ad52fa" providerId="ADAL" clId="{1F755F40-8384-4DF3-BC8E-81F4C89DB039}" dt="2021-04-20T21:12:50.486" v="285" actId="1076"/>
          <ac:spMkLst>
            <pc:docMk/>
            <pc:sldMk cId="2319034473" sldId="270"/>
            <ac:spMk id="41" creationId="{D25A5204-58E0-4B55-B96D-4FD974BD472F}"/>
          </ac:spMkLst>
        </pc:spChg>
        <pc:spChg chg="add mod">
          <ac:chgData name="Cynthia Enciso" userId="7915927f-c5cf-4e1f-876d-e79882ad52fa" providerId="ADAL" clId="{1F755F40-8384-4DF3-BC8E-81F4C89DB039}" dt="2021-04-20T21:13:15.333" v="289" actId="1076"/>
          <ac:spMkLst>
            <pc:docMk/>
            <pc:sldMk cId="2319034473" sldId="270"/>
            <ac:spMk id="42" creationId="{EF4E2520-5747-436B-970D-758E4C9F6417}"/>
          </ac:spMkLst>
        </pc:spChg>
        <pc:spChg chg="add mod">
          <ac:chgData name="Cynthia Enciso" userId="7915927f-c5cf-4e1f-876d-e79882ad52fa" providerId="ADAL" clId="{1F755F40-8384-4DF3-BC8E-81F4C89DB039}" dt="2021-04-20T21:13:04.028" v="287" actId="1076"/>
          <ac:spMkLst>
            <pc:docMk/>
            <pc:sldMk cId="2319034473" sldId="270"/>
            <ac:spMk id="43" creationId="{EB67F3F7-0318-4D92-870C-0852261C6830}"/>
          </ac:spMkLst>
        </pc:spChg>
        <pc:spChg chg="add mod">
          <ac:chgData name="Cynthia Enciso" userId="7915927f-c5cf-4e1f-876d-e79882ad52fa" providerId="ADAL" clId="{1F755F40-8384-4DF3-BC8E-81F4C89DB039}" dt="2021-04-20T21:13:18.028" v="290" actId="1076"/>
          <ac:spMkLst>
            <pc:docMk/>
            <pc:sldMk cId="2319034473" sldId="270"/>
            <ac:spMk id="44" creationId="{23850915-FAEA-4BB4-92C3-6FF1A647B710}"/>
          </ac:spMkLst>
        </pc:spChg>
        <pc:spChg chg="add mod">
          <ac:chgData name="Cynthia Enciso" userId="7915927f-c5cf-4e1f-876d-e79882ad52fa" providerId="ADAL" clId="{1F755F40-8384-4DF3-BC8E-81F4C89DB039}" dt="2021-04-20T21:11:30.677" v="265" actId="1076"/>
          <ac:spMkLst>
            <pc:docMk/>
            <pc:sldMk cId="2319034473" sldId="270"/>
            <ac:spMk id="46" creationId="{78AC57DA-4564-477F-ABD5-9BBA5C7B447E}"/>
          </ac:spMkLst>
        </pc:spChg>
        <pc:spChg chg="add mod">
          <ac:chgData name="Cynthia Enciso" userId="7915927f-c5cf-4e1f-876d-e79882ad52fa" providerId="ADAL" clId="{1F755F40-8384-4DF3-BC8E-81F4C89DB039}" dt="2021-04-20T21:11:41.616" v="268" actId="1076"/>
          <ac:spMkLst>
            <pc:docMk/>
            <pc:sldMk cId="2319034473" sldId="270"/>
            <ac:spMk id="47" creationId="{22257AB6-4886-4A01-B622-52869DD54FBE}"/>
          </ac:spMkLst>
        </pc:spChg>
        <pc:spChg chg="add mod">
          <ac:chgData name="Cynthia Enciso" userId="7915927f-c5cf-4e1f-876d-e79882ad52fa" providerId="ADAL" clId="{1F755F40-8384-4DF3-BC8E-81F4C89DB039}" dt="2021-04-20T21:11:43.845" v="269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1F755F40-8384-4DF3-BC8E-81F4C89DB039}" dt="2021-04-20T16:19:45.210" v="162" actId="20577"/>
          <ac:spMkLst>
            <pc:docMk/>
            <pc:sldMk cId="2319034473" sldId="270"/>
            <ac:spMk id="49" creationId="{D02174F6-773C-4964-9C33-5A1786A2B287}"/>
          </ac:spMkLst>
        </pc:spChg>
        <pc:spChg chg="add mod">
          <ac:chgData name="Cynthia Enciso" userId="7915927f-c5cf-4e1f-876d-e79882ad52fa" providerId="ADAL" clId="{1F755F40-8384-4DF3-BC8E-81F4C89DB039}" dt="2021-04-20T16:19:52.394" v="166" actId="20577"/>
          <ac:spMkLst>
            <pc:docMk/>
            <pc:sldMk cId="2319034473" sldId="270"/>
            <ac:spMk id="50" creationId="{4CA4759D-2105-461A-AB29-40C29843E784}"/>
          </ac:spMkLst>
        </pc:spChg>
        <pc:spChg chg="add mod">
          <ac:chgData name="Cynthia Enciso" userId="7915927f-c5cf-4e1f-876d-e79882ad52fa" providerId="ADAL" clId="{1F755F40-8384-4DF3-BC8E-81F4C89DB039}" dt="2021-04-20T16:20:02.311" v="170" actId="20577"/>
          <ac:spMkLst>
            <pc:docMk/>
            <pc:sldMk cId="2319034473" sldId="270"/>
            <ac:spMk id="51" creationId="{D3EC7252-E05A-441E-B252-E7B89A1AB381}"/>
          </ac:spMkLst>
        </pc:spChg>
        <pc:spChg chg="add mod">
          <ac:chgData name="Cynthia Enciso" userId="7915927f-c5cf-4e1f-876d-e79882ad52fa" providerId="ADAL" clId="{1F755F40-8384-4DF3-BC8E-81F4C89DB039}" dt="2021-04-20T19:51:09.768" v="218"/>
          <ac:spMkLst>
            <pc:docMk/>
            <pc:sldMk cId="2319034473" sldId="270"/>
            <ac:spMk id="52" creationId="{C1C486CD-3F79-4FA0-83F1-8F058D27516A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3" creationId="{43664EC6-7187-4F77-B41B-2C1951896AD4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4" creationId="{24D0E5BA-F0D5-4134-9137-57ADE5DE85DE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5" creationId="{07A09844-5018-49A1-B85D-0C9FC8457B57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6" creationId="{40AFC470-C093-43E3-8E56-41B6D04E55AB}"/>
          </ac:spMkLst>
        </pc:spChg>
        <pc:spChg chg="add mod">
          <ac:chgData name="Cynthia Enciso" userId="7915927f-c5cf-4e1f-876d-e79882ad52fa" providerId="ADAL" clId="{1F755F40-8384-4DF3-BC8E-81F4C89DB039}" dt="2021-04-20T19:50:47.875" v="216" actId="1076"/>
          <ac:spMkLst>
            <pc:docMk/>
            <pc:sldMk cId="2319034473" sldId="270"/>
            <ac:spMk id="57" creationId="{49179903-6A7F-47A7-9C40-C2D4015BC4F9}"/>
          </ac:spMkLst>
        </pc:spChg>
        <pc:spChg chg="add del mod">
          <ac:chgData name="Cynthia Enciso" userId="7915927f-c5cf-4e1f-876d-e79882ad52fa" providerId="ADAL" clId="{1F755F40-8384-4DF3-BC8E-81F4C89DB039}" dt="2021-04-20T19:50:40.709" v="215" actId="478"/>
          <ac:spMkLst>
            <pc:docMk/>
            <pc:sldMk cId="2319034473" sldId="270"/>
            <ac:spMk id="58" creationId="{9B1BBCA9-69C6-4EF7-B6FD-675459F47751}"/>
          </ac:spMkLst>
        </pc:spChg>
        <pc:spChg chg="add mod">
          <ac:chgData name="Cynthia Enciso" userId="7915927f-c5cf-4e1f-876d-e79882ad52fa" providerId="ADAL" clId="{1F755F40-8384-4DF3-BC8E-81F4C89DB039}" dt="2021-04-20T19:51:21.745" v="222" actId="20577"/>
          <ac:spMkLst>
            <pc:docMk/>
            <pc:sldMk cId="2319034473" sldId="270"/>
            <ac:spMk id="59" creationId="{ED8C762C-D282-40B9-A6F7-0DF5DFBF8F6E}"/>
          </ac:spMkLst>
        </pc:spChg>
        <pc:grpChg chg="add mod">
          <ac:chgData name="Cynthia Enciso" userId="7915927f-c5cf-4e1f-876d-e79882ad52fa" providerId="ADAL" clId="{1F755F40-8384-4DF3-BC8E-81F4C89DB039}" dt="2021-04-20T21:12:22.600" v="279" actId="1076"/>
          <ac:grpSpMkLst>
            <pc:docMk/>
            <pc:sldMk cId="2319034473" sldId="270"/>
            <ac:grpSpMk id="13" creationId="{8EE14F81-156C-44EF-8168-0112FF2B2C6B}"/>
          </ac:grpSpMkLst>
        </pc:grpChg>
        <pc:grpChg chg="add mod">
          <ac:chgData name="Cynthia Enciso" userId="7915927f-c5cf-4e1f-876d-e79882ad52fa" providerId="ADAL" clId="{1F755F40-8384-4DF3-BC8E-81F4C89DB039}" dt="2021-04-20T16:12:59.597" v="54" actId="1076"/>
          <ac:grpSpMkLst>
            <pc:docMk/>
            <pc:sldMk cId="2319034473" sldId="270"/>
            <ac:grpSpMk id="14" creationId="{B7B68B83-B18F-401E-A039-90F649A73943}"/>
          </ac:grpSpMkLst>
        </pc:grpChg>
        <pc:grpChg chg="add del mod">
          <ac:chgData name="Cynthia Enciso" userId="7915927f-c5cf-4e1f-876d-e79882ad52fa" providerId="ADAL" clId="{1F755F40-8384-4DF3-BC8E-81F4C89DB039}" dt="2021-04-20T16:18:05.648" v="133" actId="165"/>
          <ac:grpSpMkLst>
            <pc:docMk/>
            <pc:sldMk cId="2319034473" sldId="270"/>
            <ac:grpSpMk id="45" creationId="{5CC3FE42-DD25-4E63-8CEA-D82E0337D7A7}"/>
          </ac:grpSpMkLst>
        </pc:grpChg>
      </pc:sldChg>
    </pc:docChg>
  </pc:docChgLst>
  <pc:docChgLst>
    <pc:chgData name="Cynthia Enciso" userId="7915927f-c5cf-4e1f-876d-e79882ad52fa" providerId="ADAL" clId="{2E28DCF1-862D-4D4C-876D-0A82976E4C64}"/>
    <pc:docChg chg="undo custSel addSld delSld modSld">
      <pc:chgData name="Cynthia Enciso" userId="7915927f-c5cf-4e1f-876d-e79882ad52fa" providerId="ADAL" clId="{2E28DCF1-862D-4D4C-876D-0A82976E4C64}" dt="2021-05-25T21:12:02.855" v="631" actId="571"/>
      <pc:docMkLst>
        <pc:docMk/>
      </pc:docMkLst>
      <pc:sldChg chg="addSp modSp mod">
        <pc:chgData name="Cynthia Enciso" userId="7915927f-c5cf-4e1f-876d-e79882ad52fa" providerId="ADAL" clId="{2E28DCF1-862D-4D4C-876D-0A82976E4C64}" dt="2021-05-25T20:03:44.238" v="8" actId="20577"/>
        <pc:sldMkLst>
          <pc:docMk/>
          <pc:sldMk cId="2393796262" sldId="256"/>
        </pc:sldMkLst>
        <pc:spChg chg="add mod">
          <ac:chgData name="Cynthia Enciso" userId="7915927f-c5cf-4e1f-876d-e79882ad52fa" providerId="ADAL" clId="{2E28DCF1-862D-4D4C-876D-0A82976E4C64}" dt="2021-05-25T20:03:44.238" v="8" actId="20577"/>
          <ac:spMkLst>
            <pc:docMk/>
            <pc:sldMk cId="2393796262" sldId="256"/>
            <ac:spMk id="4" creationId="{D38EA767-BEC9-4100-BBB7-6BD76E2A5BFB}"/>
          </ac:spMkLst>
        </pc:spChg>
      </pc:sldChg>
      <pc:sldChg chg="addSp modSp mod">
        <pc:chgData name="Cynthia Enciso" userId="7915927f-c5cf-4e1f-876d-e79882ad52fa" providerId="ADAL" clId="{2E28DCF1-862D-4D4C-876D-0A82976E4C64}" dt="2021-05-25T20:25:58.725" v="444" actId="1076"/>
        <pc:sldMkLst>
          <pc:docMk/>
          <pc:sldMk cId="2599203940" sldId="259"/>
        </pc:sldMkLst>
        <pc:spChg chg="add mod">
          <ac:chgData name="Cynthia Enciso" userId="7915927f-c5cf-4e1f-876d-e79882ad52fa" providerId="ADAL" clId="{2E28DCF1-862D-4D4C-876D-0A82976E4C64}" dt="2021-05-25T20:25:58.725" v="444" actId="1076"/>
          <ac:spMkLst>
            <pc:docMk/>
            <pc:sldMk cId="2599203940" sldId="259"/>
            <ac:spMk id="5" creationId="{A0DCDC54-A7E8-4831-8BCB-F850336ABA99}"/>
          </ac:spMkLst>
        </pc:spChg>
      </pc:sldChg>
      <pc:sldChg chg="addSp modSp mod">
        <pc:chgData name="Cynthia Enciso" userId="7915927f-c5cf-4e1f-876d-e79882ad52fa" providerId="ADAL" clId="{2E28DCF1-862D-4D4C-876D-0A82976E4C64}" dt="2021-05-25T20:27:25.888" v="460" actId="1076"/>
        <pc:sldMkLst>
          <pc:docMk/>
          <pc:sldMk cId="2395134128" sldId="260"/>
        </pc:sldMkLst>
        <pc:spChg chg="add mod">
          <ac:chgData name="Cynthia Enciso" userId="7915927f-c5cf-4e1f-876d-e79882ad52fa" providerId="ADAL" clId="{2E28DCF1-862D-4D4C-876D-0A82976E4C64}" dt="2021-05-25T20:27:25.888" v="460" actId="1076"/>
          <ac:spMkLst>
            <pc:docMk/>
            <pc:sldMk cId="2395134128" sldId="260"/>
            <ac:spMk id="5" creationId="{F58D2550-2147-425F-9FE3-6BFBAC2DEC02}"/>
          </ac:spMkLst>
        </pc:spChg>
      </pc:sldChg>
      <pc:sldChg chg="modSp mod">
        <pc:chgData name="Cynthia Enciso" userId="7915927f-c5cf-4e1f-876d-e79882ad52fa" providerId="ADAL" clId="{2E28DCF1-862D-4D4C-876D-0A82976E4C64}" dt="2021-05-25T20:19:14.615" v="411" actId="20577"/>
        <pc:sldMkLst>
          <pc:docMk/>
          <pc:sldMk cId="388207083" sldId="264"/>
        </pc:sldMkLst>
        <pc:spChg chg="mod">
          <ac:chgData name="Cynthia Enciso" userId="7915927f-c5cf-4e1f-876d-e79882ad52fa" providerId="ADAL" clId="{2E28DCF1-862D-4D4C-876D-0A82976E4C64}" dt="2021-05-25T20:19:14.615" v="411" actId="20577"/>
          <ac:spMkLst>
            <pc:docMk/>
            <pc:sldMk cId="388207083" sldId="264"/>
            <ac:spMk id="3" creationId="{39248842-1B3D-406C-952C-0E1D3252B26A}"/>
          </ac:spMkLst>
        </pc:spChg>
      </pc:sldChg>
      <pc:sldChg chg="modSp mod">
        <pc:chgData name="Cynthia Enciso" userId="7915927f-c5cf-4e1f-876d-e79882ad52fa" providerId="ADAL" clId="{2E28DCF1-862D-4D4C-876D-0A82976E4C64}" dt="2021-05-25T20:24:44.508" v="416" actId="27636"/>
        <pc:sldMkLst>
          <pc:docMk/>
          <pc:sldMk cId="2963993193" sldId="265"/>
        </pc:sldMkLst>
        <pc:spChg chg="mod">
          <ac:chgData name="Cynthia Enciso" userId="7915927f-c5cf-4e1f-876d-e79882ad52fa" providerId="ADAL" clId="{2E28DCF1-862D-4D4C-876D-0A82976E4C64}" dt="2021-05-25T20:24:44.508" v="416" actId="27636"/>
          <ac:spMkLst>
            <pc:docMk/>
            <pc:sldMk cId="2963993193" sldId="265"/>
            <ac:spMk id="3" creationId="{3300291E-1C76-4B31-9D46-C2DBBFC7A069}"/>
          </ac:spMkLst>
        </pc:spChg>
      </pc:sldChg>
      <pc:sldChg chg="addSp modSp mod">
        <pc:chgData name="Cynthia Enciso" userId="7915927f-c5cf-4e1f-876d-e79882ad52fa" providerId="ADAL" clId="{2E28DCF1-862D-4D4C-876D-0A82976E4C64}" dt="2021-05-25T20:37:17.858" v="568" actId="14100"/>
        <pc:sldMkLst>
          <pc:docMk/>
          <pc:sldMk cId="2947364483" sldId="266"/>
        </pc:sldMkLst>
        <pc:spChg chg="add mod">
          <ac:chgData name="Cynthia Enciso" userId="7915927f-c5cf-4e1f-876d-e79882ad52fa" providerId="ADAL" clId="{2E28DCF1-862D-4D4C-876D-0A82976E4C64}" dt="2021-05-25T20:35:52.798" v="504" actId="14100"/>
          <ac:spMkLst>
            <pc:docMk/>
            <pc:sldMk cId="2947364483" sldId="266"/>
            <ac:spMk id="5" creationId="{B3383E44-B4EB-4240-9765-2004E100CFEC}"/>
          </ac:spMkLst>
        </pc:spChg>
        <pc:spChg chg="add mod">
          <ac:chgData name="Cynthia Enciso" userId="7915927f-c5cf-4e1f-876d-e79882ad52fa" providerId="ADAL" clId="{2E28DCF1-862D-4D4C-876D-0A82976E4C64}" dt="2021-05-25T20:37:17.858" v="568" actId="14100"/>
          <ac:spMkLst>
            <pc:docMk/>
            <pc:sldMk cId="2947364483" sldId="266"/>
            <ac:spMk id="6" creationId="{A54A671A-45AB-498D-B38B-4CC4FF07139A}"/>
          </ac:spMkLst>
        </pc:spChg>
      </pc:sldChg>
      <pc:sldChg chg="addSp delSp modSp mod">
        <pc:chgData name="Cynthia Enciso" userId="7915927f-c5cf-4e1f-876d-e79882ad52fa" providerId="ADAL" clId="{2E28DCF1-862D-4D4C-876D-0A82976E4C64}" dt="2021-05-25T21:12:02.855" v="631" actId="571"/>
        <pc:sldMkLst>
          <pc:docMk/>
          <pc:sldMk cId="2319034473" sldId="270"/>
        </pc:sldMkLst>
        <pc:spChg chg="add mod">
          <ac:chgData name="Cynthia Enciso" userId="7915927f-c5cf-4e1f-876d-e79882ad52fa" providerId="ADAL" clId="{2E28DCF1-862D-4D4C-876D-0A82976E4C64}" dt="2021-05-25T21:09:13.481" v="610" actId="20577"/>
          <ac:spMkLst>
            <pc:docMk/>
            <pc:sldMk cId="2319034473" sldId="270"/>
            <ac:spMk id="3" creationId="{26187D90-4EC7-423A-B70A-216522A96BBE}"/>
          </ac:spMkLst>
        </pc:spChg>
        <pc:spChg chg="mod">
          <ac:chgData name="Cynthia Enciso" userId="7915927f-c5cf-4e1f-876d-e79882ad52fa" providerId="ADAL" clId="{2E28DCF1-862D-4D4C-876D-0A82976E4C64}" dt="2021-05-25T21:06:04.538" v="579" actId="1076"/>
          <ac:spMkLst>
            <pc:docMk/>
            <pc:sldMk cId="2319034473" sldId="270"/>
            <ac:spMk id="24" creationId="{CAE4C87F-26F4-42CB-A15A-EC1B0740F61B}"/>
          </ac:spMkLst>
        </pc:spChg>
        <pc:spChg chg="mod">
          <ac:chgData name="Cynthia Enciso" userId="7915927f-c5cf-4e1f-876d-e79882ad52fa" providerId="ADAL" clId="{2E28DCF1-862D-4D4C-876D-0A82976E4C64}" dt="2021-05-25T21:10:13.200" v="621" actId="1076"/>
          <ac:spMkLst>
            <pc:docMk/>
            <pc:sldMk cId="2319034473" sldId="270"/>
            <ac:spMk id="25" creationId="{FA60DBC5-F9CE-4350-8164-A7C3651B806F}"/>
          </ac:spMkLst>
        </pc:spChg>
        <pc:spChg chg="mod">
          <ac:chgData name="Cynthia Enciso" userId="7915927f-c5cf-4e1f-876d-e79882ad52fa" providerId="ADAL" clId="{2E28DCF1-862D-4D4C-876D-0A82976E4C64}" dt="2021-05-25T21:10:28.870" v="623" actId="1076"/>
          <ac:spMkLst>
            <pc:docMk/>
            <pc:sldMk cId="2319034473" sldId="270"/>
            <ac:spMk id="26" creationId="{4A391CBE-D186-4C85-ADC1-2531A4817AE2}"/>
          </ac:spMkLst>
        </pc:spChg>
        <pc:spChg chg="add mod">
          <ac:chgData name="Cynthia Enciso" userId="7915927f-c5cf-4e1f-876d-e79882ad52fa" providerId="ADAL" clId="{2E28DCF1-862D-4D4C-876D-0A82976E4C64}" dt="2021-05-25T21:09:22.676" v="619" actId="1076"/>
          <ac:spMkLst>
            <pc:docMk/>
            <pc:sldMk cId="2319034473" sldId="270"/>
            <ac:spMk id="27" creationId="{52E81E01-9B85-4365-A83F-C012664077E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27" creationId="{DCEF357D-D40C-4FC9-8906-A5F626378C4A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0" creationId="{00693D47-F81C-4B47-ACF2-E4A14E388C56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1" creationId="{D25A5204-58E0-4B55-B96D-4FD974BD472F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2" creationId="{EF4E2520-5747-436B-970D-758E4C9F6417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3" creationId="{EB67F3F7-0318-4D92-870C-0852261C6830}"/>
          </ac:spMkLst>
        </pc:spChg>
        <pc:spChg chg="del">
          <ac:chgData name="Cynthia Enciso" userId="7915927f-c5cf-4e1f-876d-e79882ad52fa" providerId="ADAL" clId="{2E28DCF1-862D-4D4C-876D-0A82976E4C64}" dt="2021-05-25T20:04:39.395" v="11" actId="478"/>
          <ac:spMkLst>
            <pc:docMk/>
            <pc:sldMk cId="2319034473" sldId="270"/>
            <ac:spMk id="44" creationId="{23850915-FAEA-4BB4-92C3-6FF1A647B710}"/>
          </ac:spMkLst>
        </pc:spChg>
        <pc:spChg chg="mod">
          <ac:chgData name="Cynthia Enciso" userId="7915927f-c5cf-4e1f-876d-e79882ad52fa" providerId="ADAL" clId="{2E28DCF1-862D-4D4C-876D-0A82976E4C64}" dt="2021-05-25T21:05:26.424" v="573" actId="1076"/>
          <ac:spMkLst>
            <pc:docMk/>
            <pc:sldMk cId="2319034473" sldId="270"/>
            <ac:spMk id="46" creationId="{78AC57DA-4564-477F-ABD5-9BBA5C7B447E}"/>
          </ac:spMkLst>
        </pc:spChg>
        <pc:spChg chg="mod">
          <ac:chgData name="Cynthia Enciso" userId="7915927f-c5cf-4e1f-876d-e79882ad52fa" providerId="ADAL" clId="{2E28DCF1-862D-4D4C-876D-0A82976E4C64}" dt="2021-05-25T21:05:45.562" v="575" actId="1076"/>
          <ac:spMkLst>
            <pc:docMk/>
            <pc:sldMk cId="2319034473" sldId="270"/>
            <ac:spMk id="47" creationId="{22257AB6-4886-4A01-B622-52869DD54FBE}"/>
          </ac:spMkLst>
        </pc:spChg>
        <pc:spChg chg="mod">
          <ac:chgData name="Cynthia Enciso" userId="7915927f-c5cf-4e1f-876d-e79882ad52fa" providerId="ADAL" clId="{2E28DCF1-862D-4D4C-876D-0A82976E4C64}" dt="2021-05-25T21:05:47.784" v="576" actId="1076"/>
          <ac:spMkLst>
            <pc:docMk/>
            <pc:sldMk cId="2319034473" sldId="270"/>
            <ac:spMk id="48" creationId="{422CDE78-6517-4B9C-A7C5-299176554493}"/>
          </ac:spMkLst>
        </pc:spChg>
        <pc:spChg chg="add mod">
          <ac:chgData name="Cynthia Enciso" userId="7915927f-c5cf-4e1f-876d-e79882ad52fa" providerId="ADAL" clId="{2E28DCF1-862D-4D4C-876D-0A82976E4C64}" dt="2021-05-25T21:08:02.398" v="585" actId="1076"/>
          <ac:spMkLst>
            <pc:docMk/>
            <pc:sldMk cId="2319034473" sldId="270"/>
            <ac:spMk id="58" creationId="{2DD44E1C-429E-4847-B9CE-AAEE455A7517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0" creationId="{3618327E-3855-482F-B75B-8D6A928D0157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1" creationId="{6FDCC27E-2658-4A0E-A540-F5B179763DD1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2" creationId="{5B6DE506-0651-4968-A934-6268655A2FE5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3" creationId="{23296F60-1876-4084-86AD-2B97DA8E4862}"/>
          </ac:spMkLst>
        </pc:spChg>
        <pc:spChg chg="add mod">
          <ac:chgData name="Cynthia Enciso" userId="7915927f-c5cf-4e1f-876d-e79882ad52fa" providerId="ADAL" clId="{2E28DCF1-862D-4D4C-876D-0A82976E4C64}" dt="2021-05-25T20:06:12.256" v="54" actId="1076"/>
          <ac:spMkLst>
            <pc:docMk/>
            <pc:sldMk cId="2319034473" sldId="270"/>
            <ac:spMk id="64" creationId="{C93FF507-BE40-4CB4-98E8-9FE9BFEA565A}"/>
          </ac:spMkLst>
        </pc:spChg>
        <pc:spChg chg="add mod">
          <ac:chgData name="Cynthia Enciso" userId="7915927f-c5cf-4e1f-876d-e79882ad52fa" providerId="ADAL" clId="{2E28DCF1-862D-4D4C-876D-0A82976E4C64}" dt="2021-05-25T21:05:09.686" v="570" actId="1076"/>
          <ac:spMkLst>
            <pc:docMk/>
            <pc:sldMk cId="2319034473" sldId="270"/>
            <ac:spMk id="65" creationId="{710CA644-BC30-44EC-A0F5-C005FB78D407}"/>
          </ac:spMkLst>
        </pc:spChg>
        <pc:spChg chg="add mod">
          <ac:chgData name="Cynthia Enciso" userId="7915927f-c5cf-4e1f-876d-e79882ad52fa" providerId="ADAL" clId="{2E28DCF1-862D-4D4C-876D-0A82976E4C64}" dt="2021-05-25T21:08:05.837" v="586" actId="571"/>
          <ac:spMkLst>
            <pc:docMk/>
            <pc:sldMk cId="2319034473" sldId="270"/>
            <ac:spMk id="66" creationId="{F9FA4145-0C58-4D64-94BF-29E8BFC4294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7" creationId="{2D87D5D7-93B9-489F-988A-DC40C7579EAA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8" creationId="{6EB5BDC2-066F-4A8C-8B41-62E68F1644BE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69" creationId="{9D15F392-87A4-4166-A797-B8B09171F788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0" creationId="{4CAF66D2-21FF-4E0C-94BA-184DB51D831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1" creationId="{49671751-D38F-4D95-93B6-A9F8921CA11D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2" creationId="{CA97204D-3109-4A86-9B52-8DA2363AEF99}"/>
          </ac:spMkLst>
        </pc:spChg>
        <pc:spChg chg="add del mod">
          <ac:chgData name="Cynthia Enciso" userId="7915927f-c5cf-4e1f-876d-e79882ad52fa" providerId="ADAL" clId="{2E28DCF1-862D-4D4C-876D-0A82976E4C64}" dt="2021-05-25T21:10:04.114" v="620" actId="478"/>
          <ac:spMkLst>
            <pc:docMk/>
            <pc:sldMk cId="2319034473" sldId="270"/>
            <ac:spMk id="73" creationId="{467FDD4F-DCD0-48B8-9B73-823C6B08F651}"/>
          </ac:spMkLst>
        </pc:spChg>
        <pc:spChg chg="add mod">
          <ac:chgData name="Cynthia Enciso" userId="7915927f-c5cf-4e1f-876d-e79882ad52fa" providerId="ADAL" clId="{2E28DCF1-862D-4D4C-876D-0A82976E4C64}" dt="2021-05-25T21:10:58.611" v="624" actId="571"/>
          <ac:spMkLst>
            <pc:docMk/>
            <pc:sldMk cId="2319034473" sldId="270"/>
            <ac:spMk id="74" creationId="{214FE5F0-9A8D-48CD-AC53-D057EBEA33B1}"/>
          </ac:spMkLst>
        </pc:spChg>
        <pc:spChg chg="add mod">
          <ac:chgData name="Cynthia Enciso" userId="7915927f-c5cf-4e1f-876d-e79882ad52fa" providerId="ADAL" clId="{2E28DCF1-862D-4D4C-876D-0A82976E4C64}" dt="2021-05-25T21:11:27.332" v="625" actId="571"/>
          <ac:spMkLst>
            <pc:docMk/>
            <pc:sldMk cId="2319034473" sldId="270"/>
            <ac:spMk id="75" creationId="{A04E6601-5C06-4F98-8094-DE356B3A56C4}"/>
          </ac:spMkLst>
        </pc:spChg>
        <pc:spChg chg="add mod">
          <ac:chgData name="Cynthia Enciso" userId="7915927f-c5cf-4e1f-876d-e79882ad52fa" providerId="ADAL" clId="{2E28DCF1-862D-4D4C-876D-0A82976E4C64}" dt="2021-05-25T21:11:48.336" v="626" actId="571"/>
          <ac:spMkLst>
            <pc:docMk/>
            <pc:sldMk cId="2319034473" sldId="270"/>
            <ac:spMk id="76" creationId="{7CACBBEE-2E27-4492-93AA-9A520D16824C}"/>
          </ac:spMkLst>
        </pc:spChg>
        <pc:spChg chg="add mod">
          <ac:chgData name="Cynthia Enciso" userId="7915927f-c5cf-4e1f-876d-e79882ad52fa" providerId="ADAL" clId="{2E28DCF1-862D-4D4C-876D-0A82976E4C64}" dt="2021-05-25T21:11:50.059" v="627" actId="571"/>
          <ac:spMkLst>
            <pc:docMk/>
            <pc:sldMk cId="2319034473" sldId="270"/>
            <ac:spMk id="77" creationId="{8B367CAE-89F6-43C4-9CD9-2A60B983B03A}"/>
          </ac:spMkLst>
        </pc:spChg>
        <pc:spChg chg="add mod">
          <ac:chgData name="Cynthia Enciso" userId="7915927f-c5cf-4e1f-876d-e79882ad52fa" providerId="ADAL" clId="{2E28DCF1-862D-4D4C-876D-0A82976E4C64}" dt="2021-05-25T21:11:54.624" v="628" actId="571"/>
          <ac:spMkLst>
            <pc:docMk/>
            <pc:sldMk cId="2319034473" sldId="270"/>
            <ac:spMk id="78" creationId="{DA0A20DC-8FFE-4E79-BBC7-3F3F027D8C6A}"/>
          </ac:spMkLst>
        </pc:spChg>
        <pc:spChg chg="add mod">
          <ac:chgData name="Cynthia Enciso" userId="7915927f-c5cf-4e1f-876d-e79882ad52fa" providerId="ADAL" clId="{2E28DCF1-862D-4D4C-876D-0A82976E4C64}" dt="2021-05-25T21:11:57.258" v="629" actId="571"/>
          <ac:spMkLst>
            <pc:docMk/>
            <pc:sldMk cId="2319034473" sldId="270"/>
            <ac:spMk id="79" creationId="{B8DC9761-F5DD-437B-9CDC-B68E9C8050D6}"/>
          </ac:spMkLst>
        </pc:spChg>
        <pc:spChg chg="add mod">
          <ac:chgData name="Cynthia Enciso" userId="7915927f-c5cf-4e1f-876d-e79882ad52fa" providerId="ADAL" clId="{2E28DCF1-862D-4D4C-876D-0A82976E4C64}" dt="2021-05-25T21:12:00.022" v="630" actId="571"/>
          <ac:spMkLst>
            <pc:docMk/>
            <pc:sldMk cId="2319034473" sldId="270"/>
            <ac:spMk id="80" creationId="{18EEEC5C-540B-4290-8D78-C577A18F6AB9}"/>
          </ac:spMkLst>
        </pc:spChg>
        <pc:spChg chg="add mod">
          <ac:chgData name="Cynthia Enciso" userId="7915927f-c5cf-4e1f-876d-e79882ad52fa" providerId="ADAL" clId="{2E28DCF1-862D-4D4C-876D-0A82976E4C64}" dt="2021-05-25T21:12:02.855" v="631" actId="571"/>
          <ac:spMkLst>
            <pc:docMk/>
            <pc:sldMk cId="2319034473" sldId="270"/>
            <ac:spMk id="81" creationId="{CB09B3CA-F3C9-4A19-94D8-53EC575C82D2}"/>
          </ac:spMkLst>
        </pc:spChg>
      </pc:sldChg>
      <pc:sldChg chg="addSp delSp modSp new del mod">
        <pc:chgData name="Cynthia Enciso" userId="7915927f-c5cf-4e1f-876d-e79882ad52fa" providerId="ADAL" clId="{2E28DCF1-862D-4D4C-876D-0A82976E4C64}" dt="2021-05-25T20:17:51.595" v="309" actId="47"/>
        <pc:sldMkLst>
          <pc:docMk/>
          <pc:sldMk cId="1249251414" sldId="271"/>
        </pc:sldMkLst>
        <pc:spChg chg="del">
          <ac:chgData name="Cynthia Enciso" userId="7915927f-c5cf-4e1f-876d-e79882ad52fa" providerId="ADAL" clId="{2E28DCF1-862D-4D4C-876D-0A82976E4C64}" dt="2021-05-25T20:07:00.110" v="58" actId="478"/>
          <ac:spMkLst>
            <pc:docMk/>
            <pc:sldMk cId="1249251414" sldId="271"/>
            <ac:spMk id="3" creationId="{2AAEB7D0-A23A-42B0-A282-6BB8225BC39F}"/>
          </ac:spMkLst>
        </pc:spChg>
        <pc:spChg chg="add mod">
          <ac:chgData name="Cynthia Enciso" userId="7915927f-c5cf-4e1f-876d-e79882ad52fa" providerId="ADAL" clId="{2E28DCF1-862D-4D4C-876D-0A82976E4C64}" dt="2021-05-25T20:16:27.776" v="291" actId="20577"/>
          <ac:spMkLst>
            <pc:docMk/>
            <pc:sldMk cId="1249251414" sldId="271"/>
            <ac:spMk id="5" creationId="{EECCFC57-02D4-426C-B1AA-DEFB7055CA74}"/>
          </ac:spMkLst>
        </pc:spChg>
        <pc:spChg chg="add mod">
          <ac:chgData name="Cynthia Enciso" userId="7915927f-c5cf-4e1f-876d-e79882ad52fa" providerId="ADAL" clId="{2E28DCF1-862D-4D4C-876D-0A82976E4C64}" dt="2021-05-25T20:17:21.407" v="304" actId="1076"/>
          <ac:spMkLst>
            <pc:docMk/>
            <pc:sldMk cId="1249251414" sldId="271"/>
            <ac:spMk id="6" creationId="{18E4B645-A74B-48AA-AB79-3EFA591FB66A}"/>
          </ac:spMkLst>
        </pc:spChg>
        <pc:spChg chg="add mod">
          <ac:chgData name="Cynthia Enciso" userId="7915927f-c5cf-4e1f-876d-e79882ad52fa" providerId="ADAL" clId="{2E28DCF1-862D-4D4C-876D-0A82976E4C64}" dt="2021-05-25T20:17:09.816" v="298" actId="1076"/>
          <ac:spMkLst>
            <pc:docMk/>
            <pc:sldMk cId="1249251414" sldId="271"/>
            <ac:spMk id="7" creationId="{5BEFCAFC-DF25-4EE4-918D-AC15304DBEEB}"/>
          </ac:spMkLst>
        </pc:spChg>
        <pc:spChg chg="add mod">
          <ac:chgData name="Cynthia Enciso" userId="7915927f-c5cf-4e1f-876d-e79882ad52fa" providerId="ADAL" clId="{2E28DCF1-862D-4D4C-876D-0A82976E4C64}" dt="2021-05-25T20:12:26.662" v="284" actId="1076"/>
          <ac:spMkLst>
            <pc:docMk/>
            <pc:sldMk cId="1249251414" sldId="271"/>
            <ac:spMk id="8" creationId="{3E69C4B6-3156-4ED0-B806-82301E105F6D}"/>
          </ac:spMkLst>
        </pc:spChg>
        <pc:spChg chg="add mod">
          <ac:chgData name="Cynthia Enciso" userId="7915927f-c5cf-4e1f-876d-e79882ad52fa" providerId="ADAL" clId="{2E28DCF1-862D-4D4C-876D-0A82976E4C64}" dt="2021-05-25T20:08:34.159" v="171" actId="14100"/>
          <ac:spMkLst>
            <pc:docMk/>
            <pc:sldMk cId="1249251414" sldId="271"/>
            <ac:spMk id="11" creationId="{AE511097-E1E6-4A5D-8F73-D2F4EB48231D}"/>
          </ac:spMkLst>
        </pc:spChg>
        <pc:spChg chg="add mod">
          <ac:chgData name="Cynthia Enciso" userId="7915927f-c5cf-4e1f-876d-e79882ad52fa" providerId="ADAL" clId="{2E28DCF1-862D-4D4C-876D-0A82976E4C64}" dt="2021-05-25T20:08:20.984" v="154" actId="14100"/>
          <ac:spMkLst>
            <pc:docMk/>
            <pc:sldMk cId="1249251414" sldId="271"/>
            <ac:spMk id="12" creationId="{B701E6CB-7F4E-47B6-9BE3-F966136C5A03}"/>
          </ac:spMkLst>
        </pc:spChg>
        <pc:spChg chg="add del mod">
          <ac:chgData name="Cynthia Enciso" userId="7915927f-c5cf-4e1f-876d-e79882ad52fa" providerId="ADAL" clId="{2E28DCF1-862D-4D4C-876D-0A82976E4C64}" dt="2021-05-25T20:17:23.888" v="308"/>
          <ac:spMkLst>
            <pc:docMk/>
            <pc:sldMk cId="1249251414" sldId="271"/>
            <ac:spMk id="21" creationId="{C3BC5317-21A3-45B4-9355-0516BDFFA08D}"/>
          </ac:spMkLst>
        </pc:spChg>
        <pc:cxnChg chg="add mod">
          <ac:chgData name="Cynthia Enciso" userId="7915927f-c5cf-4e1f-876d-e79882ad52fa" providerId="ADAL" clId="{2E28DCF1-862D-4D4C-876D-0A82976E4C64}" dt="2021-05-25T20:17:05.263" v="295" actId="1076"/>
          <ac:cxnSpMkLst>
            <pc:docMk/>
            <pc:sldMk cId="1249251414" sldId="271"/>
            <ac:cxnSpMk id="10" creationId="{DF5FD9CE-F2EF-4106-9130-BD9C1D361101}"/>
          </ac:cxnSpMkLst>
        </pc:cxnChg>
        <pc:cxnChg chg="add mod">
          <ac:chgData name="Cynthia Enciso" userId="7915927f-c5cf-4e1f-876d-e79882ad52fa" providerId="ADAL" clId="{2E28DCF1-862D-4D4C-876D-0A82976E4C64}" dt="2021-05-25T20:17:08.129" v="297" actId="14100"/>
          <ac:cxnSpMkLst>
            <pc:docMk/>
            <pc:sldMk cId="1249251414" sldId="271"/>
            <ac:cxnSpMk id="13" creationId="{0504B9A1-AEE9-4595-AA7D-4C97EF16D702}"/>
          </ac:cxnSpMkLst>
        </pc:cxnChg>
        <pc:cxnChg chg="add mod">
          <ac:chgData name="Cynthia Enciso" userId="7915927f-c5cf-4e1f-876d-e79882ad52fa" providerId="ADAL" clId="{2E28DCF1-862D-4D4C-876D-0A82976E4C64}" dt="2021-05-25T20:17:14.392" v="299" actId="1076"/>
          <ac:cxnSpMkLst>
            <pc:docMk/>
            <pc:sldMk cId="1249251414" sldId="271"/>
            <ac:cxnSpMk id="15" creationId="{AAAEFBCA-D7C1-4E06-8545-567F94154E85}"/>
          </ac:cxnSpMkLst>
        </pc:cxnChg>
        <pc:cxnChg chg="add mod">
          <ac:chgData name="Cynthia Enciso" userId="7915927f-c5cf-4e1f-876d-e79882ad52fa" providerId="ADAL" clId="{2E28DCF1-862D-4D4C-876D-0A82976E4C64}" dt="2021-05-25T20:17:02.801" v="294" actId="1076"/>
          <ac:cxnSpMkLst>
            <pc:docMk/>
            <pc:sldMk cId="1249251414" sldId="271"/>
            <ac:cxnSpMk id="17" creationId="{4725B65D-2718-4B96-B4DD-8C0EE03A3B20}"/>
          </ac:cxnSpMkLst>
        </pc:cxnChg>
        <pc:cxnChg chg="add mod">
          <ac:chgData name="Cynthia Enciso" userId="7915927f-c5cf-4e1f-876d-e79882ad52fa" providerId="ADAL" clId="{2E28DCF1-862D-4D4C-876D-0A82976E4C64}" dt="2021-05-25T20:17:23.714" v="306" actId="1076"/>
          <ac:cxnSpMkLst>
            <pc:docMk/>
            <pc:sldMk cId="1249251414" sldId="271"/>
            <ac:cxnSpMk id="20" creationId="{1DF5F086-171B-48C1-88DD-EBC44591336E}"/>
          </ac:cxnSpMkLst>
        </pc:cxnChg>
      </pc:sldChg>
    </pc:docChg>
  </pc:docChgLst>
  <pc:docChgLst>
    <pc:chgData name="Joseph Highe" userId="S::joseph.highe@revature.com::955b9bf1-2fc3-425c-bb80-056211376f04" providerId="AD" clId="Web-{433CBA00-501E-E401-4DF5-B67DDACFCAC4}"/>
    <pc:docChg chg="modSld">
      <pc:chgData name="Joseph Highe" userId="S::joseph.highe@revature.com::955b9bf1-2fc3-425c-bb80-056211376f04" providerId="AD" clId="Web-{433CBA00-501E-E401-4DF5-B67DDACFCAC4}" dt="2022-05-26T21:40:18.341" v="7"/>
      <pc:docMkLst>
        <pc:docMk/>
      </pc:docMkLst>
      <pc:sldChg chg="addAnim delAnim modAnim">
        <pc:chgData name="Joseph Highe" userId="S::joseph.highe@revature.com::955b9bf1-2fc3-425c-bb80-056211376f04" providerId="AD" clId="Web-{433CBA00-501E-E401-4DF5-B67DDACFCAC4}" dt="2022-05-26T21:40:18.341" v="7"/>
        <pc:sldMkLst>
          <pc:docMk/>
          <pc:sldMk cId="0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19:18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9864,'0'0'944,"0"0"-50,0 0-196,0 0-122,0 0-288,0 0-120,0 0-192,0 0-188,0 0-560,11 0-1054,11 0 494,-20 0 1067,7 0-1042,1 0-3659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5:25.216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873.84">227 135,'0'0</inkml:trace>
  <inkml:trace contextRef="#ctx0" brushRef="#br0" timeOffset="2498.98">227 266,'0'0</inkml:trace>
  <inkml:trace contextRef="#ctx0" brushRef="#br0" timeOffset="3108.47">122 266,'0'0</inkml:trace>
  <inkml:trace contextRef="#ctx0" brushRef="#br0" timeOffset="3760.51">175 109,'5'0,"5"0,1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7:41.417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">227 135,'0'0</inkml:trace>
  <inkml:trace contextRef="#ctx0" brushRef="#br0" timeOffset="2">227 266,'0'0</inkml:trace>
  <inkml:trace contextRef="#ctx0" brushRef="#br0" timeOffset="3">122 266,'0'0</inkml:trace>
  <inkml:trace contextRef="#ctx0" brushRef="#br0" timeOffset="4">175 109,'5'0,"5"0,1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4_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19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  <p:sldLayoutId id="2147483706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browse/application--software#:~:text=definitions%20for%20application-,application,are%20all%20examples%20of%20applications.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</p:spPr>
        <p:txBody>
          <a:bodyPr anchor="b">
            <a:normAutofit/>
          </a:bodyPr>
          <a:lstStyle/>
          <a:p>
            <a:r>
              <a:rPr lang="en-US" dirty="0"/>
              <a:t>Programming and Java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Java?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14131"/>
            <a:ext cx="8383980" cy="513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" indent="0">
              <a:spcBef>
                <a:spcPts val="0"/>
              </a:spcBef>
              <a:buClr>
                <a:srgbClr val="F36A25"/>
              </a:buClr>
              <a:buSzPts val="2800"/>
              <a:buNone/>
            </a:pPr>
            <a:r>
              <a:rPr lang="en-US" sz="2400" b="1" dirty="0">
                <a:solidFill>
                  <a:srgbClr val="474C55"/>
                </a:solidFill>
                <a:sym typeface="Arial"/>
              </a:rPr>
              <a:t>Java is a high-level, general purpose, objected oriented programming language:</a:t>
            </a:r>
          </a:p>
          <a:p>
            <a:pPr marL="360" indent="0">
              <a:spcBef>
                <a:spcPts val="0"/>
              </a:spcBef>
              <a:buClr>
                <a:srgbClr val="F36A25"/>
              </a:buClr>
              <a:buSzPts val="2800"/>
              <a:buNone/>
            </a:pPr>
            <a:endParaRPr sz="2000" dirty="0">
              <a:solidFill>
                <a:srgbClr val="474C55"/>
              </a:solidFill>
              <a:sym typeface="Arial"/>
            </a:endParaRPr>
          </a:p>
          <a:p>
            <a:pPr marL="343260">
              <a:spcBef>
                <a:spcPts val="560"/>
              </a:spcBef>
              <a:buClr>
                <a:srgbClr val="F36A25"/>
              </a:buClr>
              <a:buSzPts val="2800"/>
            </a:pP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High level:</a:t>
            </a:r>
          </a:p>
          <a:p>
            <a:pPr marL="743310" lvl="1"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000" dirty="0">
                <a:solidFill>
                  <a:srgbClr val="474C55"/>
                </a:solidFill>
                <a:sym typeface="Arial"/>
              </a:rPr>
              <a:t>No memory management in Java</a:t>
            </a:r>
          </a:p>
          <a:p>
            <a:pPr marL="743310" lvl="1"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sz="2000" dirty="0">
                <a:solidFill>
                  <a:srgbClr val="474C55"/>
                </a:solidFill>
              </a:rPr>
              <a:t>Designed to be easier to use than lower level languages</a:t>
            </a:r>
          </a:p>
          <a:p>
            <a:pPr marL="457560" lvl="1" indent="0">
              <a:buClr>
                <a:srgbClr val="F36A25"/>
              </a:buClr>
              <a:buNone/>
            </a:pPr>
            <a:endParaRPr lang="en-US" sz="2000" dirty="0"/>
          </a:p>
          <a:p>
            <a:pPr marL="400410">
              <a:buClr>
                <a:srgbClr val="F36A25"/>
              </a:buClr>
            </a:pPr>
            <a:r>
              <a:rPr lang="en-US" sz="2400" b="1" dirty="0"/>
              <a:t>General purpose:</a:t>
            </a:r>
          </a:p>
          <a:p>
            <a:pPr marL="743310" lvl="1"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Capable of creating a variety of programs</a:t>
            </a:r>
          </a:p>
          <a:p>
            <a:pPr marL="457560" lvl="1" indent="0">
              <a:buClr>
                <a:srgbClr val="F36A25"/>
              </a:buClr>
              <a:buNone/>
            </a:pPr>
            <a:endParaRPr lang="en-US" sz="2000" dirty="0">
              <a:solidFill>
                <a:srgbClr val="474C55"/>
              </a:solidFill>
            </a:endParaRPr>
          </a:p>
          <a:p>
            <a:pPr marL="400410">
              <a:spcBef>
                <a:spcPts val="480"/>
              </a:spcBef>
              <a:buClr>
                <a:srgbClr val="F36A25"/>
              </a:buClr>
              <a:buSzPts val="2400"/>
            </a:pPr>
            <a:r>
              <a:rPr lang="en-US" b="1" dirty="0"/>
              <a:t>Object Oriented:</a:t>
            </a:r>
          </a:p>
          <a:p>
            <a:pPr marL="743310" lvl="1">
              <a:buClr>
                <a:srgbClr val="F36A25"/>
              </a:buClr>
            </a:pPr>
            <a:r>
              <a:rPr lang="en-US" sz="2000" dirty="0"/>
              <a:t>allows you to easily create modular, reusable code</a:t>
            </a:r>
          </a:p>
          <a:p>
            <a:pPr marL="743310" lvl="1"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How Does Java work?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A037-DEE7-44BB-BB78-E2A0469CC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50336"/>
            <a:ext cx="8383980" cy="465707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JDK:</a:t>
            </a:r>
            <a:r>
              <a:rPr lang="en-US" sz="2400" dirty="0"/>
              <a:t> The Java Development Kit is required to </a:t>
            </a:r>
            <a:r>
              <a:rPr lang="en-US" sz="2400" b="1" dirty="0"/>
              <a:t>develop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this is what you installed when you “installed Java”</a:t>
            </a:r>
          </a:p>
          <a:p>
            <a:pPr lvl="1"/>
            <a:r>
              <a:rPr lang="en-US" sz="2000" dirty="0"/>
              <a:t>It contains a </a:t>
            </a:r>
            <a:r>
              <a:rPr lang="en-US" sz="2000" b="1" dirty="0"/>
              <a:t>compiler</a:t>
            </a:r>
            <a:r>
              <a:rPr lang="en-US" sz="2000" dirty="0"/>
              <a:t> and the JRE</a:t>
            </a:r>
          </a:p>
          <a:p>
            <a:pPr lvl="1"/>
            <a:r>
              <a:rPr lang="en-US" sz="2000" dirty="0"/>
              <a:t>The compiler converts Java source code into bytecode</a:t>
            </a:r>
          </a:p>
          <a:p>
            <a:r>
              <a:rPr lang="en-US" sz="2400" b="1" dirty="0"/>
              <a:t>JRE: </a:t>
            </a:r>
            <a:r>
              <a:rPr lang="en-US" sz="2400" dirty="0"/>
              <a:t>The Java Runtime Environment is required to </a:t>
            </a:r>
            <a:r>
              <a:rPr lang="en-US" sz="2400" b="1" dirty="0"/>
              <a:t>run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it contains the Java API</a:t>
            </a:r>
          </a:p>
          <a:p>
            <a:pPr lvl="1"/>
            <a:r>
              <a:rPr lang="en-US" sz="2000" dirty="0"/>
              <a:t>It contains the JVM</a:t>
            </a:r>
          </a:p>
          <a:p>
            <a:r>
              <a:rPr lang="en-US" sz="2400" b="1" dirty="0"/>
              <a:t>JVM: </a:t>
            </a:r>
            <a:r>
              <a:rPr lang="en-US" sz="2400" dirty="0"/>
              <a:t>The Java Virtual Machine is an </a:t>
            </a:r>
            <a:r>
              <a:rPr lang="en-US" sz="2400" b="1" dirty="0"/>
              <a:t>interpreter</a:t>
            </a:r>
            <a:r>
              <a:rPr lang="en-US" sz="2400" dirty="0"/>
              <a:t> that executes Java programs</a:t>
            </a:r>
          </a:p>
          <a:p>
            <a:pPr lvl="1"/>
            <a:r>
              <a:rPr lang="en-US" sz="2000" dirty="0"/>
              <a:t>It takes in bytecode created by the compiler and translates and executes it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687-FC36-4628-A7FB-F67D987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 JRE, JVM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BCEC-77E7-4D40-B575-EDB061FA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95CA-9ECE-4B80-903D-62A77103A841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/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14:cNvPr>
              <p14:cNvContentPartPr/>
              <p14:nvPr/>
            </p14:nvContentPartPr>
            <p14:xfrm>
              <a:off x="4721077" y="3457292"/>
              <a:ext cx="19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37" y="3448652"/>
                <a:ext cx="37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B2C8024-0DFB-4664-9D60-1FC2F51226C7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FADB2-4D94-4BA3-82FC-2F78CBEDA5ED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6E8BE-D0B1-447D-9B31-63172F9DAA6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1D67B8F-72A8-4739-8BC0-E05570199DD3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C5F55C-B4B3-48D7-8CB7-1B374219866E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3FBC8F-B443-48B1-A4C1-7951E1E005FB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CE484F-0D46-46BC-8579-D124FFDDB7E2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14:cNvPr>
              <p14:cNvContentPartPr/>
              <p14:nvPr/>
            </p14:nvContentPartPr>
            <p14:xfrm>
              <a:off x="6488506" y="3392132"/>
              <a:ext cx="101520" cy="10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506" y="3383132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8F4D69AB-4332-4F5B-8529-9A5D5E2132D8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BE5914-F7A3-40F3-810C-1269638EBC6B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4CDFA0A-CFDB-4F5F-AF3D-D8BE99A12F2A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0FF403-ADD3-414C-B437-D60E369F9B13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14:cNvPr>
              <p14:cNvContentPartPr/>
              <p14:nvPr/>
            </p14:nvContentPartPr>
            <p14:xfrm>
              <a:off x="6704633" y="5397033"/>
              <a:ext cx="10152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33" y="5388033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661F72A-B3D6-4ADB-842A-B50E6D2D9051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1269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/>
      <p:bldP spid="32" grpId="0" animBg="1"/>
      <p:bldP spid="33" grpId="0" animBg="1"/>
      <p:bldP spid="37" grpId="0" animBg="1"/>
      <p:bldP spid="38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Getting Started with Java</a:t>
            </a:r>
          </a:p>
        </p:txBody>
      </p:sp>
    </p:spTree>
    <p:extLst>
      <p:ext uri="{BB962C8B-B14F-4D97-AF65-F5344CB8AC3E}">
        <p14:creationId xmlns:p14="http://schemas.microsoft.com/office/powerpoint/2010/main" val="282706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Java is Strict with Syntax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 and warn you.</a:t>
            </a:r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endParaRPr dirty="0"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b="1" dirty="0">
                <a:solidFill>
                  <a:srgbClr val="474C55"/>
                </a:solidFill>
              </a:rPr>
              <a:t>Object Oriented Programming: </a:t>
            </a:r>
            <a:r>
              <a:rPr lang="en-US" dirty="0">
                <a:solidFill>
                  <a:srgbClr val="474C55"/>
                </a:solidFill>
              </a:rPr>
              <a:t>w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riting code in such a manner as to model real-world objects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have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State:</a:t>
            </a:r>
            <a:r>
              <a:rPr lang="en-US" dirty="0">
                <a:solidFill>
                  <a:srgbClr val="474C55"/>
                </a:solidFill>
              </a:rPr>
              <a:t> properties or characteristics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Behavior: </a:t>
            </a:r>
            <a:r>
              <a:rPr lang="en-US" dirty="0">
                <a:solidFill>
                  <a:srgbClr val="474C55"/>
                </a:solidFill>
              </a:rPr>
              <a:t>an action the object can do</a:t>
            </a:r>
            <a:endParaRPr lang="en-US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7B49485-89FA-4981-B799-0AA86164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05" y="1628554"/>
            <a:ext cx="2661985" cy="2661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88DB6-7B49-444D-8E14-376CB5EABB80}"/>
              </a:ext>
            </a:extLst>
          </p:cNvPr>
          <p:cNvSpPr txBox="1"/>
          <p:nvPr/>
        </p:nvSpPr>
        <p:spPr>
          <a:xfrm>
            <a:off x="5564791" y="449983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CE472-C3BF-4A74-8CE5-8EF24AD81191}"/>
              </a:ext>
            </a:extLst>
          </p:cNvPr>
          <p:cNvSpPr txBox="1"/>
          <p:nvPr/>
        </p:nvSpPr>
        <p:spPr>
          <a:xfrm>
            <a:off x="7340170" y="4499838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42BB1-BCE2-403E-B97E-FDD555635D40}"/>
              </a:ext>
            </a:extLst>
          </p:cNvPr>
          <p:cNvSpPr txBox="1"/>
          <p:nvPr/>
        </p:nvSpPr>
        <p:spPr>
          <a:xfrm>
            <a:off x="5564791" y="4899948"/>
            <a:ext cx="1031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 or off</a:t>
            </a:r>
          </a:p>
          <a:p>
            <a:r>
              <a:rPr lang="en-US" sz="1800" dirty="0"/>
              <a:t>color</a:t>
            </a:r>
          </a:p>
          <a:p>
            <a:r>
              <a:rPr lang="en-US" sz="1800" dirty="0"/>
              <a:t>name</a:t>
            </a:r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34BCE-02C2-4099-B5E1-AC6ECA46FFE0}"/>
              </a:ext>
            </a:extLst>
          </p:cNvPr>
          <p:cNvSpPr txBox="1"/>
          <p:nvPr/>
        </p:nvSpPr>
        <p:spPr>
          <a:xfrm>
            <a:off x="7462285" y="4899947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walk</a:t>
            </a:r>
          </a:p>
          <a:p>
            <a:r>
              <a:rPr lang="en-US" sz="1800" dirty="0"/>
              <a:t>grab things</a:t>
            </a:r>
          </a:p>
          <a:p>
            <a:r>
              <a:rPr lang="en-US" sz="1800" dirty="0"/>
              <a:t>light up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C1F-3F15-4136-A0E1-A64D721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5B0A-7E59-489B-A591-C7F2B613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18437"/>
            <a:ext cx="5475768" cy="5316280"/>
          </a:xfrm>
        </p:spPr>
        <p:txBody>
          <a:bodyPr>
            <a:normAutofit lnSpcReduction="10000"/>
          </a:bodyPr>
          <a:lstStyle/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Java code is written as </a:t>
            </a:r>
            <a:r>
              <a:rPr lang="en-US" sz="2400" b="1" dirty="0">
                <a:solidFill>
                  <a:srgbClr val="474C55"/>
                </a:solidFill>
              </a:rPr>
              <a:t>modules, packages, and classes </a:t>
            </a:r>
            <a:r>
              <a:rPr lang="en-US" sz="2400" dirty="0">
                <a:solidFill>
                  <a:srgbClr val="474C55"/>
                </a:solidFill>
              </a:rPr>
              <a:t>instead of a list of instructions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groupings of packages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Packages</a:t>
            </a:r>
            <a:r>
              <a:rPr lang="en-US" dirty="0">
                <a:solidFill>
                  <a:srgbClr val="474C55"/>
                </a:solidFill>
              </a:rPr>
              <a:t> are groupings of classes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for objects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Code is written within classes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One class is used to start program execution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This modular approach to organizing our project makes it easier to test, maintain, and refactor.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4050-10D5-4A8D-AF18-BB4836388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C7B14-7D83-49B9-86D6-6BC190FB959B}"/>
              </a:ext>
            </a:extLst>
          </p:cNvPr>
          <p:cNvSpPr/>
          <p:nvPr/>
        </p:nvSpPr>
        <p:spPr>
          <a:xfrm>
            <a:off x="5762847" y="1814623"/>
            <a:ext cx="3094073" cy="36824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08E84-90FC-4469-AB90-D796D19859AA}"/>
              </a:ext>
            </a:extLst>
          </p:cNvPr>
          <p:cNvSpPr txBox="1"/>
          <p:nvPr/>
        </p:nvSpPr>
        <p:spPr>
          <a:xfrm>
            <a:off x="6602681" y="1490204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579F6A-8844-449A-9D72-8DFD73AA6571}"/>
              </a:ext>
            </a:extLst>
          </p:cNvPr>
          <p:cNvGrpSpPr/>
          <p:nvPr/>
        </p:nvGrpSpPr>
        <p:grpSpPr>
          <a:xfrm>
            <a:off x="6011498" y="1938861"/>
            <a:ext cx="2583712" cy="1626781"/>
            <a:chOff x="6018028" y="2105247"/>
            <a:chExt cx="2583712" cy="16267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FB46C6-331F-4A39-A907-7445EED4C18E}"/>
                </a:ext>
              </a:extLst>
            </p:cNvPr>
            <p:cNvSpPr/>
            <p:nvPr/>
          </p:nvSpPr>
          <p:spPr>
            <a:xfrm>
              <a:off x="6018028" y="2105247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E17B73-FBEB-4DB3-9006-BCEF9A8200E7}"/>
                </a:ext>
              </a:extLst>
            </p:cNvPr>
            <p:cNvSpPr/>
            <p:nvPr/>
          </p:nvSpPr>
          <p:spPr>
            <a:xfrm>
              <a:off x="6134986" y="2232836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46400-BC9D-4EA4-89C1-96CF17F3A2E0}"/>
                </a:ext>
              </a:extLst>
            </p:cNvPr>
            <p:cNvSpPr/>
            <p:nvPr/>
          </p:nvSpPr>
          <p:spPr>
            <a:xfrm>
              <a:off x="6999570" y="2232833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BDF730-13A7-4A79-A89B-8AF941A90FBB}"/>
                </a:ext>
              </a:extLst>
            </p:cNvPr>
            <p:cNvSpPr/>
            <p:nvPr/>
          </p:nvSpPr>
          <p:spPr>
            <a:xfrm>
              <a:off x="7838991" y="2232834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F91DB1-B0A3-438A-AE4A-86C81132B3D4}"/>
                </a:ext>
              </a:extLst>
            </p:cNvPr>
            <p:cNvSpPr/>
            <p:nvPr/>
          </p:nvSpPr>
          <p:spPr>
            <a:xfrm>
              <a:off x="6241312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21F5D6-6F69-4992-BB34-5D17267B53E1}"/>
                </a:ext>
              </a:extLst>
            </p:cNvPr>
            <p:cNvSpPr/>
            <p:nvPr/>
          </p:nvSpPr>
          <p:spPr>
            <a:xfrm>
              <a:off x="6241312" y="2810540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87F5-FE1F-4013-A23A-4086EE8231B1}"/>
                </a:ext>
              </a:extLst>
            </p:cNvPr>
            <p:cNvSpPr/>
            <p:nvPr/>
          </p:nvSpPr>
          <p:spPr>
            <a:xfrm>
              <a:off x="6230679" y="318533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024A0C-41E9-4D86-9C74-97AF24A31EC2}"/>
                </a:ext>
              </a:extLst>
            </p:cNvPr>
            <p:cNvSpPr/>
            <p:nvPr/>
          </p:nvSpPr>
          <p:spPr>
            <a:xfrm>
              <a:off x="7072068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FCC076-4DDC-4E6F-975E-A6FD5272BB58}"/>
                </a:ext>
              </a:extLst>
            </p:cNvPr>
            <p:cNvSpPr/>
            <p:nvPr/>
          </p:nvSpPr>
          <p:spPr>
            <a:xfrm>
              <a:off x="7915047" y="244548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65FAFC-597C-4643-8064-552B2B1F9E18}"/>
                </a:ext>
              </a:extLst>
            </p:cNvPr>
            <p:cNvSpPr/>
            <p:nvPr/>
          </p:nvSpPr>
          <p:spPr>
            <a:xfrm>
              <a:off x="7922102" y="2788383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50E014-F858-4A31-9315-6A48D5F22D44}"/>
              </a:ext>
            </a:extLst>
          </p:cNvPr>
          <p:cNvGrpSpPr/>
          <p:nvPr/>
        </p:nvGrpSpPr>
        <p:grpSpPr>
          <a:xfrm>
            <a:off x="6044609" y="3674621"/>
            <a:ext cx="2583712" cy="1626781"/>
            <a:chOff x="6018028" y="4072270"/>
            <a:chExt cx="2583712" cy="162678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46B130-75EB-4B1F-A224-689B82E7640A}"/>
                </a:ext>
              </a:extLst>
            </p:cNvPr>
            <p:cNvSpPr/>
            <p:nvPr/>
          </p:nvSpPr>
          <p:spPr>
            <a:xfrm>
              <a:off x="6018028" y="4072270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AAA41D-7B76-4AD5-9B3B-2C5A0C064339}"/>
                </a:ext>
              </a:extLst>
            </p:cNvPr>
            <p:cNvSpPr/>
            <p:nvPr/>
          </p:nvSpPr>
          <p:spPr>
            <a:xfrm>
              <a:off x="6462367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03EAC8C-E348-47DD-AFC7-F15B89C1B740}"/>
                </a:ext>
              </a:extLst>
            </p:cNvPr>
            <p:cNvSpPr/>
            <p:nvPr/>
          </p:nvSpPr>
          <p:spPr>
            <a:xfrm>
              <a:off x="7497286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5F027-8D22-4D6A-AB76-307A632715AC}"/>
                </a:ext>
              </a:extLst>
            </p:cNvPr>
            <p:cNvSpPr/>
            <p:nvPr/>
          </p:nvSpPr>
          <p:spPr>
            <a:xfrm>
              <a:off x="6541879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A0EE7E-F64F-40F6-928B-DC00128FFFCF}"/>
                </a:ext>
              </a:extLst>
            </p:cNvPr>
            <p:cNvSpPr/>
            <p:nvPr/>
          </p:nvSpPr>
          <p:spPr>
            <a:xfrm>
              <a:off x="7587452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2B1358-3CF8-4270-AFC1-1315256E9764}"/>
                </a:ext>
              </a:extLst>
            </p:cNvPr>
            <p:cNvSpPr/>
            <p:nvPr/>
          </p:nvSpPr>
          <p:spPr>
            <a:xfrm>
              <a:off x="7575146" y="4734146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C7D265-2EDC-4CF7-83CF-D89D8C670A4C}"/>
                </a:ext>
              </a:extLst>
            </p:cNvPr>
            <p:cNvSpPr/>
            <p:nvPr/>
          </p:nvSpPr>
          <p:spPr>
            <a:xfrm>
              <a:off x="7575146" y="50743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9DD07A-E52E-43D7-B085-D56E6AAF2009}"/>
              </a:ext>
            </a:extLst>
          </p:cNvPr>
          <p:cNvSpPr/>
          <p:nvPr/>
        </p:nvSpPr>
        <p:spPr>
          <a:xfrm>
            <a:off x="5954232" y="5709685"/>
            <a:ext cx="372139" cy="32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6F5537-ACD8-40BF-9F83-FEE5601C5137}"/>
              </a:ext>
            </a:extLst>
          </p:cNvPr>
          <p:cNvSpPr/>
          <p:nvPr/>
        </p:nvSpPr>
        <p:spPr>
          <a:xfrm>
            <a:off x="5958335" y="6221096"/>
            <a:ext cx="372139" cy="3251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C2F8D8-C78E-419E-835B-16C855D26EC7}"/>
              </a:ext>
            </a:extLst>
          </p:cNvPr>
          <p:cNvSpPr/>
          <p:nvPr/>
        </p:nvSpPr>
        <p:spPr>
          <a:xfrm>
            <a:off x="7551454" y="5727404"/>
            <a:ext cx="372139" cy="325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0F39E-5218-4D02-B505-BF8200745B44}"/>
              </a:ext>
            </a:extLst>
          </p:cNvPr>
          <p:cNvSpPr txBox="1"/>
          <p:nvPr/>
        </p:nvSpPr>
        <p:spPr>
          <a:xfrm>
            <a:off x="6374268" y="571838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A75FAB-1A7B-4C3B-BA2A-C33FEA232C16}"/>
              </a:ext>
            </a:extLst>
          </p:cNvPr>
          <p:cNvSpPr txBox="1"/>
          <p:nvPr/>
        </p:nvSpPr>
        <p:spPr>
          <a:xfrm>
            <a:off x="6399084" y="619596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C2002-156C-4ECC-9462-750F8E7B42AE}"/>
              </a:ext>
            </a:extLst>
          </p:cNvPr>
          <p:cNvSpPr txBox="1"/>
          <p:nvPr/>
        </p:nvSpPr>
        <p:spPr>
          <a:xfrm>
            <a:off x="8004027" y="57110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32348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Package Structure	</a:t>
            </a:r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498176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50" b="1" dirty="0">
                <a:latin typeface="Arial"/>
                <a:cs typeface="Arial"/>
              </a:rPr>
              <a:t>Packages </a:t>
            </a:r>
            <a:r>
              <a:rPr lang="en-US" sz="2550" dirty="0">
                <a:latin typeface="Arial"/>
                <a:cs typeface="Arial"/>
              </a:rPr>
              <a:t>become nested folders used to organize sub-packages, classes, or interfaces</a:t>
            </a:r>
            <a:endParaRPr lang="en-US" sz="255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 err="1"/>
              <a:t>com.revature.example</a:t>
            </a:r>
            <a:r>
              <a:rPr lang="en-US" sz="2220" b="1" dirty="0"/>
              <a:t> </a:t>
            </a:r>
            <a:r>
              <a:rPr lang="en-US" sz="2220" dirty="0">
                <a:solidFill>
                  <a:schemeClr val="accent1"/>
                </a:solidFill>
              </a:rPr>
              <a:t>→</a:t>
            </a:r>
            <a:r>
              <a:rPr lang="en-US" sz="2220" b="1" dirty="0"/>
              <a:t> /com/</a:t>
            </a:r>
            <a:r>
              <a:rPr lang="en-US" sz="2220" b="1" dirty="0" err="1"/>
              <a:t>revature</a:t>
            </a:r>
            <a:r>
              <a:rPr lang="en-US" sz="2220" b="1" dirty="0"/>
              <a:t>/examples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b="1" dirty="0"/>
              <a:t>Package declarations </a:t>
            </a:r>
            <a:r>
              <a:rPr lang="en-US" sz="2400" dirty="0"/>
              <a:t>are used to specify which package a class is in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>
                <a:latin typeface="Arial"/>
                <a:cs typeface="Arial"/>
              </a:rPr>
              <a:t>They must be the first statement in your class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>
                <a:latin typeface="Arial"/>
                <a:cs typeface="Arial"/>
              </a:rPr>
              <a:t>if you don’t put a source file in a package, it goes into the </a:t>
            </a:r>
            <a:r>
              <a:rPr lang="en-US" sz="2000" b="1" dirty="0">
                <a:latin typeface="Arial"/>
                <a:cs typeface="Arial"/>
              </a:rPr>
              <a:t>default package</a:t>
            </a:r>
            <a:endParaRPr lang="en-US" sz="2000" dirty="0">
              <a:latin typeface="Arial"/>
              <a:cs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3150581" y="4663445"/>
            <a:ext cx="4793069" cy="18828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other code here	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5EE25-8A03-49C8-B6E5-7197DBC21147}"/>
              </a:ext>
            </a:extLst>
          </p:cNvPr>
          <p:cNvSpPr txBox="1"/>
          <p:nvPr/>
        </p:nvSpPr>
        <p:spPr>
          <a:xfrm>
            <a:off x="1588260" y="235618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package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4B870-7598-4D09-81B2-DFFBE747EF86}"/>
              </a:ext>
            </a:extLst>
          </p:cNvPr>
          <p:cNvSpPr txBox="1"/>
          <p:nvPr/>
        </p:nvSpPr>
        <p:spPr>
          <a:xfrm>
            <a:off x="5547116" y="23561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folder path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57FC75-49D5-44E6-9102-8383A994F0D4}"/>
              </a:ext>
            </a:extLst>
          </p:cNvPr>
          <p:cNvCxnSpPr/>
          <p:nvPr/>
        </p:nvCxnSpPr>
        <p:spPr>
          <a:xfrm>
            <a:off x="2328531" y="5226827"/>
            <a:ext cx="6166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C801D-31BE-43B0-8E4C-800478CA8F94}"/>
              </a:ext>
            </a:extLst>
          </p:cNvPr>
          <p:cNvSpPr txBox="1"/>
          <p:nvPr/>
        </p:nvSpPr>
        <p:spPr>
          <a:xfrm>
            <a:off x="777240" y="4973438"/>
            <a:ext cx="155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9798-573B-46FA-B7B4-FD841CBCF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write our code in </a:t>
            </a:r>
            <a:r>
              <a:rPr lang="en-US" b="1" dirty="0"/>
              <a:t>classes</a:t>
            </a:r>
          </a:p>
          <a:p>
            <a:r>
              <a:rPr lang="en-US" b="1" dirty="0"/>
              <a:t>Classes 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are blueprints used to </a:t>
            </a:r>
            <a:r>
              <a:rPr lang="en-US" sz="2800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lang="en-US" dirty="0"/>
          </a:p>
          <a:p>
            <a:pPr lvl="1"/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 that are given to each object created from the class</a:t>
            </a:r>
          </a:p>
          <a:p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 and can change</a:t>
            </a:r>
          </a:p>
          <a:p>
            <a:pPr lvl="1"/>
            <a:r>
              <a:rPr lang="en-US" sz="2400" dirty="0">
                <a:solidFill>
                  <a:srgbClr val="474C55"/>
                </a:solidFill>
              </a:rPr>
              <a:t>Example) Two people both have the </a:t>
            </a:r>
            <a:r>
              <a:rPr lang="en-US" sz="2400" b="1" dirty="0">
                <a:solidFill>
                  <a:srgbClr val="474C55"/>
                </a:solidFill>
              </a:rPr>
              <a:t>name</a:t>
            </a:r>
            <a:r>
              <a:rPr lang="en-US" sz="2400" dirty="0">
                <a:solidFill>
                  <a:srgbClr val="474C55"/>
                </a:solidFill>
              </a:rPr>
              <a:t> variable but the value for one person’s name is Bob, while the value of the other person’s name is Francis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0844B-022F-4A6C-98D3-B1ADB4E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89E73-F57F-4A64-A80A-ABFA87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439-1650-4608-A6FB-4D8060B8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81989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main() method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b="1" dirty="0">
                <a:solidFill>
                  <a:srgbClr val="474C55"/>
                </a:solidFill>
                <a:sym typeface="Arial"/>
              </a:rPr>
              <a:t>executable</a:t>
            </a:r>
            <a:endParaRPr b="1"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This is the starting point of your application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lvl="1" indent="-342720">
              <a:lnSpc>
                <a:spcPct val="90000"/>
              </a:lnSpc>
              <a:spcBef>
                <a:spcPts val="520"/>
              </a:spcBef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one executable class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970749-7355-4819-9D4E-73318ED95036}"/>
              </a:ext>
            </a:extLst>
          </p:cNvPr>
          <p:cNvSpPr/>
          <p:nvPr/>
        </p:nvSpPr>
        <p:spPr>
          <a:xfrm>
            <a:off x="1020726" y="4159937"/>
            <a:ext cx="6751674" cy="1880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9F7A3-03EB-4A23-8EDB-78247E8430FB}"/>
              </a:ext>
            </a:extLst>
          </p:cNvPr>
          <p:cNvSpPr txBox="1"/>
          <p:nvPr/>
        </p:nvSpPr>
        <p:spPr>
          <a:xfrm>
            <a:off x="2920838" y="6209823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an executable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1261-83EC-44F5-AAE0-4118D2B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4101-0567-48E3-BC51-066494A6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09822"/>
            <a:ext cx="8349320" cy="521901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method</a:t>
            </a:r>
            <a:r>
              <a:rPr lang="en-US" sz="2400" dirty="0"/>
              <a:t> is a block of code that runs when you call it</a:t>
            </a:r>
          </a:p>
          <a:p>
            <a:pPr lvl="1"/>
            <a:r>
              <a:rPr lang="en-US" sz="2000" dirty="0"/>
              <a:t>Can take in input</a:t>
            </a:r>
          </a:p>
          <a:p>
            <a:pPr lvl="1"/>
            <a:r>
              <a:rPr lang="en-US" sz="2000" dirty="0"/>
              <a:t>Can return a value</a:t>
            </a:r>
          </a:p>
          <a:p>
            <a:pPr lvl="1"/>
            <a:r>
              <a:rPr lang="en-US" sz="2000" dirty="0"/>
              <a:t>aka, a function!</a:t>
            </a:r>
          </a:p>
          <a:p>
            <a:r>
              <a:rPr lang="en-US" sz="2400" dirty="0"/>
              <a:t>Java wants to know </a:t>
            </a:r>
            <a:r>
              <a:rPr lang="en-US" sz="2400" b="1" dirty="0"/>
              <a:t>exactly</a:t>
            </a:r>
            <a:r>
              <a:rPr lang="en-US" sz="2400" dirty="0"/>
              <a:t> what kind of method it is:</a:t>
            </a:r>
          </a:p>
          <a:p>
            <a:pPr lvl="1"/>
            <a:r>
              <a:rPr lang="en-US" sz="2200" dirty="0"/>
              <a:t>The type of data it takes in, if any</a:t>
            </a:r>
          </a:p>
          <a:p>
            <a:pPr lvl="1"/>
            <a:r>
              <a:rPr lang="en-US" sz="2200" dirty="0"/>
              <a:t>What it returns, if anything</a:t>
            </a:r>
          </a:p>
          <a:p>
            <a:pPr lvl="1"/>
            <a:r>
              <a:rPr lang="en-US" sz="2200" dirty="0"/>
              <a:t>If it belongs to the class*</a:t>
            </a:r>
          </a:p>
          <a:p>
            <a:pPr lvl="1"/>
            <a:r>
              <a:rPr lang="en-US" sz="2200" dirty="0"/>
              <a:t>Its level of access*</a:t>
            </a:r>
          </a:p>
          <a:p>
            <a:pPr marL="1016000" lvl="2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sz="1800" dirty="0"/>
              <a:t>* Don’t worry about these last two things, we’ll go over them later!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2AB8-EBD3-48A8-A361-6B51ECFF2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{}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Javadoc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2295939"/>
            <a:ext cx="8383980" cy="37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is the documentation for the Java language.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hlinkClick r:id="rId3"/>
              </a:rPr>
              <a:t>https://docs.oracle.com/en/java/javase/11/docs/api/index.html</a:t>
            </a:r>
            <a:r>
              <a:rPr lang="en-US" dirty="0"/>
              <a:t> 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sz="15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describes every class and method in the Java API.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6D406-571D-4C22-8461-016B15DE4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051029-FDB7-4FBA-A29E-C0BC5F5E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DDF827-6D18-4085-97C6-89F4656AF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programming work?</a:t>
            </a:r>
          </a:p>
          <a:p>
            <a:r>
              <a:rPr lang="en-US" dirty="0"/>
              <a:t>What is Java?</a:t>
            </a:r>
          </a:p>
          <a:p>
            <a:r>
              <a:rPr lang="en-US" dirty="0"/>
              <a:t>What are the steps from writing Java code to running on the computer?</a:t>
            </a:r>
          </a:p>
          <a:p>
            <a:r>
              <a:rPr lang="en-US" dirty="0"/>
              <a:t>What are compile time errors?</a:t>
            </a:r>
          </a:p>
          <a:p>
            <a:r>
              <a:rPr lang="en-US" dirty="0"/>
              <a:t>What is Object Oriented Programming?</a:t>
            </a:r>
          </a:p>
          <a:p>
            <a:r>
              <a:rPr lang="en-US" dirty="0"/>
              <a:t>What are packages, classes, and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4A2A-F7B6-4638-BF65-EA4E490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952FD-B524-449D-BCA9-02674D041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500" y="2478974"/>
            <a:ext cx="8826500" cy="2142721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9161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8094-8219-4441-A13A-B40E954B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FB4C-3CB5-4A34-9ED9-F2A157E7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Programming: </a:t>
            </a:r>
            <a:r>
              <a:rPr lang="en-US" dirty="0"/>
              <a:t>writing source code that gives the computer instructions</a:t>
            </a:r>
          </a:p>
          <a:p>
            <a:r>
              <a:rPr lang="en-US" b="1" dirty="0"/>
              <a:t>Source code: </a:t>
            </a:r>
            <a:r>
              <a:rPr lang="en-US" dirty="0"/>
              <a:t>code that we write that makes up a program</a:t>
            </a:r>
          </a:p>
          <a:p>
            <a:r>
              <a:rPr lang="en-US" b="1" dirty="0"/>
              <a:t>Program: </a:t>
            </a:r>
            <a:r>
              <a:rPr lang="en-US" dirty="0"/>
              <a:t>a group of instructions bundled together to perform one main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A3C8-B1F3-4F67-8499-53E2546C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357-834B-4AE0-9E9F-358DD5CC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B43B-FDC3-47D7-A6C4-95F50622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547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application </a:t>
            </a:r>
            <a:r>
              <a:rPr lang="en-US" dirty="0"/>
              <a:t>is a computer program with an </a:t>
            </a:r>
            <a:r>
              <a:rPr lang="en-US" b="1" dirty="0"/>
              <a:t>interface</a:t>
            </a:r>
            <a:r>
              <a:rPr lang="en-US" dirty="0"/>
              <a:t>, enabling people to use the computer as a </a:t>
            </a:r>
            <a:r>
              <a:rPr lang="en-US" b="1" dirty="0"/>
              <a:t>tool</a:t>
            </a:r>
            <a:r>
              <a:rPr lang="en-US" dirty="0"/>
              <a:t> to accomplish a specific task – </a:t>
            </a:r>
            <a:r>
              <a:rPr lang="en-US" dirty="0">
                <a:hlinkClick r:id="rId2"/>
              </a:rPr>
              <a:t>from dictonary.com</a:t>
            </a:r>
            <a:endParaRPr lang="en-US" dirty="0"/>
          </a:p>
          <a:p>
            <a:r>
              <a:rPr lang="en-US" b="1" dirty="0"/>
              <a:t>Interface: </a:t>
            </a:r>
            <a:r>
              <a:rPr lang="en-US" dirty="0"/>
              <a:t>provides a means of interaction between two things. Two types:</a:t>
            </a:r>
          </a:p>
          <a:p>
            <a:pPr lvl="1"/>
            <a:r>
              <a:rPr lang="en-US" b="1" dirty="0"/>
              <a:t>GUI:</a:t>
            </a:r>
            <a:r>
              <a:rPr lang="en-US" dirty="0"/>
              <a:t> graphical user interface</a:t>
            </a:r>
          </a:p>
          <a:p>
            <a:pPr lvl="2"/>
            <a:r>
              <a:rPr lang="en-US" dirty="0"/>
              <a:t>uses color, buttons, graphics for the user to use to interact with the program </a:t>
            </a:r>
          </a:p>
          <a:p>
            <a:pPr lvl="1"/>
            <a:r>
              <a:rPr lang="en-US" b="1" dirty="0"/>
              <a:t>CLI:</a:t>
            </a:r>
            <a:r>
              <a:rPr lang="en-US" dirty="0"/>
              <a:t> command-line interface</a:t>
            </a:r>
          </a:p>
          <a:p>
            <a:pPr lvl="2"/>
            <a:r>
              <a:rPr lang="en-US" dirty="0"/>
              <a:t> uses mostly text-based commands for the user to use to interact with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C0CE-90BD-4B0E-A5DE-208629E5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84B25-8F4F-4500-8986-BEF48326C0A7}"/>
              </a:ext>
            </a:extLst>
          </p:cNvPr>
          <p:cNvSpPr txBox="1">
            <a:spLocks/>
          </p:cNvSpPr>
          <p:nvPr/>
        </p:nvSpPr>
        <p:spPr>
          <a:xfrm>
            <a:off x="159572" y="1486967"/>
            <a:ext cx="8736600" cy="51616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Machine code</a:t>
            </a:r>
          </a:p>
          <a:p>
            <a:pPr lvl="1"/>
            <a:r>
              <a:rPr lang="en-US"/>
              <a:t>Also known as </a:t>
            </a:r>
            <a:r>
              <a:rPr lang="en-US" b="1" dirty="0"/>
              <a:t>binary</a:t>
            </a:r>
            <a:endParaRPr lang="en-US" dirty="0"/>
          </a:p>
          <a:p>
            <a:pPr lvl="1"/>
            <a:r>
              <a:rPr lang="en-US" b="1" dirty="0"/>
              <a:t>1</a:t>
            </a:r>
            <a:r>
              <a:rPr lang="en-US" dirty="0"/>
              <a:t>s and </a:t>
            </a:r>
            <a:r>
              <a:rPr lang="en-US" b="1" dirty="0"/>
              <a:t>0</a:t>
            </a:r>
            <a:r>
              <a:rPr lang="en-US" dirty="0"/>
              <a:t>s are the only values</a:t>
            </a:r>
          </a:p>
          <a:p>
            <a:pPr lvl="1"/>
            <a:r>
              <a:rPr lang="en-US" b="1" dirty="0"/>
              <a:t>Lowest level </a:t>
            </a:r>
            <a:r>
              <a:rPr lang="en-US" dirty="0"/>
              <a:t>language that is what the computer understands</a:t>
            </a:r>
          </a:p>
          <a:p>
            <a:r>
              <a:rPr lang="en-US" b="1" dirty="0"/>
              <a:t>Assembly: </a:t>
            </a:r>
            <a:r>
              <a:rPr lang="en-US" dirty="0"/>
              <a:t>lowest level programming language</a:t>
            </a:r>
            <a:endParaRPr lang="en-US" b="1" dirty="0"/>
          </a:p>
          <a:p>
            <a:pPr lvl="3"/>
            <a:r>
              <a:rPr lang="en-US" dirty="0"/>
              <a:t>Taken in by the CPU and assembled into binary</a:t>
            </a:r>
          </a:p>
          <a:p>
            <a:pPr lvl="3"/>
            <a:r>
              <a:rPr lang="en-US" dirty="0"/>
              <a:t>Very simple instructions and a lot of them</a:t>
            </a:r>
          </a:p>
          <a:p>
            <a:pPr lvl="3"/>
            <a:r>
              <a:rPr lang="en-US" dirty="0"/>
              <a:t>Specific to the type of CPU</a:t>
            </a:r>
          </a:p>
          <a:p>
            <a:r>
              <a:rPr lang="en-US" b="1" dirty="0"/>
              <a:t>High Level programming language</a:t>
            </a:r>
            <a:r>
              <a:rPr lang="en-US" dirty="0"/>
              <a:t>: easier for the developer to read and write</a:t>
            </a:r>
          </a:p>
          <a:p>
            <a:pPr lvl="2"/>
            <a:r>
              <a:rPr lang="en-US" b="1" dirty="0"/>
              <a:t>Compiled: </a:t>
            </a:r>
            <a:r>
              <a:rPr lang="en-US" dirty="0"/>
              <a:t>entire source code is translated from one language to another language using a compiler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ahead of time </a:t>
            </a:r>
            <a:r>
              <a:rPr lang="en-US" dirty="0"/>
              <a:t>compilation</a:t>
            </a:r>
          </a:p>
          <a:p>
            <a:pPr lvl="2"/>
            <a:r>
              <a:rPr lang="en-US" b="1" dirty="0"/>
              <a:t>Interpreted:</a:t>
            </a:r>
            <a:r>
              <a:rPr lang="en-US" dirty="0"/>
              <a:t> source code is translated and executed line by line by an interpreter</a:t>
            </a:r>
          </a:p>
          <a:p>
            <a:pPr lvl="3"/>
            <a:r>
              <a:rPr lang="en-US" dirty="0"/>
              <a:t>this is called </a:t>
            </a:r>
            <a:r>
              <a:rPr lang="en-US" b="1" dirty="0"/>
              <a:t>just in time </a:t>
            </a:r>
            <a:r>
              <a:rPr lang="en-US" dirty="0"/>
              <a:t>compilation</a:t>
            </a:r>
          </a:p>
          <a:p>
            <a:pPr lvl="3"/>
            <a:r>
              <a:rPr lang="en-US" dirty="0"/>
              <a:t>Usually interpreted languages are meant to run in a specific environment, like the browser or a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6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04D-D27D-4B5B-BB1D-347EA7DA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from 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1385A-C254-4125-A0E3-84D16E8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47269-162D-45B3-92F2-67AA54EDF692}"/>
              </a:ext>
            </a:extLst>
          </p:cNvPr>
          <p:cNvSpPr/>
          <p:nvPr/>
        </p:nvSpPr>
        <p:spPr>
          <a:xfrm>
            <a:off x="3691269" y="207674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93D83-F4AF-4A99-8E00-428DEEE7623B}"/>
              </a:ext>
            </a:extLst>
          </p:cNvPr>
          <p:cNvCxnSpPr>
            <a:cxnSpLocks/>
          </p:cNvCxnSpPr>
          <p:nvPr/>
        </p:nvCxnSpPr>
        <p:spPr>
          <a:xfrm flipV="1">
            <a:off x="2562133" y="2866042"/>
            <a:ext cx="975516" cy="498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315720-1825-4702-A94F-BA2F8AD757E2}"/>
              </a:ext>
            </a:extLst>
          </p:cNvPr>
          <p:cNvGrpSpPr/>
          <p:nvPr/>
        </p:nvGrpSpPr>
        <p:grpSpPr>
          <a:xfrm>
            <a:off x="122730" y="3009668"/>
            <a:ext cx="2271154" cy="1472038"/>
            <a:chOff x="187655" y="1381125"/>
            <a:chExt cx="3691862" cy="2438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012599-11EE-49DD-AF2C-5C7D63A65273}"/>
                </a:ext>
              </a:extLst>
            </p:cNvPr>
            <p:cNvSpPr/>
            <p:nvPr/>
          </p:nvSpPr>
          <p:spPr>
            <a:xfrm>
              <a:off x="187655" y="1381125"/>
              <a:ext cx="3691862" cy="24384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6313CB78-9658-4AC7-8B0D-3CA858F7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10" y="1795351"/>
              <a:ext cx="1933798" cy="1933798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4D0E0-895C-4800-8B64-268CB71A18A1}"/>
              </a:ext>
            </a:extLst>
          </p:cNvPr>
          <p:cNvSpPr/>
          <p:nvPr/>
        </p:nvSpPr>
        <p:spPr>
          <a:xfrm>
            <a:off x="3740711" y="4481705"/>
            <a:ext cx="18288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C6DB2-9F5F-426A-9354-16E5607B00D9}"/>
              </a:ext>
            </a:extLst>
          </p:cNvPr>
          <p:cNvCxnSpPr>
            <a:cxnSpLocks/>
          </p:cNvCxnSpPr>
          <p:nvPr/>
        </p:nvCxnSpPr>
        <p:spPr>
          <a:xfrm>
            <a:off x="2620696" y="4340726"/>
            <a:ext cx="916953" cy="2819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03CCF5-7386-4CAB-B177-F931AFEE6249}"/>
              </a:ext>
            </a:extLst>
          </p:cNvPr>
          <p:cNvGrpSpPr/>
          <p:nvPr/>
        </p:nvGrpSpPr>
        <p:grpSpPr>
          <a:xfrm>
            <a:off x="6713273" y="3141881"/>
            <a:ext cx="2271155" cy="1472039"/>
            <a:chOff x="6293303" y="2494832"/>
            <a:chExt cx="2709549" cy="180483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6063D4D-E7CF-411F-80D6-FC1AB0727B73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AAE22E1-40F7-4D2F-BDA3-D72E21B35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2EAA1A-BD37-46DC-B551-1A9C644BE1FF}"/>
              </a:ext>
            </a:extLst>
          </p:cNvPr>
          <p:cNvCxnSpPr>
            <a:cxnSpLocks/>
          </p:cNvCxnSpPr>
          <p:nvPr/>
        </p:nvCxnSpPr>
        <p:spPr>
          <a:xfrm>
            <a:off x="5673689" y="2899075"/>
            <a:ext cx="891763" cy="393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474A46-EE6D-43DA-8A68-32C52C1EAF88}"/>
              </a:ext>
            </a:extLst>
          </p:cNvPr>
          <p:cNvCxnSpPr>
            <a:cxnSpLocks/>
          </p:cNvCxnSpPr>
          <p:nvPr/>
        </p:nvCxnSpPr>
        <p:spPr>
          <a:xfrm flipV="1">
            <a:off x="5682915" y="4249436"/>
            <a:ext cx="901345" cy="4598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30DE9F-828D-4A70-BE9B-1C83E2C76320}"/>
              </a:ext>
            </a:extLst>
          </p:cNvPr>
          <p:cNvSpPr txBox="1"/>
          <p:nvPr/>
        </p:nvSpPr>
        <p:spPr>
          <a:xfrm>
            <a:off x="92055" y="464551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Language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AC1F08-E072-47DE-AD20-702F0357925F}"/>
              </a:ext>
            </a:extLst>
          </p:cNvPr>
          <p:cNvSpPr txBox="1"/>
          <p:nvPr/>
        </p:nvSpPr>
        <p:spPr>
          <a:xfrm>
            <a:off x="6666475" y="472416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Level Language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26D94D4-C493-4FE6-A1FC-F43EC1170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70" y="3176728"/>
            <a:ext cx="568959" cy="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7F4A-7CD9-4BBB-93C6-BDCE0BF1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8107-689D-47BE-A8C0-EA4AE870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two ways a computer can store information:</a:t>
            </a:r>
          </a:p>
          <a:p>
            <a:pPr lvl="1"/>
            <a:r>
              <a:rPr lang="en-US" b="1" dirty="0"/>
              <a:t>Short-term memory:</a:t>
            </a:r>
          </a:p>
          <a:p>
            <a:pPr lvl="2"/>
            <a:r>
              <a:rPr lang="en-US" dirty="0"/>
              <a:t>Used for active programs and system processes</a:t>
            </a:r>
          </a:p>
          <a:p>
            <a:pPr lvl="2"/>
            <a:r>
              <a:rPr lang="en-US" dirty="0"/>
              <a:t>Faster access</a:t>
            </a:r>
          </a:p>
          <a:p>
            <a:pPr lvl="2"/>
            <a:r>
              <a:rPr lang="en-US" dirty="0"/>
              <a:t>Temporary (computer needs to be on)</a:t>
            </a:r>
          </a:p>
          <a:p>
            <a:pPr lvl="2"/>
            <a:r>
              <a:rPr lang="en-US" dirty="0"/>
              <a:t>RAM, CPU cache</a:t>
            </a:r>
          </a:p>
          <a:p>
            <a:pPr lvl="1"/>
            <a:r>
              <a:rPr lang="en-US" b="1" dirty="0"/>
              <a:t>Long-term memory:</a:t>
            </a:r>
          </a:p>
          <a:p>
            <a:pPr lvl="2"/>
            <a:r>
              <a:rPr lang="en-US" dirty="0"/>
              <a:t>Used for storage permanent data</a:t>
            </a:r>
          </a:p>
          <a:p>
            <a:pPr lvl="2"/>
            <a:r>
              <a:rPr lang="en-US" dirty="0"/>
              <a:t>HDD, SSD, flash drives, CDs,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When a program runs, any data it needs to create and use are stored temporarily, in RAM, until it stops executing.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C57-43D0-4282-8661-54C82F283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0681331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FC0910-333E-4656-9DB6-8CAF398A7A42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customXml/itemProps2.xml><?xml version="1.0" encoding="utf-8"?>
<ds:datastoreItem xmlns:ds="http://schemas.openxmlformats.org/officeDocument/2006/customXml" ds:itemID="{63C743E8-DFBC-48E2-9E4E-B9288DEAE6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AAE584-6E74-4CBA-820D-D30800DD6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7962</TotalTime>
  <Words>1344</Words>
  <Application>Microsoft Office PowerPoint</Application>
  <PresentationFormat>On-screen Show (4:3)</PresentationFormat>
  <Paragraphs>218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2_Custom Design</vt:lpstr>
      <vt:lpstr>Programming and Java</vt:lpstr>
      <vt:lpstr>Key Topics</vt:lpstr>
      <vt:lpstr>PowerPoint Presentation</vt:lpstr>
      <vt:lpstr>Basic Terms</vt:lpstr>
      <vt:lpstr>What is an Application?</vt:lpstr>
      <vt:lpstr>Process from Source Code to Execution</vt:lpstr>
      <vt:lpstr>Process from Source Code to Execution</vt:lpstr>
      <vt:lpstr>Programs and Memory</vt:lpstr>
      <vt:lpstr>PowerPoint Presentation</vt:lpstr>
      <vt:lpstr>What is Java?</vt:lpstr>
      <vt:lpstr>How Does Java work?</vt:lpstr>
      <vt:lpstr>JDK, JRE, JVM Visualized</vt:lpstr>
      <vt:lpstr>PowerPoint Presentation</vt:lpstr>
      <vt:lpstr>Java is Strict with Syntax</vt:lpstr>
      <vt:lpstr>Object Oriented Programming</vt:lpstr>
      <vt:lpstr>OOP Project Structure</vt:lpstr>
      <vt:lpstr>Package Structure </vt:lpstr>
      <vt:lpstr>Classes</vt:lpstr>
      <vt:lpstr>Anatomy of a Class</vt:lpstr>
      <vt:lpstr>Executable Classes</vt:lpstr>
      <vt:lpstr>Methods</vt:lpstr>
      <vt:lpstr>Anatomy of a Method - Java</vt:lpstr>
      <vt:lpstr>The Javadoc</vt:lpstr>
      <vt:lpstr>Recall</vt:lpstr>
      <vt:lpstr>Questions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52</cp:revision>
  <cp:lastPrinted>2016-06-20T20:58:50Z</cp:lastPrinted>
  <dcterms:created xsi:type="dcterms:W3CDTF">2016-11-09T18:19:08Z</dcterms:created>
  <dcterms:modified xsi:type="dcterms:W3CDTF">2022-08-02T20:30:13Z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106500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