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4"/>
    <p:sldMasterId id="2147483662" r:id="rId5"/>
  </p:sldMasterIdLst>
  <p:notesMasterIdLst>
    <p:notesMasterId r:id="rId24"/>
  </p:notesMasterIdLst>
  <p:sldIdLst>
    <p:sldId id="256" r:id="rId6"/>
    <p:sldId id="297" r:id="rId7"/>
    <p:sldId id="306" r:id="rId8"/>
    <p:sldId id="307" r:id="rId9"/>
    <p:sldId id="310" r:id="rId10"/>
    <p:sldId id="314" r:id="rId11"/>
    <p:sldId id="315" r:id="rId12"/>
    <p:sldId id="300" r:id="rId13"/>
    <p:sldId id="262" r:id="rId14"/>
    <p:sldId id="288" r:id="rId15"/>
    <p:sldId id="258" r:id="rId16"/>
    <p:sldId id="317" r:id="rId17"/>
    <p:sldId id="313" r:id="rId18"/>
    <p:sldId id="316" r:id="rId19"/>
    <p:sldId id="303" r:id="rId20"/>
    <p:sldId id="286" r:id="rId21"/>
    <p:sldId id="298" r:id="rId22"/>
    <p:sldId id="265" r:id="rId23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fice Revature E" initials="ORE" lastIdx="1" clrIdx="0">
    <p:extLst>
      <p:ext uri="{19B8F6BF-5375-455C-9EA6-DF929625EA0E}">
        <p15:presenceInfo xmlns:p15="http://schemas.microsoft.com/office/powerpoint/2012/main" userId="S::office-365-25-e-07092019@revature.com::81657850-a7d6-4a47-85bd-a6fa7396c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A25"/>
    <a:srgbClr val="FEF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8330C8-5165-634E-CDFF-0F3FBFCCB857}" v="5" dt="2022-06-02T22:09:34.232"/>
    <p1510:client id="{5CECDC22-4E16-4318-B89E-A989856AE8FF}" v="16" dt="2022-05-13T18:00:47.405"/>
    <p1510:client id="{6B8A1C9C-C957-B1E3-99C2-D8267EA07761}" v="182" dt="2022-06-03T16:39:28.846"/>
    <p1510:client id="{C09F27BA-1D41-725B-00FA-159D6C186E7F}" v="2" dt="2022-05-13T19:59:55.1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764" y="9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57B3FDAC-A099-4C30-9E2F-74031ABC03AE}"/>
    <pc:docChg chg="undo custSel addSld modSld sldOrd">
      <pc:chgData name="Cynthia Enciso" userId="7915927f-c5cf-4e1f-876d-e79882ad52fa" providerId="ADAL" clId="{57B3FDAC-A099-4C30-9E2F-74031ABC03AE}" dt="2021-10-19T21:37:03.365" v="1181" actId="1076"/>
      <pc:docMkLst>
        <pc:docMk/>
      </pc:docMkLst>
      <pc:sldChg chg="modSp mod modAnim">
        <pc:chgData name="Cynthia Enciso" userId="7915927f-c5cf-4e1f-876d-e79882ad52fa" providerId="ADAL" clId="{57B3FDAC-A099-4C30-9E2F-74031ABC03AE}" dt="2021-08-03T19:03:30.910" v="650" actId="20577"/>
        <pc:sldMkLst>
          <pc:docMk/>
          <pc:sldMk cId="0" sldId="262"/>
        </pc:sldMkLst>
        <pc:spChg chg="mod">
          <ac:chgData name="Cynthia Enciso" userId="7915927f-c5cf-4e1f-876d-e79882ad52fa" providerId="ADAL" clId="{57B3FDAC-A099-4C30-9E2F-74031ABC03AE}" dt="2021-08-03T19:03:17.170" v="648" actId="1076"/>
          <ac:spMkLst>
            <pc:docMk/>
            <pc:sldMk cId="0" sldId="262"/>
            <ac:spMk id="2" creationId="{765241DC-570A-4475-9087-5A43F8527902}"/>
          </ac:spMkLst>
        </pc:spChg>
        <pc:spChg chg="mod">
          <ac:chgData name="Cynthia Enciso" userId="7915927f-c5cf-4e1f-876d-e79882ad52fa" providerId="ADAL" clId="{57B3FDAC-A099-4C30-9E2F-74031ABC03AE}" dt="2021-08-03T19:03:12.835" v="647" actId="1076"/>
          <ac:spMkLst>
            <pc:docMk/>
            <pc:sldMk cId="0" sldId="262"/>
            <ac:spMk id="3" creationId="{8F86191B-7B9C-458C-AAFA-300CB47F384A}"/>
          </ac:spMkLst>
        </pc:spChg>
        <pc:spChg chg="mod">
          <ac:chgData name="Cynthia Enciso" userId="7915927f-c5cf-4e1f-876d-e79882ad52fa" providerId="ADAL" clId="{57B3FDAC-A099-4C30-9E2F-74031ABC03AE}" dt="2021-08-03T19:03:17.170" v="648" actId="1076"/>
          <ac:spMkLst>
            <pc:docMk/>
            <pc:sldMk cId="0" sldId="262"/>
            <ac:spMk id="7" creationId="{9B9EA28E-3733-4345-9D30-6EAAD696BB8D}"/>
          </ac:spMkLst>
        </pc:spChg>
        <pc:spChg chg="mod">
          <ac:chgData name="Cynthia Enciso" userId="7915927f-c5cf-4e1f-876d-e79882ad52fa" providerId="ADAL" clId="{57B3FDAC-A099-4C30-9E2F-74031ABC03AE}" dt="2021-08-03T19:03:30.910" v="650" actId="20577"/>
          <ac:spMkLst>
            <pc:docMk/>
            <pc:sldMk cId="0" sldId="262"/>
            <ac:spMk id="254" creationId="{00000000-0000-0000-0000-000000000000}"/>
          </ac:spMkLst>
        </pc:spChg>
      </pc:sldChg>
      <pc:sldChg chg="addSp modSp mod">
        <pc:chgData name="Cynthia Enciso" userId="7915927f-c5cf-4e1f-876d-e79882ad52fa" providerId="ADAL" clId="{57B3FDAC-A099-4C30-9E2F-74031ABC03AE}" dt="2021-10-19T21:23:31.518" v="1157" actId="20577"/>
        <pc:sldMkLst>
          <pc:docMk/>
          <pc:sldMk cId="1047252517" sldId="268"/>
        </pc:sldMkLst>
        <pc:spChg chg="add mod">
          <ac:chgData name="Cynthia Enciso" userId="7915927f-c5cf-4e1f-876d-e79882ad52fa" providerId="ADAL" clId="{57B3FDAC-A099-4C30-9E2F-74031ABC03AE}" dt="2021-10-19T21:23:31.518" v="1157" actId="20577"/>
          <ac:spMkLst>
            <pc:docMk/>
            <pc:sldMk cId="1047252517" sldId="268"/>
            <ac:spMk id="2" creationId="{5805D27A-0584-4ECC-9655-3F95831D3F4F}"/>
          </ac:spMkLst>
        </pc:spChg>
        <pc:spChg chg="mod">
          <ac:chgData name="Cynthia Enciso" userId="7915927f-c5cf-4e1f-876d-e79882ad52fa" providerId="ADAL" clId="{57B3FDAC-A099-4C30-9E2F-74031ABC03AE}" dt="2021-08-03T19:05:52.608" v="651" actId="113"/>
          <ac:spMkLst>
            <pc:docMk/>
            <pc:sldMk cId="1047252517" sldId="268"/>
            <ac:spMk id="254" creationId="{00000000-0000-0000-0000-000000000000}"/>
          </ac:spMkLst>
        </pc:spChg>
      </pc:sldChg>
      <pc:sldChg chg="modSp">
        <pc:chgData name="Cynthia Enciso" userId="7915927f-c5cf-4e1f-876d-e79882ad52fa" providerId="ADAL" clId="{57B3FDAC-A099-4C30-9E2F-74031ABC03AE}" dt="2021-08-03T21:53:36.673" v="767" actId="113"/>
        <pc:sldMkLst>
          <pc:docMk/>
          <pc:sldMk cId="4211943614" sldId="269"/>
        </pc:sldMkLst>
        <pc:spChg chg="mod">
          <ac:chgData name="Cynthia Enciso" userId="7915927f-c5cf-4e1f-876d-e79882ad52fa" providerId="ADAL" clId="{57B3FDAC-A099-4C30-9E2F-74031ABC03AE}" dt="2021-08-03T21:53:36.673" v="767" actId="113"/>
          <ac:spMkLst>
            <pc:docMk/>
            <pc:sldMk cId="4211943614" sldId="269"/>
            <ac:spMk id="6" creationId="{6213E414-C883-402E-BFDF-261DCEE9F399}"/>
          </ac:spMkLst>
        </pc:spChg>
      </pc:sldChg>
      <pc:sldChg chg="modSp">
        <pc:chgData name="Cynthia Enciso" userId="7915927f-c5cf-4e1f-876d-e79882ad52fa" providerId="ADAL" clId="{57B3FDAC-A099-4C30-9E2F-74031ABC03AE}" dt="2021-08-03T19:06:11.363" v="652" actId="113"/>
        <pc:sldMkLst>
          <pc:docMk/>
          <pc:sldMk cId="1151404171" sldId="273"/>
        </pc:sldMkLst>
        <pc:spChg chg="mod">
          <ac:chgData name="Cynthia Enciso" userId="7915927f-c5cf-4e1f-876d-e79882ad52fa" providerId="ADAL" clId="{57B3FDAC-A099-4C30-9E2F-74031ABC03AE}" dt="2021-08-03T19:06:11.363" v="652" actId="113"/>
          <ac:spMkLst>
            <pc:docMk/>
            <pc:sldMk cId="1151404171" sldId="273"/>
            <ac:spMk id="219" creationId="{00000000-0000-0000-0000-000000000000}"/>
          </ac:spMkLst>
        </pc:spChg>
      </pc:sldChg>
      <pc:sldChg chg="modSp">
        <pc:chgData name="Cynthia Enciso" userId="7915927f-c5cf-4e1f-876d-e79882ad52fa" providerId="ADAL" clId="{57B3FDAC-A099-4C30-9E2F-74031ABC03AE}" dt="2021-09-14T20:26:22.237" v="1038" actId="20577"/>
        <pc:sldMkLst>
          <pc:docMk/>
          <pc:sldMk cId="2537260911" sldId="275"/>
        </pc:sldMkLst>
        <pc:spChg chg="mod">
          <ac:chgData name="Cynthia Enciso" userId="7915927f-c5cf-4e1f-876d-e79882ad52fa" providerId="ADAL" clId="{57B3FDAC-A099-4C30-9E2F-74031ABC03AE}" dt="2021-09-14T20:26:22.237" v="1038" actId="20577"/>
          <ac:spMkLst>
            <pc:docMk/>
            <pc:sldMk cId="2537260911" sldId="275"/>
            <ac:spMk id="7" creationId="{12482C9E-ECDB-4D4D-91C7-DABB0566AC48}"/>
          </ac:spMkLst>
        </pc:spChg>
      </pc:sldChg>
      <pc:sldChg chg="modSp">
        <pc:chgData name="Cynthia Enciso" userId="7915927f-c5cf-4e1f-876d-e79882ad52fa" providerId="ADAL" clId="{57B3FDAC-A099-4C30-9E2F-74031ABC03AE}" dt="2021-08-03T21:47:12.029" v="765" actId="113"/>
        <pc:sldMkLst>
          <pc:docMk/>
          <pc:sldMk cId="2619193144" sldId="276"/>
        </pc:sldMkLst>
        <pc:spChg chg="mod">
          <ac:chgData name="Cynthia Enciso" userId="7915927f-c5cf-4e1f-876d-e79882ad52fa" providerId="ADAL" clId="{57B3FDAC-A099-4C30-9E2F-74031ABC03AE}" dt="2021-08-03T21:47:12.029" v="765" actId="113"/>
          <ac:spMkLst>
            <pc:docMk/>
            <pc:sldMk cId="2619193144" sldId="276"/>
            <ac:spMk id="7" creationId="{12482C9E-ECDB-4D4D-91C7-DABB0566AC48}"/>
          </ac:spMkLst>
        </pc:spChg>
      </pc:sldChg>
      <pc:sldChg chg="modSp mod">
        <pc:chgData name="Cynthia Enciso" userId="7915927f-c5cf-4e1f-876d-e79882ad52fa" providerId="ADAL" clId="{57B3FDAC-A099-4C30-9E2F-74031ABC03AE}" dt="2021-08-03T19:19:16.932" v="714" actId="14100"/>
        <pc:sldMkLst>
          <pc:docMk/>
          <pc:sldMk cId="3975998382" sldId="277"/>
        </pc:sldMkLst>
        <pc:spChg chg="mod">
          <ac:chgData name="Cynthia Enciso" userId="7915927f-c5cf-4e1f-876d-e79882ad52fa" providerId="ADAL" clId="{57B3FDAC-A099-4C30-9E2F-74031ABC03AE}" dt="2021-08-03T19:19:16.932" v="714" actId="14100"/>
          <ac:spMkLst>
            <pc:docMk/>
            <pc:sldMk cId="3975998382" sldId="277"/>
            <ac:spMk id="6" creationId="{5F432F7D-869B-4BFF-AAA1-32D2A0A2CAAB}"/>
          </ac:spMkLst>
        </pc:spChg>
      </pc:sldChg>
      <pc:sldChg chg="modSp">
        <pc:chgData name="Cynthia Enciso" userId="7915927f-c5cf-4e1f-876d-e79882ad52fa" providerId="ADAL" clId="{57B3FDAC-A099-4C30-9E2F-74031ABC03AE}" dt="2021-08-03T21:53:39.875" v="768" actId="113"/>
        <pc:sldMkLst>
          <pc:docMk/>
          <pc:sldMk cId="2406463724" sldId="281"/>
        </pc:sldMkLst>
        <pc:spChg chg="mod">
          <ac:chgData name="Cynthia Enciso" userId="7915927f-c5cf-4e1f-876d-e79882ad52fa" providerId="ADAL" clId="{57B3FDAC-A099-4C30-9E2F-74031ABC03AE}" dt="2021-08-03T21:53:39.875" v="768" actId="113"/>
          <ac:spMkLst>
            <pc:docMk/>
            <pc:sldMk cId="2406463724" sldId="281"/>
            <ac:spMk id="6" creationId="{6213E414-C883-402E-BFDF-261DCEE9F399}"/>
          </ac:spMkLst>
        </pc:spChg>
      </pc:sldChg>
      <pc:sldChg chg="modSp ord">
        <pc:chgData name="Cynthia Enciso" userId="7915927f-c5cf-4e1f-876d-e79882ad52fa" providerId="ADAL" clId="{57B3FDAC-A099-4C30-9E2F-74031ABC03AE}" dt="2021-09-14T20:24:58.130" v="1033"/>
        <pc:sldMkLst>
          <pc:docMk/>
          <pc:sldMk cId="684893027" sldId="283"/>
        </pc:sldMkLst>
        <pc:spChg chg="mod">
          <ac:chgData name="Cynthia Enciso" userId="7915927f-c5cf-4e1f-876d-e79882ad52fa" providerId="ADAL" clId="{57B3FDAC-A099-4C30-9E2F-74031ABC03AE}" dt="2021-08-03T19:15:58.019" v="711" actId="113"/>
          <ac:spMkLst>
            <pc:docMk/>
            <pc:sldMk cId="684893027" sldId="283"/>
            <ac:spMk id="6" creationId="{6213E414-C883-402E-BFDF-261DCEE9F399}"/>
          </ac:spMkLst>
        </pc:spChg>
      </pc:sldChg>
      <pc:sldChg chg="modSp">
        <pc:chgData name="Cynthia Enciso" userId="7915927f-c5cf-4e1f-876d-e79882ad52fa" providerId="ADAL" clId="{57B3FDAC-A099-4C30-9E2F-74031ABC03AE}" dt="2021-08-03T21:47:21.430" v="766" actId="113"/>
        <pc:sldMkLst>
          <pc:docMk/>
          <pc:sldMk cId="1443225490" sldId="286"/>
        </pc:sldMkLst>
        <pc:spChg chg="mod">
          <ac:chgData name="Cynthia Enciso" userId="7915927f-c5cf-4e1f-876d-e79882ad52fa" providerId="ADAL" clId="{57B3FDAC-A099-4C30-9E2F-74031ABC03AE}" dt="2021-08-03T21:47:21.430" v="766" actId="113"/>
          <ac:spMkLst>
            <pc:docMk/>
            <pc:sldMk cId="1443225490" sldId="286"/>
            <ac:spMk id="7" creationId="{83573741-B404-43AC-8347-06DEDA1EFF2F}"/>
          </ac:spMkLst>
        </pc:spChg>
      </pc:sldChg>
      <pc:sldChg chg="addSp delSp modSp mod ord">
        <pc:chgData name="Cynthia Enciso" userId="7915927f-c5cf-4e1f-876d-e79882ad52fa" providerId="ADAL" clId="{57B3FDAC-A099-4C30-9E2F-74031ABC03AE}" dt="2021-09-14T21:07:09.338" v="1065" actId="1076"/>
        <pc:sldMkLst>
          <pc:docMk/>
          <pc:sldMk cId="3383632281" sldId="287"/>
        </pc:sldMkLst>
        <pc:spChg chg="mod">
          <ac:chgData name="Cynthia Enciso" userId="7915927f-c5cf-4e1f-876d-e79882ad52fa" providerId="ADAL" clId="{57B3FDAC-A099-4C30-9E2F-74031ABC03AE}" dt="2021-08-03T18:37:10.495" v="339" actId="20577"/>
          <ac:spMkLst>
            <pc:docMk/>
            <pc:sldMk cId="3383632281" sldId="287"/>
            <ac:spMk id="2" creationId="{DE8CCAB2-F112-43C9-BBDB-98E0A7438551}"/>
          </ac:spMkLst>
        </pc:spChg>
        <pc:spChg chg="mod">
          <ac:chgData name="Cynthia Enciso" userId="7915927f-c5cf-4e1f-876d-e79882ad52fa" providerId="ADAL" clId="{57B3FDAC-A099-4C30-9E2F-74031ABC03AE}" dt="2021-08-03T18:36:48.851" v="313" actId="255"/>
          <ac:spMkLst>
            <pc:docMk/>
            <pc:sldMk cId="3383632281" sldId="287"/>
            <ac:spMk id="3" creationId="{3CF5CE1E-7ACC-4DBD-BBFC-17239504A58C}"/>
          </ac:spMkLst>
        </pc:spChg>
        <pc:spChg chg="mod">
          <ac:chgData name="Cynthia Enciso" userId="7915927f-c5cf-4e1f-876d-e79882ad52fa" providerId="ADAL" clId="{57B3FDAC-A099-4C30-9E2F-74031ABC03AE}" dt="2021-08-03T18:22:32.402" v="11" actId="1076"/>
          <ac:spMkLst>
            <pc:docMk/>
            <pc:sldMk cId="3383632281" sldId="287"/>
            <ac:spMk id="26" creationId="{6EB2F5CB-67FA-4CBF-BDB3-462434719C65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46" creationId="{0D4E4604-E721-4A1D-AB0A-5C7B3B3C7043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47" creationId="{5F0E1258-247E-4131-9753-822B66EBC975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48" creationId="{A2E272B6-1DEA-4E08-98F5-7AF7D6EDCC3A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49" creationId="{488153F3-6D84-4834-B890-629FA06FEAE0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0" creationId="{E105EE7E-805C-4939-9C7A-C45C6AB971ED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1" creationId="{F0D9D636-572D-4A4A-884D-D55DA9BAC894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2" creationId="{0D9BA774-E466-4C72-84F2-081BC18857A2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3" creationId="{CCB3E214-A3BC-4CE5-B20A-475F035C0E90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4" creationId="{4EE1D2D3-E245-4787-B2B4-3C1D5E738501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6" creationId="{40C7A410-F79C-4759-BD20-0CC5C3AC4C9B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7" creationId="{3B537DC0-2B9D-452A-BED6-356B956E8F8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8" creationId="{72B41665-1A0D-4084-A3FD-2BB1F6528994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9" creationId="{EA1B90EF-901C-4371-9C78-5B37755312F3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0" creationId="{6739BAB1-575C-4DC8-8F32-A474F3E352E3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1" creationId="{70A6BD6E-5044-4F86-9264-E828577721E3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2" creationId="{5636FC5B-19A2-4748-9406-02319CD7DB5E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3" creationId="{845F9BC8-FAD8-4ADC-9270-355B1CC7A24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4" creationId="{2BD0866A-413D-4BC4-A404-607638E80FD0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5" creationId="{8610CB2F-E211-4403-B996-C58F35E6CE85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6" creationId="{A4BE1A6F-D200-424E-B0DA-1F88FCC1FC9D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7" creationId="{7862F654-5339-493B-A6BB-8718922B37AE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8" creationId="{89AB1FA1-CD3C-44F2-8889-586F70AF537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9" creationId="{FF8F6C53-0CC5-47C4-8482-57D6CA3DC9E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0" creationId="{0A44BB91-4B66-4BB2-A1E9-2A4C1DFAEA8A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1" creationId="{22A19264-818B-4169-9D13-F64B13F5454F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2" creationId="{1D102514-E0B8-4551-911B-454412AA618B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3" creationId="{FF3F15EF-A26E-4011-AEB4-97E9DDA8288A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4" creationId="{4CF4D9CA-05D3-4CED-B51D-7D2830B00FB9}"/>
          </ac:spMkLst>
        </pc:spChg>
        <pc:spChg chg="add del mod">
          <ac:chgData name="Cynthia Enciso" userId="7915927f-c5cf-4e1f-876d-e79882ad52fa" providerId="ADAL" clId="{57B3FDAC-A099-4C30-9E2F-74031ABC03AE}" dt="2021-08-03T21:06:52.875" v="730"/>
          <ac:spMkLst>
            <pc:docMk/>
            <pc:sldMk cId="3383632281" sldId="287"/>
            <ac:spMk id="74" creationId="{DA9E2044-7A41-4D0A-8BF0-9287B133607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5" creationId="{88EB0870-7419-4638-B78C-19C87B92A013}"/>
          </ac:spMkLst>
        </pc:spChg>
        <pc:spChg chg="add mod">
          <ac:chgData name="Cynthia Enciso" userId="7915927f-c5cf-4e1f-876d-e79882ad52fa" providerId="ADAL" clId="{57B3FDAC-A099-4C30-9E2F-74031ABC03AE}" dt="2021-08-03T21:10:12.122" v="732" actId="1076"/>
          <ac:spMkLst>
            <pc:docMk/>
            <pc:sldMk cId="3383632281" sldId="287"/>
            <ac:spMk id="76" creationId="{136779C8-514E-4221-A59A-0CCA109BA6CC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6" creationId="{1F71FB30-2CFA-46CD-A07B-C22F10C43638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7" creationId="{18F0810A-611F-4E60-A614-F79CD59B5AD1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8" creationId="{FC76D73C-17F6-4638-8974-1C7EC031ED9F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9" creationId="{5291F464-14BA-4FDB-8BCE-76858D27C485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0" creationId="{2D968A53-D514-4D82-AC71-956CC4E3A4FB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1" creationId="{39550105-EDE9-428B-ACB8-27FD6368AA24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2" creationId="{7A9E621E-418F-4DA0-AC69-78822E672994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3" creationId="{D0901924-C6C8-4417-9563-08944322364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4" creationId="{EF93A268-9459-4BB1-A382-3259F8F69DEA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5" creationId="{FF8C0863-7E03-4394-80BA-2BC730FE2B9B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6" creationId="{48B29EE9-BE8A-4A94-832E-969C90F618EB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7" creationId="{62F85491-294B-4FCF-AA4B-0E2C8A272793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8" creationId="{202359DC-EBCD-420E-A9F7-FDD727E20085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9" creationId="{27A7CCC4-5368-4FE3-8F22-22F34431489C}"/>
          </ac:spMkLst>
        </pc:spChg>
        <pc:spChg chg="mod">
          <ac:chgData name="Cynthia Enciso" userId="7915927f-c5cf-4e1f-876d-e79882ad52fa" providerId="ADAL" clId="{57B3FDAC-A099-4C30-9E2F-74031ABC03AE}" dt="2021-09-14T21:05:29.684" v="1043" actId="1076"/>
          <ac:spMkLst>
            <pc:docMk/>
            <pc:sldMk cId="3383632281" sldId="287"/>
            <ac:spMk id="105" creationId="{0925F858-EDEA-4BFF-AB60-6B7C5C180F69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06" creationId="{F5B9C6B9-4802-47AE-98E6-B3326F53E98E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07" creationId="{9A06F39E-BB9B-46CB-AD5C-9F715FCD441E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08" creationId="{C6D0AB8D-15D9-4030-8B6D-7682CB405A29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09" creationId="{9BAD3C67-9AFA-4DD4-B6F5-F730F26E9E48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0" creationId="{032F3E69-C2FE-4FBB-A680-71F1DE4632BA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1" creationId="{3077DBB7-A30A-4C3B-96F9-E047C88FB84A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2" creationId="{28873D87-2764-46D8-A182-BCCD8E9D204D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3" creationId="{CEDBFF2B-F718-4747-951E-417797BA58EB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4" creationId="{B6468F43-8067-4CB0-B781-6C6D5A90F8EF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5" creationId="{2C4876B3-C1BA-4F11-B9FC-668B7D2ED10E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6" creationId="{4DEA504C-34E6-4F5C-BFDF-B2677780C972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7" creationId="{D0784501-001A-4E09-837F-2775132454E9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8" creationId="{FAA6E399-A8BD-4610-BD51-F61B375E29E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9" creationId="{44BDBC32-E1E1-463B-B815-418A521B1DF5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20" creationId="{D566B92C-0ABB-4E3B-92C3-808293F74955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21" creationId="{71B76CCF-F32A-4C23-B126-AC4CE7A1734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22" creationId="{88CE009F-80EE-4F80-9D2A-E15264FDBB7E}"/>
          </ac:spMkLst>
        </pc:spChg>
        <pc:spChg chg="mod">
          <ac:chgData name="Cynthia Enciso" userId="7915927f-c5cf-4e1f-876d-e79882ad52fa" providerId="ADAL" clId="{57B3FDAC-A099-4C30-9E2F-74031ABC03AE}" dt="2021-08-03T18:37:33.330" v="344" actId="1076"/>
          <ac:spMkLst>
            <pc:docMk/>
            <pc:sldMk cId="3383632281" sldId="287"/>
            <ac:spMk id="123" creationId="{6691CFAC-D2FF-4306-AE70-0892176654BB}"/>
          </ac:spMkLst>
        </pc:spChg>
        <pc:spChg chg="mod">
          <ac:chgData name="Cynthia Enciso" userId="7915927f-c5cf-4e1f-876d-e79882ad52fa" providerId="ADAL" clId="{57B3FDAC-A099-4C30-9E2F-74031ABC03AE}" dt="2021-08-03T18:37:33.330" v="344" actId="1076"/>
          <ac:spMkLst>
            <pc:docMk/>
            <pc:sldMk cId="3383632281" sldId="287"/>
            <ac:spMk id="124" creationId="{0CA41D80-D3F0-489B-8FE6-21C46B0266EA}"/>
          </ac:spMkLst>
        </pc:spChg>
        <pc:spChg chg="mod">
          <ac:chgData name="Cynthia Enciso" userId="7915927f-c5cf-4e1f-876d-e79882ad52fa" providerId="ADAL" clId="{57B3FDAC-A099-4C30-9E2F-74031ABC03AE}" dt="2021-08-03T18:37:33.330" v="344" actId="1076"/>
          <ac:spMkLst>
            <pc:docMk/>
            <pc:sldMk cId="3383632281" sldId="287"/>
            <ac:spMk id="125" creationId="{21B558AA-D4FC-4C8E-B0B0-0C3D122E6924}"/>
          </ac:spMkLst>
        </pc:spChg>
        <pc:spChg chg="mod">
          <ac:chgData name="Cynthia Enciso" userId="7915927f-c5cf-4e1f-876d-e79882ad52fa" providerId="ADAL" clId="{57B3FDAC-A099-4C30-9E2F-74031ABC03AE}" dt="2021-08-03T18:37:33.330" v="344" actId="1076"/>
          <ac:spMkLst>
            <pc:docMk/>
            <pc:sldMk cId="3383632281" sldId="287"/>
            <ac:spMk id="126" creationId="{6C9137A2-0BA9-4B82-B048-773883627A4D}"/>
          </ac:spMkLst>
        </pc:spChg>
        <pc:spChg chg="mod">
          <ac:chgData name="Cynthia Enciso" userId="7915927f-c5cf-4e1f-876d-e79882ad52fa" providerId="ADAL" clId="{57B3FDAC-A099-4C30-9E2F-74031ABC03AE}" dt="2021-08-03T18:37:33.330" v="344" actId="1076"/>
          <ac:spMkLst>
            <pc:docMk/>
            <pc:sldMk cId="3383632281" sldId="287"/>
            <ac:spMk id="127" creationId="{1D0E6463-89CC-47B1-BCF6-E4D8C7E9CFEB}"/>
          </ac:spMkLst>
        </pc:spChg>
        <pc:spChg chg="mod">
          <ac:chgData name="Cynthia Enciso" userId="7915927f-c5cf-4e1f-876d-e79882ad52fa" providerId="ADAL" clId="{57B3FDAC-A099-4C30-9E2F-74031ABC03AE}" dt="2021-08-03T18:37:33.330" v="344" actId="1076"/>
          <ac:spMkLst>
            <pc:docMk/>
            <pc:sldMk cId="3383632281" sldId="287"/>
            <ac:spMk id="128" creationId="{D871A54F-F826-4114-88DD-896EDE8DAC78}"/>
          </ac:spMkLst>
        </pc:spChg>
        <pc:spChg chg="mod">
          <ac:chgData name="Cynthia Enciso" userId="7915927f-c5cf-4e1f-876d-e79882ad52fa" providerId="ADAL" clId="{57B3FDAC-A099-4C30-9E2F-74031ABC03AE}" dt="2021-08-03T18:37:33.330" v="344" actId="1076"/>
          <ac:spMkLst>
            <pc:docMk/>
            <pc:sldMk cId="3383632281" sldId="287"/>
            <ac:spMk id="129" creationId="{8283861A-B489-4B14-BDE2-10BA8DBFD9EE}"/>
          </ac:spMkLst>
        </pc:spChg>
        <pc:spChg chg="mod">
          <ac:chgData name="Cynthia Enciso" userId="7915927f-c5cf-4e1f-876d-e79882ad52fa" providerId="ADAL" clId="{57B3FDAC-A099-4C30-9E2F-74031ABC03AE}" dt="2021-09-14T21:06:06.565" v="1044" actId="1076"/>
          <ac:spMkLst>
            <pc:docMk/>
            <pc:sldMk cId="3383632281" sldId="287"/>
            <ac:spMk id="130" creationId="{5C3BA8EF-AFA7-4020-A630-5FA4D28734DD}"/>
          </ac:spMkLst>
        </pc:spChg>
        <pc:spChg chg="mod">
          <ac:chgData name="Cynthia Enciso" userId="7915927f-c5cf-4e1f-876d-e79882ad52fa" providerId="ADAL" clId="{57B3FDAC-A099-4C30-9E2F-74031ABC03AE}" dt="2021-09-14T21:06:09.254" v="1045" actId="1076"/>
          <ac:spMkLst>
            <pc:docMk/>
            <pc:sldMk cId="3383632281" sldId="287"/>
            <ac:spMk id="131" creationId="{2BEFB03D-4126-460F-B479-FA9D459A90F8}"/>
          </ac:spMkLst>
        </pc:spChg>
        <pc:spChg chg="del mod">
          <ac:chgData name="Cynthia Enciso" userId="7915927f-c5cf-4e1f-876d-e79882ad52fa" providerId="ADAL" clId="{57B3FDAC-A099-4C30-9E2F-74031ABC03AE}" dt="2021-08-03T18:45:15.025" v="424" actId="478"/>
          <ac:spMkLst>
            <pc:docMk/>
            <pc:sldMk cId="3383632281" sldId="287"/>
            <ac:spMk id="132" creationId="{A807C33B-9DD9-4818-89A4-1DA10DC6F2A8}"/>
          </ac:spMkLst>
        </pc:spChg>
        <pc:spChg chg="mod">
          <ac:chgData name="Cynthia Enciso" userId="7915927f-c5cf-4e1f-876d-e79882ad52fa" providerId="ADAL" clId="{57B3FDAC-A099-4C30-9E2F-74031ABC03AE}" dt="2021-09-14T21:06:23.304" v="1051" actId="1076"/>
          <ac:spMkLst>
            <pc:docMk/>
            <pc:sldMk cId="3383632281" sldId="287"/>
            <ac:spMk id="133" creationId="{D02C8D78-7017-463C-A1B5-9E44C38032AF}"/>
          </ac:spMkLst>
        </pc:spChg>
        <pc:spChg chg="mod">
          <ac:chgData name="Cynthia Enciso" userId="7915927f-c5cf-4e1f-876d-e79882ad52fa" providerId="ADAL" clId="{57B3FDAC-A099-4C30-9E2F-74031ABC03AE}" dt="2021-09-14T21:06:11.203" v="1046" actId="1076"/>
          <ac:spMkLst>
            <pc:docMk/>
            <pc:sldMk cId="3383632281" sldId="287"/>
            <ac:spMk id="134" creationId="{E079AB5B-52C4-4098-859C-AA1A32A87D76}"/>
          </ac:spMkLst>
        </pc:spChg>
        <pc:spChg chg="mod">
          <ac:chgData name="Cynthia Enciso" userId="7915927f-c5cf-4e1f-876d-e79882ad52fa" providerId="ADAL" clId="{57B3FDAC-A099-4C30-9E2F-74031ABC03AE}" dt="2021-09-14T21:06:13.995" v="1047" actId="1076"/>
          <ac:spMkLst>
            <pc:docMk/>
            <pc:sldMk cId="3383632281" sldId="287"/>
            <ac:spMk id="135" creationId="{9261B1F8-69FF-4DA5-BC97-418F24A21DD4}"/>
          </ac:spMkLst>
        </pc:spChg>
        <pc:spChg chg="mod">
          <ac:chgData name="Cynthia Enciso" userId="7915927f-c5cf-4e1f-876d-e79882ad52fa" providerId="ADAL" clId="{57B3FDAC-A099-4C30-9E2F-74031ABC03AE}" dt="2021-09-14T21:06:15.803" v="1048" actId="1076"/>
          <ac:spMkLst>
            <pc:docMk/>
            <pc:sldMk cId="3383632281" sldId="287"/>
            <ac:spMk id="136" creationId="{77AEA312-7B91-43CC-8636-4781F8C67903}"/>
          </ac:spMkLst>
        </pc:spChg>
        <pc:spChg chg="mod">
          <ac:chgData name="Cynthia Enciso" userId="7915927f-c5cf-4e1f-876d-e79882ad52fa" providerId="ADAL" clId="{57B3FDAC-A099-4C30-9E2F-74031ABC03AE}" dt="2021-09-14T21:06:18.501" v="1049" actId="1076"/>
          <ac:spMkLst>
            <pc:docMk/>
            <pc:sldMk cId="3383632281" sldId="287"/>
            <ac:spMk id="137" creationId="{78300C07-1F94-4AE5-9847-984EE9460710}"/>
          </ac:spMkLst>
        </pc:spChg>
        <pc:spChg chg="mod">
          <ac:chgData name="Cynthia Enciso" userId="7915927f-c5cf-4e1f-876d-e79882ad52fa" providerId="ADAL" clId="{57B3FDAC-A099-4C30-9E2F-74031ABC03AE}" dt="2021-08-03T18:37:19.919" v="340" actId="1076"/>
          <ac:spMkLst>
            <pc:docMk/>
            <pc:sldMk cId="3383632281" sldId="287"/>
            <ac:spMk id="138" creationId="{C31EE61B-C495-4026-A1AD-98CB45A2CA6C}"/>
          </ac:spMkLst>
        </pc:spChg>
        <pc:spChg chg="add mod">
          <ac:chgData name="Cynthia Enciso" userId="7915927f-c5cf-4e1f-876d-e79882ad52fa" providerId="ADAL" clId="{57B3FDAC-A099-4C30-9E2F-74031ABC03AE}" dt="2021-08-03T18:23:29.262" v="24" actId="1076"/>
          <ac:spMkLst>
            <pc:docMk/>
            <pc:sldMk cId="3383632281" sldId="287"/>
            <ac:spMk id="139" creationId="{464475AE-F075-4BAB-9ACF-38E0F6B1FDBB}"/>
          </ac:spMkLst>
        </pc:spChg>
        <pc:spChg chg="add mod">
          <ac:chgData name="Cynthia Enciso" userId="7915927f-c5cf-4e1f-876d-e79882ad52fa" providerId="ADAL" clId="{57B3FDAC-A099-4C30-9E2F-74031ABC03AE}" dt="2021-08-03T18:23:32.517" v="26" actId="1076"/>
          <ac:spMkLst>
            <pc:docMk/>
            <pc:sldMk cId="3383632281" sldId="287"/>
            <ac:spMk id="140" creationId="{00393AD5-217F-4BDA-AF1F-7C940895CE35}"/>
          </ac:spMkLst>
        </pc:spChg>
        <pc:spChg chg="add mod">
          <ac:chgData name="Cynthia Enciso" userId="7915927f-c5cf-4e1f-876d-e79882ad52fa" providerId="ADAL" clId="{57B3FDAC-A099-4C30-9E2F-74031ABC03AE}" dt="2021-09-14T21:06:20.474" v="1050" actId="1076"/>
          <ac:spMkLst>
            <pc:docMk/>
            <pc:sldMk cId="3383632281" sldId="287"/>
            <ac:spMk id="141" creationId="{003FFEB6-1FE3-4A1B-AAEE-FB492A7DF967}"/>
          </ac:spMkLst>
        </pc:spChg>
        <pc:spChg chg="add mod">
          <ac:chgData name="Cynthia Enciso" userId="7915927f-c5cf-4e1f-876d-e79882ad52fa" providerId="ADAL" clId="{57B3FDAC-A099-4C30-9E2F-74031ABC03AE}" dt="2021-08-03T18:37:25.728" v="342" actId="1076"/>
          <ac:spMkLst>
            <pc:docMk/>
            <pc:sldMk cId="3383632281" sldId="287"/>
            <ac:spMk id="143" creationId="{8F3B2209-6398-4477-95CD-0E77D4CEEAD8}"/>
          </ac:spMkLst>
        </pc:spChg>
        <pc:spChg chg="add mod">
          <ac:chgData name="Cynthia Enciso" userId="7915927f-c5cf-4e1f-876d-e79882ad52fa" providerId="ADAL" clId="{57B3FDAC-A099-4C30-9E2F-74031ABC03AE}" dt="2021-08-03T18:37:25.728" v="342" actId="1076"/>
          <ac:spMkLst>
            <pc:docMk/>
            <pc:sldMk cId="3383632281" sldId="287"/>
            <ac:spMk id="144" creationId="{EB4BD108-E0AA-4550-A4CC-81F10DE8948A}"/>
          </ac:spMkLst>
        </pc:spChg>
        <pc:spChg chg="add mod">
          <ac:chgData name="Cynthia Enciso" userId="7915927f-c5cf-4e1f-876d-e79882ad52fa" providerId="ADAL" clId="{57B3FDAC-A099-4C30-9E2F-74031ABC03AE}" dt="2021-08-03T18:37:25.728" v="342" actId="1076"/>
          <ac:spMkLst>
            <pc:docMk/>
            <pc:sldMk cId="3383632281" sldId="287"/>
            <ac:spMk id="145" creationId="{DEC7CDF3-31A6-4463-A22A-69AF7B199BFD}"/>
          </ac:spMkLst>
        </pc:spChg>
        <pc:spChg chg="add mod">
          <ac:chgData name="Cynthia Enciso" userId="7915927f-c5cf-4e1f-876d-e79882ad52fa" providerId="ADAL" clId="{57B3FDAC-A099-4C30-9E2F-74031ABC03AE}" dt="2021-08-03T18:37:25.728" v="342" actId="1076"/>
          <ac:spMkLst>
            <pc:docMk/>
            <pc:sldMk cId="3383632281" sldId="287"/>
            <ac:spMk id="146" creationId="{F3A5BFEC-3274-4281-AF8B-D799398279B8}"/>
          </ac:spMkLst>
        </pc:spChg>
        <pc:spChg chg="add mod">
          <ac:chgData name="Cynthia Enciso" userId="7915927f-c5cf-4e1f-876d-e79882ad52fa" providerId="ADAL" clId="{57B3FDAC-A099-4C30-9E2F-74031ABC03AE}" dt="2021-08-03T18:37:25.728" v="342" actId="1076"/>
          <ac:spMkLst>
            <pc:docMk/>
            <pc:sldMk cId="3383632281" sldId="287"/>
            <ac:spMk id="147" creationId="{0B99ECB9-555D-492F-BCFE-FB59C690F81F}"/>
          </ac:spMkLst>
        </pc:spChg>
        <pc:spChg chg="add mod">
          <ac:chgData name="Cynthia Enciso" userId="7915927f-c5cf-4e1f-876d-e79882ad52fa" providerId="ADAL" clId="{57B3FDAC-A099-4C30-9E2F-74031ABC03AE}" dt="2021-08-03T18:37:25.728" v="342" actId="1076"/>
          <ac:spMkLst>
            <pc:docMk/>
            <pc:sldMk cId="3383632281" sldId="287"/>
            <ac:spMk id="148" creationId="{601E3892-C069-43E6-937F-3128C0F4163F}"/>
          </ac:spMkLst>
        </pc:spChg>
        <pc:spChg chg="add mod">
          <ac:chgData name="Cynthia Enciso" userId="7915927f-c5cf-4e1f-876d-e79882ad52fa" providerId="ADAL" clId="{57B3FDAC-A099-4C30-9E2F-74031ABC03AE}" dt="2021-08-03T18:37:25.728" v="342" actId="1076"/>
          <ac:spMkLst>
            <pc:docMk/>
            <pc:sldMk cId="3383632281" sldId="287"/>
            <ac:spMk id="149" creationId="{7902494D-8DB4-4113-B861-579DA752CCA7}"/>
          </ac:spMkLst>
        </pc:spChg>
        <pc:spChg chg="add mod">
          <ac:chgData name="Cynthia Enciso" userId="7915927f-c5cf-4e1f-876d-e79882ad52fa" providerId="ADAL" clId="{57B3FDAC-A099-4C30-9E2F-74031ABC03AE}" dt="2021-09-14T21:07:03.179" v="1062" actId="1076"/>
          <ac:spMkLst>
            <pc:docMk/>
            <pc:sldMk cId="3383632281" sldId="287"/>
            <ac:spMk id="150" creationId="{8AA6C38A-FAB8-431D-B4AD-72E406822AED}"/>
          </ac:spMkLst>
        </pc:spChg>
        <pc:spChg chg="add mod">
          <ac:chgData name="Cynthia Enciso" userId="7915927f-c5cf-4e1f-876d-e79882ad52fa" providerId="ADAL" clId="{57B3FDAC-A099-4C30-9E2F-74031ABC03AE}" dt="2021-09-14T21:06:37.539" v="1056" actId="1076"/>
          <ac:spMkLst>
            <pc:docMk/>
            <pc:sldMk cId="3383632281" sldId="287"/>
            <ac:spMk id="151" creationId="{5BFD3170-D69C-4757-BE42-EE7B0E5EFBBF}"/>
          </ac:spMkLst>
        </pc:spChg>
        <pc:spChg chg="add mod">
          <ac:chgData name="Cynthia Enciso" userId="7915927f-c5cf-4e1f-876d-e79882ad52fa" providerId="ADAL" clId="{57B3FDAC-A099-4C30-9E2F-74031ABC03AE}" dt="2021-09-14T21:06:30.198" v="1052" actId="1076"/>
          <ac:spMkLst>
            <pc:docMk/>
            <pc:sldMk cId="3383632281" sldId="287"/>
            <ac:spMk id="152" creationId="{46CAAAFE-0DD0-42B0-AC9E-18AC03CA2795}"/>
          </ac:spMkLst>
        </pc:spChg>
        <pc:spChg chg="add mod">
          <ac:chgData name="Cynthia Enciso" userId="7915927f-c5cf-4e1f-876d-e79882ad52fa" providerId="ADAL" clId="{57B3FDAC-A099-4C30-9E2F-74031ABC03AE}" dt="2021-09-14T21:06:39.915" v="1057" actId="1076"/>
          <ac:spMkLst>
            <pc:docMk/>
            <pc:sldMk cId="3383632281" sldId="287"/>
            <ac:spMk id="153" creationId="{1D506A0D-0AB0-4752-AC19-AD9403F23D01}"/>
          </ac:spMkLst>
        </pc:spChg>
        <pc:spChg chg="add mod">
          <ac:chgData name="Cynthia Enciso" userId="7915927f-c5cf-4e1f-876d-e79882ad52fa" providerId="ADAL" clId="{57B3FDAC-A099-4C30-9E2F-74031ABC03AE}" dt="2021-09-14T21:07:06.740" v="1064" actId="1076"/>
          <ac:spMkLst>
            <pc:docMk/>
            <pc:sldMk cId="3383632281" sldId="287"/>
            <ac:spMk id="154" creationId="{483227DA-3114-48BF-A836-0C5536CD1DDF}"/>
          </ac:spMkLst>
        </pc:spChg>
        <pc:spChg chg="add mod">
          <ac:chgData name="Cynthia Enciso" userId="7915927f-c5cf-4e1f-876d-e79882ad52fa" providerId="ADAL" clId="{57B3FDAC-A099-4C30-9E2F-74031ABC03AE}" dt="2021-09-14T21:06:35.036" v="1054" actId="1076"/>
          <ac:spMkLst>
            <pc:docMk/>
            <pc:sldMk cId="3383632281" sldId="287"/>
            <ac:spMk id="155" creationId="{8B5B9BA7-28E3-455E-B653-29112149C9E4}"/>
          </ac:spMkLst>
        </pc:spChg>
        <pc:spChg chg="add mod">
          <ac:chgData name="Cynthia Enciso" userId="7915927f-c5cf-4e1f-876d-e79882ad52fa" providerId="ADAL" clId="{57B3FDAC-A099-4C30-9E2F-74031ABC03AE}" dt="2021-09-14T21:07:09.338" v="1065" actId="1076"/>
          <ac:spMkLst>
            <pc:docMk/>
            <pc:sldMk cId="3383632281" sldId="287"/>
            <ac:spMk id="156" creationId="{F17B56B0-55C4-49A8-88F1-43A999F44EAC}"/>
          </ac:spMkLst>
        </pc:spChg>
        <pc:spChg chg="add mod">
          <ac:chgData name="Cynthia Enciso" userId="7915927f-c5cf-4e1f-876d-e79882ad52fa" providerId="ADAL" clId="{57B3FDAC-A099-4C30-9E2F-74031ABC03AE}" dt="2021-09-14T21:06:42.329" v="1058" actId="1076"/>
          <ac:spMkLst>
            <pc:docMk/>
            <pc:sldMk cId="3383632281" sldId="287"/>
            <ac:spMk id="157" creationId="{9C860481-B21F-403F-8835-3DA6010DF42D}"/>
          </ac:spMkLst>
        </pc:spChg>
        <pc:spChg chg="add mod">
          <ac:chgData name="Cynthia Enciso" userId="7915927f-c5cf-4e1f-876d-e79882ad52fa" providerId="ADAL" clId="{57B3FDAC-A099-4C30-9E2F-74031ABC03AE}" dt="2021-09-14T21:06:32.741" v="1053" actId="1076"/>
          <ac:spMkLst>
            <pc:docMk/>
            <pc:sldMk cId="3383632281" sldId="287"/>
            <ac:spMk id="158" creationId="{E1F31150-A000-41A3-975A-5096A0F8CE01}"/>
          </ac:spMkLst>
        </pc:spChg>
        <pc:spChg chg="add mod">
          <ac:chgData name="Cynthia Enciso" userId="7915927f-c5cf-4e1f-876d-e79882ad52fa" providerId="ADAL" clId="{57B3FDAC-A099-4C30-9E2F-74031ABC03AE}" dt="2021-08-03T18:37:57.366" v="355" actId="20577"/>
          <ac:spMkLst>
            <pc:docMk/>
            <pc:sldMk cId="3383632281" sldId="287"/>
            <ac:spMk id="159" creationId="{A2C75B35-FE99-406E-92CD-CD6CFD366EF6}"/>
          </ac:spMkLst>
        </pc:spChg>
        <pc:spChg chg="add mod">
          <ac:chgData name="Cynthia Enciso" userId="7915927f-c5cf-4e1f-876d-e79882ad52fa" providerId="ADAL" clId="{57B3FDAC-A099-4C30-9E2F-74031ABC03AE}" dt="2021-08-03T18:38:07.017" v="364" actId="20577"/>
          <ac:spMkLst>
            <pc:docMk/>
            <pc:sldMk cId="3383632281" sldId="287"/>
            <ac:spMk id="160" creationId="{E27BE4E3-1CCA-428A-8391-722812915201}"/>
          </ac:spMkLst>
        </pc:spChg>
        <pc:grpChg chg="del">
          <ac:chgData name="Cynthia Enciso" userId="7915927f-c5cf-4e1f-876d-e79882ad52fa" providerId="ADAL" clId="{57B3FDAC-A099-4C30-9E2F-74031ABC03AE}" dt="2021-08-03T18:24:49.798" v="36" actId="21"/>
          <ac:grpSpMkLst>
            <pc:docMk/>
            <pc:sldMk cId="3383632281" sldId="287"/>
            <ac:grpSpMk id="37" creationId="{5E27D79C-F691-4251-B70E-F34DAD887050}"/>
          </ac:grpSpMkLst>
        </pc:grpChg>
        <pc:cxnChg chg="add">
          <ac:chgData name="Cynthia Enciso" userId="7915927f-c5cf-4e1f-876d-e79882ad52fa" providerId="ADAL" clId="{57B3FDAC-A099-4C30-9E2F-74031ABC03AE}" dt="2021-08-03T18:36:53.258" v="314" actId="11529"/>
          <ac:cxnSpMkLst>
            <pc:docMk/>
            <pc:sldMk cId="3383632281" sldId="287"/>
            <ac:cxnSpMk id="5" creationId="{A789514A-58ED-44D4-ABA1-B525B0720E3A}"/>
          </ac:cxnSpMkLst>
        </pc:cxnChg>
        <pc:cxnChg chg="add mod">
          <ac:chgData name="Cynthia Enciso" userId="7915927f-c5cf-4e1f-876d-e79882ad52fa" providerId="ADAL" clId="{57B3FDAC-A099-4C30-9E2F-74031ABC03AE}" dt="2021-08-03T18:37:19.919" v="340" actId="1076"/>
          <ac:cxnSpMkLst>
            <pc:docMk/>
            <pc:sldMk cId="3383632281" sldId="287"/>
            <ac:cxnSpMk id="142" creationId="{D97D377E-4100-40FF-87C2-E86EFFF134AB}"/>
          </ac:cxnSpMkLst>
        </pc:cxnChg>
      </pc:sldChg>
      <pc:sldChg chg="modSp">
        <pc:chgData name="Cynthia Enciso" userId="7915927f-c5cf-4e1f-876d-e79882ad52fa" providerId="ADAL" clId="{57B3FDAC-A099-4C30-9E2F-74031ABC03AE}" dt="2021-09-14T20:23:39.005" v="1029" actId="20577"/>
        <pc:sldMkLst>
          <pc:docMk/>
          <pc:sldMk cId="1216947428" sldId="290"/>
        </pc:sldMkLst>
        <pc:spChg chg="mod">
          <ac:chgData name="Cynthia Enciso" userId="7915927f-c5cf-4e1f-876d-e79882ad52fa" providerId="ADAL" clId="{57B3FDAC-A099-4C30-9E2F-74031ABC03AE}" dt="2021-09-14T20:23:39.005" v="1029" actId="20577"/>
          <ac:spMkLst>
            <pc:docMk/>
            <pc:sldMk cId="1216947428" sldId="290"/>
            <ac:spMk id="219" creationId="{00000000-0000-0000-0000-000000000000}"/>
          </ac:spMkLst>
        </pc:spChg>
      </pc:sldChg>
      <pc:sldChg chg="addSp delSp modSp mod ord">
        <pc:chgData name="Cynthia Enciso" userId="7915927f-c5cf-4e1f-876d-e79882ad52fa" providerId="ADAL" clId="{57B3FDAC-A099-4C30-9E2F-74031ABC03AE}" dt="2021-09-14T21:04:47.482" v="1042" actId="20577"/>
        <pc:sldMkLst>
          <pc:docMk/>
          <pc:sldMk cId="505187759" sldId="291"/>
        </pc:sldMkLst>
        <pc:spChg chg="mod">
          <ac:chgData name="Cynthia Enciso" userId="7915927f-c5cf-4e1f-876d-e79882ad52fa" providerId="ADAL" clId="{57B3FDAC-A099-4C30-9E2F-74031ABC03AE}" dt="2021-09-14T20:05:15.764" v="769" actId="20577"/>
          <ac:spMkLst>
            <pc:docMk/>
            <pc:sldMk cId="505187759" sldId="291"/>
            <ac:spMk id="2" creationId="{76BDB0D4-D19B-4F5F-A08B-64700899D943}"/>
          </ac:spMkLst>
        </pc:spChg>
        <pc:spChg chg="mod">
          <ac:chgData name="Cynthia Enciso" userId="7915927f-c5cf-4e1f-876d-e79882ad52fa" providerId="ADAL" clId="{57B3FDAC-A099-4C30-9E2F-74031ABC03AE}" dt="2021-08-03T18:38:56.511" v="423" actId="1076"/>
          <ac:spMkLst>
            <pc:docMk/>
            <pc:sldMk cId="505187759" sldId="291"/>
            <ac:spMk id="3" creationId="{D069C4FA-EE11-4386-B33A-80667F137EA5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5" creationId="{9CD02C1C-3494-49AE-B12B-3160C85E8150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6" creationId="{332BB9AB-F01D-4A6C-887B-E5051F34EB8C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7" creationId="{A0EF5980-3A0B-4441-B16A-55910FAC79B4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8" creationId="{F74A3E2D-E2DC-44B0-945C-AD0946FDAD01}"/>
          </ac:spMkLst>
        </pc:spChg>
        <pc:spChg chg="del mod">
          <ac:chgData name="Cynthia Enciso" userId="7915927f-c5cf-4e1f-876d-e79882ad52fa" providerId="ADAL" clId="{57B3FDAC-A099-4C30-9E2F-74031ABC03AE}" dt="2021-09-14T20:06:00.595" v="773" actId="478"/>
          <ac:spMkLst>
            <pc:docMk/>
            <pc:sldMk cId="505187759" sldId="291"/>
            <ac:spMk id="9" creationId="{32490ADC-40BD-4076-ACFB-EA379AE4876F}"/>
          </ac:spMkLst>
        </pc:spChg>
        <pc:spChg chg="del mod">
          <ac:chgData name="Cynthia Enciso" userId="7915927f-c5cf-4e1f-876d-e79882ad52fa" providerId="ADAL" clId="{57B3FDAC-A099-4C30-9E2F-74031ABC03AE}" dt="2021-09-14T20:06:00.595" v="773" actId="478"/>
          <ac:spMkLst>
            <pc:docMk/>
            <pc:sldMk cId="505187759" sldId="291"/>
            <ac:spMk id="10" creationId="{7702CB42-BDE5-45B8-906A-D93643101C4E}"/>
          </ac:spMkLst>
        </pc:spChg>
        <pc:spChg chg="del mod">
          <ac:chgData name="Cynthia Enciso" userId="7915927f-c5cf-4e1f-876d-e79882ad52fa" providerId="ADAL" clId="{57B3FDAC-A099-4C30-9E2F-74031ABC03AE}" dt="2021-09-14T20:06:00.595" v="773" actId="478"/>
          <ac:spMkLst>
            <pc:docMk/>
            <pc:sldMk cId="505187759" sldId="291"/>
            <ac:spMk id="11" creationId="{3844AFFE-0FAB-4986-94E0-4C646FB3DEBD}"/>
          </ac:spMkLst>
        </pc:spChg>
        <pc:spChg chg="del mod">
          <ac:chgData name="Cynthia Enciso" userId="7915927f-c5cf-4e1f-876d-e79882ad52fa" providerId="ADAL" clId="{57B3FDAC-A099-4C30-9E2F-74031ABC03AE}" dt="2021-09-14T20:06:00.595" v="773" actId="478"/>
          <ac:spMkLst>
            <pc:docMk/>
            <pc:sldMk cId="505187759" sldId="291"/>
            <ac:spMk id="12" creationId="{DAFD4DC9-E455-45A4-96A1-6710555C6BB7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13" creationId="{92116A07-7249-4F0D-9779-2ADE3EA07702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14" creationId="{F9734373-621A-43AE-A54B-EF0102AD0A69}"/>
          </ac:spMkLst>
        </pc:spChg>
        <pc:spChg chg="mod">
          <ac:chgData name="Cynthia Enciso" userId="7915927f-c5cf-4e1f-876d-e79882ad52fa" providerId="ADAL" clId="{57B3FDAC-A099-4C30-9E2F-74031ABC03AE}" dt="2021-09-14T21:04:47.482" v="1042" actId="20577"/>
          <ac:spMkLst>
            <pc:docMk/>
            <pc:sldMk cId="505187759" sldId="291"/>
            <ac:spMk id="15" creationId="{9BBD0273-0D5C-4FF9-868F-82CEEAFB22B8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16" creationId="{168213D6-409A-4103-A033-0F29566C2A4D}"/>
          </ac:spMkLst>
        </pc:spChg>
        <pc:spChg chg="add mod">
          <ac:chgData name="Cynthia Enciso" userId="7915927f-c5cf-4e1f-876d-e79882ad52fa" providerId="ADAL" clId="{57B3FDAC-A099-4C30-9E2F-74031ABC03AE}" dt="2021-09-14T20:06:03.470" v="775" actId="1076"/>
          <ac:spMkLst>
            <pc:docMk/>
            <pc:sldMk cId="505187759" sldId="291"/>
            <ac:spMk id="17" creationId="{CF5BE329-CA34-453E-A4AB-4CBBE4B338B2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18" creationId="{9AD4842C-C758-47F8-908E-04E21D29FA0C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21" creationId="{6938215F-833C-4D4E-ADB5-CF30F420C4BF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23" creationId="{772695A1-61C6-4A8F-9FF7-4C483A710E37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24" creationId="{695CFF43-9F3D-444B-AC3B-1578437D1F8E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27" creationId="{EF582A46-48AE-44ED-9E72-90F46627ADF0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28" creationId="{937482B2-843F-49D1-84D3-3D99F02835EE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29" creationId="{C2B8A8E9-D482-4E89-A5D9-626B2B50703F}"/>
          </ac:spMkLst>
        </pc:spChg>
        <pc:spChg chg="del mod">
          <ac:chgData name="Cynthia Enciso" userId="7915927f-c5cf-4e1f-876d-e79882ad52fa" providerId="ADAL" clId="{57B3FDAC-A099-4C30-9E2F-74031ABC03AE}" dt="2021-09-14T20:05:49.573" v="771" actId="478"/>
          <ac:spMkLst>
            <pc:docMk/>
            <pc:sldMk cId="505187759" sldId="291"/>
            <ac:spMk id="30" creationId="{EEF36EBE-20B0-4A1E-A42D-D44B2FDD98A7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31" creationId="{21608AFB-C200-42C6-84BD-BEC165A50A42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32" creationId="{BBAE04D2-9305-46F9-8454-9FDE565FA196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33" creationId="{BCF940D3-8509-4E0B-8238-6305BC6151FB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34" creationId="{030AE7DA-74EA-40BE-9F29-E25057431853}"/>
          </ac:spMkLst>
        </pc:spChg>
        <pc:cxnChg chg="del mod">
          <ac:chgData name="Cynthia Enciso" userId="7915927f-c5cf-4e1f-876d-e79882ad52fa" providerId="ADAL" clId="{57B3FDAC-A099-4C30-9E2F-74031ABC03AE}" dt="2021-09-14T20:05:47.285" v="770" actId="478"/>
          <ac:cxnSpMkLst>
            <pc:docMk/>
            <pc:sldMk cId="505187759" sldId="291"/>
            <ac:cxnSpMk id="20" creationId="{5B0AC82F-72A2-436F-8C7F-F89F81C97717}"/>
          </ac:cxnSpMkLst>
        </pc:cxnChg>
        <pc:cxnChg chg="mod">
          <ac:chgData name="Cynthia Enciso" userId="7915927f-c5cf-4e1f-876d-e79882ad52fa" providerId="ADAL" clId="{57B3FDAC-A099-4C30-9E2F-74031ABC03AE}" dt="2021-09-14T20:05:53.676" v="772" actId="1076"/>
          <ac:cxnSpMkLst>
            <pc:docMk/>
            <pc:sldMk cId="505187759" sldId="291"/>
            <ac:cxnSpMk id="26" creationId="{32E6D54E-03F8-48AC-8ECB-395F7128BAE0}"/>
          </ac:cxnSpMkLst>
        </pc:cxnChg>
      </pc:sldChg>
      <pc:sldChg chg="addSp delSp modSp mod ord">
        <pc:chgData name="Cynthia Enciso" userId="7915927f-c5cf-4e1f-876d-e79882ad52fa" providerId="ADAL" clId="{57B3FDAC-A099-4C30-9E2F-74031ABC03AE}" dt="2021-10-19T21:28:32.429" v="1171" actId="1076"/>
        <pc:sldMkLst>
          <pc:docMk/>
          <pc:sldMk cId="776407246" sldId="292"/>
        </pc:sldMkLst>
        <pc:spChg chg="mod">
          <ac:chgData name="Cynthia Enciso" userId="7915927f-c5cf-4e1f-876d-e79882ad52fa" providerId="ADAL" clId="{57B3FDAC-A099-4C30-9E2F-74031ABC03AE}" dt="2021-08-03T19:12:10.667" v="667" actId="20577"/>
          <ac:spMkLst>
            <pc:docMk/>
            <pc:sldMk cId="776407246" sldId="292"/>
            <ac:spMk id="2" creationId="{109BA06A-5C26-47C4-B1A1-094E47154179}"/>
          </ac:spMkLst>
        </pc:spChg>
        <pc:spChg chg="mod">
          <ac:chgData name="Cynthia Enciso" userId="7915927f-c5cf-4e1f-876d-e79882ad52fa" providerId="ADAL" clId="{57B3FDAC-A099-4C30-9E2F-74031ABC03AE}" dt="2021-10-19T21:26:16.884" v="1159" actId="1076"/>
          <ac:spMkLst>
            <pc:docMk/>
            <pc:sldMk cId="776407246" sldId="292"/>
            <ac:spMk id="3" creationId="{9A16A775-6619-42B9-85BB-8342EC784609}"/>
          </ac:spMkLst>
        </pc:spChg>
        <pc:spChg chg="mod">
          <ac:chgData name="Cynthia Enciso" userId="7915927f-c5cf-4e1f-876d-e79882ad52fa" providerId="ADAL" clId="{57B3FDAC-A099-4C30-9E2F-74031ABC03AE}" dt="2021-09-14T21:21:00.190" v="1074" actId="14100"/>
          <ac:spMkLst>
            <pc:docMk/>
            <pc:sldMk cId="776407246" sldId="292"/>
            <ac:spMk id="5" creationId="{E8689F68-30E4-4EA6-8D2C-294F44650A18}"/>
          </ac:spMkLst>
        </pc:spChg>
        <pc:spChg chg="mod">
          <ac:chgData name="Cynthia Enciso" userId="7915927f-c5cf-4e1f-876d-e79882ad52fa" providerId="ADAL" clId="{57B3FDAC-A099-4C30-9E2F-74031ABC03AE}" dt="2021-08-03T19:13:28.339" v="689" actId="1076"/>
          <ac:spMkLst>
            <pc:docMk/>
            <pc:sldMk cId="776407246" sldId="292"/>
            <ac:spMk id="6" creationId="{B81D37A9-C62F-4690-8969-4089DAB86AD5}"/>
          </ac:spMkLst>
        </pc:spChg>
        <pc:spChg chg="mod">
          <ac:chgData name="Cynthia Enciso" userId="7915927f-c5cf-4e1f-876d-e79882ad52fa" providerId="ADAL" clId="{57B3FDAC-A099-4C30-9E2F-74031ABC03AE}" dt="2021-08-03T19:13:31.220" v="690" actId="1076"/>
          <ac:spMkLst>
            <pc:docMk/>
            <pc:sldMk cId="776407246" sldId="292"/>
            <ac:spMk id="8" creationId="{68C12DA6-A02E-4F37-A0C1-097B48E8B5CD}"/>
          </ac:spMkLst>
        </pc:spChg>
        <pc:spChg chg="mod">
          <ac:chgData name="Cynthia Enciso" userId="7915927f-c5cf-4e1f-876d-e79882ad52fa" providerId="ADAL" clId="{57B3FDAC-A099-4C30-9E2F-74031ABC03AE}" dt="2021-10-19T21:26:25.800" v="1160" actId="1076"/>
          <ac:spMkLst>
            <pc:docMk/>
            <pc:sldMk cId="776407246" sldId="292"/>
            <ac:spMk id="9" creationId="{2201D561-5E51-4471-B593-578C9CD5DD36}"/>
          </ac:spMkLst>
        </pc:spChg>
        <pc:spChg chg="mod">
          <ac:chgData name="Cynthia Enciso" userId="7915927f-c5cf-4e1f-876d-e79882ad52fa" providerId="ADAL" clId="{57B3FDAC-A099-4C30-9E2F-74031ABC03AE}" dt="2021-10-19T21:28:32.429" v="1171" actId="1076"/>
          <ac:spMkLst>
            <pc:docMk/>
            <pc:sldMk cId="776407246" sldId="292"/>
            <ac:spMk id="10" creationId="{BD4C5327-A2CB-4765-9978-98A66F96AB03}"/>
          </ac:spMkLst>
        </pc:spChg>
        <pc:spChg chg="mod">
          <ac:chgData name="Cynthia Enciso" userId="7915927f-c5cf-4e1f-876d-e79882ad52fa" providerId="ADAL" clId="{57B3FDAC-A099-4C30-9E2F-74031ABC03AE}" dt="2021-09-14T20:21:53.532" v="997" actId="255"/>
          <ac:spMkLst>
            <pc:docMk/>
            <pc:sldMk cId="776407246" sldId="292"/>
            <ac:spMk id="14" creationId="{911500BA-D730-42B4-9988-0130561811A6}"/>
          </ac:spMkLst>
        </pc:spChg>
        <pc:spChg chg="mod">
          <ac:chgData name="Cynthia Enciso" userId="7915927f-c5cf-4e1f-876d-e79882ad52fa" providerId="ADAL" clId="{57B3FDAC-A099-4C30-9E2F-74031ABC03AE}" dt="2021-09-14T20:21:53.532" v="997" actId="255"/>
          <ac:spMkLst>
            <pc:docMk/>
            <pc:sldMk cId="776407246" sldId="292"/>
            <ac:spMk id="15" creationId="{80E19B9E-2154-45BB-9A79-2F7C9DF232B5}"/>
          </ac:spMkLst>
        </pc:spChg>
        <pc:spChg chg="mod">
          <ac:chgData name="Cynthia Enciso" userId="7915927f-c5cf-4e1f-876d-e79882ad52fa" providerId="ADAL" clId="{57B3FDAC-A099-4C30-9E2F-74031ABC03AE}" dt="2021-09-14T20:21:53.532" v="997" actId="255"/>
          <ac:spMkLst>
            <pc:docMk/>
            <pc:sldMk cId="776407246" sldId="292"/>
            <ac:spMk id="16" creationId="{63925A1B-3E3F-465A-9F2B-68C9DFDCDD38}"/>
          </ac:spMkLst>
        </pc:spChg>
        <pc:spChg chg="add mod">
          <ac:chgData name="Cynthia Enciso" userId="7915927f-c5cf-4e1f-876d-e79882ad52fa" providerId="ADAL" clId="{57B3FDAC-A099-4C30-9E2F-74031ABC03AE}" dt="2021-10-19T21:26:07.741" v="1158" actId="1076"/>
          <ac:spMkLst>
            <pc:docMk/>
            <pc:sldMk cId="776407246" sldId="292"/>
            <ac:spMk id="17" creationId="{0047E7EA-1EFB-4F73-827D-DF82F222C9B9}"/>
          </ac:spMkLst>
        </pc:spChg>
        <pc:spChg chg="add mod">
          <ac:chgData name="Cynthia Enciso" userId="7915927f-c5cf-4e1f-876d-e79882ad52fa" providerId="ADAL" clId="{57B3FDAC-A099-4C30-9E2F-74031ABC03AE}" dt="2021-10-19T21:26:44.307" v="1163" actId="1076"/>
          <ac:spMkLst>
            <pc:docMk/>
            <pc:sldMk cId="776407246" sldId="292"/>
            <ac:spMk id="18" creationId="{4832548A-AFD2-4E14-AB3F-4D5EAE8B98E5}"/>
          </ac:spMkLst>
        </pc:spChg>
        <pc:spChg chg="add mod">
          <ac:chgData name="Cynthia Enciso" userId="7915927f-c5cf-4e1f-876d-e79882ad52fa" providerId="ADAL" clId="{57B3FDAC-A099-4C30-9E2F-74031ABC03AE}" dt="2021-09-14T20:21:53.532" v="997" actId="255"/>
          <ac:spMkLst>
            <pc:docMk/>
            <pc:sldMk cId="776407246" sldId="292"/>
            <ac:spMk id="22" creationId="{79AC04EF-AD8F-453B-999A-79DFF9D1BC7B}"/>
          </ac:spMkLst>
        </pc:spChg>
        <pc:spChg chg="add mod">
          <ac:chgData name="Cynthia Enciso" userId="7915927f-c5cf-4e1f-876d-e79882ad52fa" providerId="ADAL" clId="{57B3FDAC-A099-4C30-9E2F-74031ABC03AE}" dt="2021-10-19T21:26:29.946" v="1161" actId="1076"/>
          <ac:spMkLst>
            <pc:docMk/>
            <pc:sldMk cId="776407246" sldId="292"/>
            <ac:spMk id="23" creationId="{9B63FFE6-9FF5-40EF-9506-813E29F5B2E0}"/>
          </ac:spMkLst>
        </pc:spChg>
        <pc:spChg chg="add mod">
          <ac:chgData name="Cynthia Enciso" userId="7915927f-c5cf-4e1f-876d-e79882ad52fa" providerId="ADAL" clId="{57B3FDAC-A099-4C30-9E2F-74031ABC03AE}" dt="2021-10-19T21:27:31.267" v="1165" actId="1076"/>
          <ac:spMkLst>
            <pc:docMk/>
            <pc:sldMk cId="776407246" sldId="292"/>
            <ac:spMk id="24" creationId="{30B017FA-C56C-4B1F-A9ED-4F932FD3B034}"/>
          </ac:spMkLst>
        </pc:spChg>
        <pc:spChg chg="add mod">
          <ac:chgData name="Cynthia Enciso" userId="7915927f-c5cf-4e1f-876d-e79882ad52fa" providerId="ADAL" clId="{57B3FDAC-A099-4C30-9E2F-74031ABC03AE}" dt="2021-10-19T19:27:00.979" v="1121" actId="1076"/>
          <ac:spMkLst>
            <pc:docMk/>
            <pc:sldMk cId="776407246" sldId="292"/>
            <ac:spMk id="26" creationId="{6600B2DF-A6EC-41EB-9535-96C2BCEFF76D}"/>
          </ac:spMkLst>
        </pc:spChg>
        <pc:grpChg chg="add mod">
          <ac:chgData name="Cynthia Enciso" userId="7915927f-c5cf-4e1f-876d-e79882ad52fa" providerId="ADAL" clId="{57B3FDAC-A099-4C30-9E2F-74031ABC03AE}" dt="2021-10-19T19:27:00.979" v="1121" actId="1076"/>
          <ac:grpSpMkLst>
            <pc:docMk/>
            <pc:sldMk cId="776407246" sldId="292"/>
            <ac:grpSpMk id="11" creationId="{26893618-CD0A-4DE6-902F-4BFDFB1D1D34}"/>
          </ac:grpSpMkLst>
        </pc:grpChg>
        <pc:cxnChg chg="mod">
          <ac:chgData name="Cynthia Enciso" userId="7915927f-c5cf-4e1f-876d-e79882ad52fa" providerId="ADAL" clId="{57B3FDAC-A099-4C30-9E2F-74031ABC03AE}" dt="2021-10-19T21:27:12.740" v="1164" actId="1076"/>
          <ac:cxnSpMkLst>
            <pc:docMk/>
            <pc:sldMk cId="776407246" sldId="292"/>
            <ac:cxnSpMk id="12" creationId="{22DE8305-E70A-47ED-B77C-81398E0C1283}"/>
          </ac:cxnSpMkLst>
        </pc:cxnChg>
        <pc:cxnChg chg="add mod">
          <ac:chgData name="Cynthia Enciso" userId="7915927f-c5cf-4e1f-876d-e79882ad52fa" providerId="ADAL" clId="{57B3FDAC-A099-4C30-9E2F-74031ABC03AE}" dt="2021-10-19T21:28:03.840" v="1169" actId="14100"/>
          <ac:cxnSpMkLst>
            <pc:docMk/>
            <pc:sldMk cId="776407246" sldId="292"/>
            <ac:cxnSpMk id="19" creationId="{CE97F069-29A6-405C-A484-32B1E24D328A}"/>
          </ac:cxnSpMkLst>
        </pc:cxnChg>
        <pc:cxnChg chg="add del mod">
          <ac:chgData name="Cynthia Enciso" userId="7915927f-c5cf-4e1f-876d-e79882ad52fa" providerId="ADAL" clId="{57B3FDAC-A099-4C30-9E2F-74031ABC03AE}" dt="2021-08-03T19:13:40.380" v="693" actId="478"/>
          <ac:cxnSpMkLst>
            <pc:docMk/>
            <pc:sldMk cId="776407246" sldId="292"/>
            <ac:cxnSpMk id="20" creationId="{34055459-2ECA-4C32-B8B7-E70CE450D279}"/>
          </ac:cxnSpMkLst>
        </pc:cxnChg>
        <pc:cxnChg chg="add mod">
          <ac:chgData name="Cynthia Enciso" userId="7915927f-c5cf-4e1f-876d-e79882ad52fa" providerId="ADAL" clId="{57B3FDAC-A099-4C30-9E2F-74031ABC03AE}" dt="2021-10-19T21:26:32.873" v="1162" actId="1076"/>
          <ac:cxnSpMkLst>
            <pc:docMk/>
            <pc:sldMk cId="776407246" sldId="292"/>
            <ac:cxnSpMk id="21" creationId="{9DD0A882-19DF-4CA0-8AD0-398E6C6829FB}"/>
          </ac:cxnSpMkLst>
        </pc:cxnChg>
      </pc:sldChg>
      <pc:sldChg chg="addSp modSp mod">
        <pc:chgData name="Cynthia Enciso" userId="7915927f-c5cf-4e1f-876d-e79882ad52fa" providerId="ADAL" clId="{57B3FDAC-A099-4C30-9E2F-74031ABC03AE}" dt="2021-08-03T18:52:42.468" v="536" actId="20577"/>
        <pc:sldMkLst>
          <pc:docMk/>
          <pc:sldMk cId="1222457527" sldId="293"/>
        </pc:sldMkLst>
        <pc:spChg chg="mod">
          <ac:chgData name="Cynthia Enciso" userId="7915927f-c5cf-4e1f-876d-e79882ad52fa" providerId="ADAL" clId="{57B3FDAC-A099-4C30-9E2F-74031ABC03AE}" dt="2021-08-03T18:30:43.199" v="131" actId="20577"/>
          <ac:spMkLst>
            <pc:docMk/>
            <pc:sldMk cId="1222457527" sldId="293"/>
            <ac:spMk id="2" creationId="{597CA7D0-DC6E-4F84-80EC-7E923A2B1BB9}"/>
          </ac:spMkLst>
        </pc:spChg>
        <pc:spChg chg="mod">
          <ac:chgData name="Cynthia Enciso" userId="7915927f-c5cf-4e1f-876d-e79882ad52fa" providerId="ADAL" clId="{57B3FDAC-A099-4C30-9E2F-74031ABC03AE}" dt="2021-08-03T18:52:42.468" v="536" actId="20577"/>
          <ac:spMkLst>
            <pc:docMk/>
            <pc:sldMk cId="1222457527" sldId="293"/>
            <ac:spMk id="3" creationId="{0D3AA639-CC14-4E02-9877-7EFD36546913}"/>
          </ac:spMkLst>
        </pc:spChg>
        <pc:spChg chg="add mod">
          <ac:chgData name="Cynthia Enciso" userId="7915927f-c5cf-4e1f-876d-e79882ad52fa" providerId="ADAL" clId="{57B3FDAC-A099-4C30-9E2F-74031ABC03AE}" dt="2021-08-03T18:30:09.047" v="97" actId="207"/>
          <ac:spMkLst>
            <pc:docMk/>
            <pc:sldMk cId="1222457527" sldId="293"/>
            <ac:spMk id="5" creationId="{9C6CB935-343A-4260-A47B-2487650487B4}"/>
          </ac:spMkLst>
        </pc:spChg>
        <pc:spChg chg="add mod">
          <ac:chgData name="Cynthia Enciso" userId="7915927f-c5cf-4e1f-876d-e79882ad52fa" providerId="ADAL" clId="{57B3FDAC-A099-4C30-9E2F-74031ABC03AE}" dt="2021-08-03T18:30:09.047" v="97" actId="207"/>
          <ac:spMkLst>
            <pc:docMk/>
            <pc:sldMk cId="1222457527" sldId="293"/>
            <ac:spMk id="6" creationId="{79BD6247-D9A0-4F6B-9E07-C99CA2EB184D}"/>
          </ac:spMkLst>
        </pc:spChg>
      </pc:sldChg>
      <pc:sldChg chg="addSp delSp modSp new mod ord">
        <pc:chgData name="Cynthia Enciso" userId="7915927f-c5cf-4e1f-876d-e79882ad52fa" providerId="ADAL" clId="{57B3FDAC-A099-4C30-9E2F-74031ABC03AE}" dt="2021-10-19T18:44:44.209" v="1115" actId="1076"/>
        <pc:sldMkLst>
          <pc:docMk/>
          <pc:sldMk cId="1435372443" sldId="295"/>
        </pc:sldMkLst>
        <pc:spChg chg="mod">
          <ac:chgData name="Cynthia Enciso" userId="7915927f-c5cf-4e1f-876d-e79882ad52fa" providerId="ADAL" clId="{57B3FDAC-A099-4C30-9E2F-74031ABC03AE}" dt="2021-08-03T18:51:15.778" v="533" actId="20577"/>
          <ac:spMkLst>
            <pc:docMk/>
            <pc:sldMk cId="1435372443" sldId="295"/>
            <ac:spMk id="2" creationId="{2BAEC508-5A53-4EEE-83FD-741DFF90BAB7}"/>
          </ac:spMkLst>
        </pc:spChg>
        <pc:spChg chg="del">
          <ac:chgData name="Cynthia Enciso" userId="7915927f-c5cf-4e1f-876d-e79882ad52fa" providerId="ADAL" clId="{57B3FDAC-A099-4C30-9E2F-74031ABC03AE}" dt="2021-08-03T18:24:52.050" v="37" actId="478"/>
          <ac:spMkLst>
            <pc:docMk/>
            <pc:sldMk cId="1435372443" sldId="295"/>
            <ac:spMk id="3" creationId="{32ABE97F-67E1-40A6-8050-3C9A5795FD6E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6" creationId="{A36D40B0-B5DF-4562-AA54-E29BAC08511A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7" creationId="{4EA9DC28-F1E6-48B0-B685-1A9AE3E8E1AE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8" creationId="{EE3B7C10-F996-416A-88A6-BA1C48991201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9" creationId="{E30054DD-34BF-40CD-862D-045B2C604D37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10" creationId="{52A9B7D0-3D9B-4B57-A10C-5CBDFCA75910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11" creationId="{43016C79-797A-4D4B-BF80-F1ACE26C4C23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12" creationId="{5FE84F98-8C27-47CF-AE44-ED3B634A71CD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13" creationId="{4190A80E-7D72-431C-A66D-1E21120D938E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14" creationId="{59AFFEF7-13BC-4ABC-8D96-24714390ACA5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15" creationId="{A0B44243-1463-4BE9-84F7-BC82BC1FD4AC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16" creationId="{72F46B0B-D9FA-4271-947C-1456C346107E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17" creationId="{B2735EE2-2F36-46D2-942D-F7E47C3AF99D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18" creationId="{3575861F-3F3F-4EBE-B9AA-9345A4633179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19" creationId="{2504E966-73E9-4143-B32D-49A76E795EA3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20" creationId="{6F665A67-F221-49BC-B577-91DAE5B9F306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21" creationId="{A027096D-78D4-43E8-AF30-59BBD84D1ED8}"/>
          </ac:spMkLst>
        </pc:spChg>
        <pc:spChg chg="add mod">
          <ac:chgData name="Cynthia Enciso" userId="7915927f-c5cf-4e1f-876d-e79882ad52fa" providerId="ADAL" clId="{57B3FDAC-A099-4C30-9E2F-74031ABC03AE}" dt="2021-08-03T18:29:10.918" v="88" actId="1076"/>
          <ac:spMkLst>
            <pc:docMk/>
            <pc:sldMk cId="1435372443" sldId="295"/>
            <ac:spMk id="22" creationId="{5866516A-23A2-4738-9E0E-CDA7C9A12A03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23" creationId="{F33356ED-5324-44CC-B6BB-5C4DBC274FA3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24" creationId="{6B6A9E09-4D93-427A-BC43-12CB549E6C24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25" creationId="{AE276513-9839-4ACC-B1B5-4A8136313744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26" creationId="{4F666929-03D5-460E-A0BA-AC39AB3B2469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27" creationId="{45681B00-ABB2-404C-BB49-680602E9BF78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28" creationId="{406A8E08-3832-497E-AD20-BE499C5CFDF4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29" creationId="{2B2D3D4F-BE04-4297-B4DB-B746F8355955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0" creationId="{64A094F8-6B6E-401C-8DA0-8E41180105CA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1" creationId="{9D6CA1D6-DB03-4E09-A8D2-1F03EF735256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2" creationId="{DE534898-32F1-47CB-80FB-9B66B7A14A03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3" creationId="{34281619-D3C1-46B2-B0D5-953CCCD47F34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4" creationId="{B2A52BE4-9B1C-46BC-9510-478D330A893F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5" creationId="{65367C20-FDB5-458B-A94A-EC5153D82BAF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6" creationId="{56D33B16-0588-4178-B292-C384E91CA660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7" creationId="{1037F20D-3447-4EB2-BBEC-271C89AD1CA0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8" creationId="{2036EA05-B1D3-43B9-97D5-E0F992A7853B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9" creationId="{93156BB4-7584-4EE8-9188-B6938091A616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0" creationId="{7ED01702-EF4E-4459-8910-E017A9A885FB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1" creationId="{7C11FEF3-8AE2-4B0D-9496-2955FE6E4F05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2" creationId="{FBDF96BB-02DD-4CDF-BD0E-7F597F388407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3" creationId="{2ED552E0-AFDF-4592-8436-4B3153B3F30C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4" creationId="{71C7102C-EDFB-4FD7-83E2-B8BC68046D61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5" creationId="{E2FB2F43-21C2-45B0-BE8F-B97451509B2E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6" creationId="{B6D87F85-0AB4-4362-AC97-BEA35B4E98D5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7" creationId="{0BEA4EE9-15DF-4AA1-8DF4-455F20B4D073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8" creationId="{A781B2A8-5320-4CA4-B801-2FA299C890BD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9" creationId="{E844B780-8509-4406-84EC-8E4FE99362E6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0" creationId="{245972E2-F776-42BE-A3D2-E94FCD877DB5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1" creationId="{852DBFAF-4CE4-4AD0-A767-51A2A8248C95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2" creationId="{AEBAEEBE-4979-49EA-94DA-AB824B3F5702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3" creationId="{09464B99-4D91-4574-B3F9-DF471C8A559B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4" creationId="{DBB13908-9313-4F25-917F-B63AAA114F98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5" creationId="{4376BB55-9982-4211-8A0E-CE65F55B1BDD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6" creationId="{3441BDEE-D838-478C-BF15-D0EF8A981E85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7" creationId="{4994749D-B906-4511-A847-E9E2793AD33E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8" creationId="{5ED00091-A154-4273-8485-655604D5999A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9" creationId="{17CA2F4B-D6FC-4D41-8074-0BE46E65871C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0" creationId="{7D72B244-848F-41F2-9F77-7A139C77B80C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1" creationId="{8823E921-EB4C-4EEE-BF5B-F1CE63F07DE2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2" creationId="{E0918A15-A1C1-48BE-ABA2-DA7FA895527D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3" creationId="{F6CF9970-BC15-4BED-81CB-9B222AA9037C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4" creationId="{B837DEF5-1934-432F-BCA7-5C3305E8D43F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5" creationId="{13DD9485-70AA-4AFA-8D5B-1D503E85B20C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6" creationId="{AF7FCB27-9CDB-4A49-A39E-414E1F128A9D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7" creationId="{88625201-1C52-45B8-A60A-E2E246A04BFF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8" creationId="{4D951E5A-6407-4957-8BC8-450DE66CF41B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9" creationId="{3D7E2162-E9E4-485E-A146-4E9F2633D46C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70" creationId="{17DE9540-0CBA-40AD-876D-1FA6DF74860E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71" creationId="{856E2D45-B1F8-4839-9FB0-12D9AA18F310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72" creationId="{E9620024-28CB-42F7-8D2F-D76F3027AA34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73" creationId="{915F0320-DAC1-4948-92A2-EEE60FA51E4D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74" creationId="{BE1914F9-CC55-4DED-B92D-D875777EABD4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75" creationId="{7074A3CD-643B-451F-AC24-2EA847CBA7A5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76" creationId="{6AD9BD52-B318-469F-A096-F5E8CB218BAD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77" creationId="{38E79BAC-E446-411C-93B3-8C5A3E7B8AE3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78" creationId="{D8026F2C-ADCC-4865-ADD0-43554AB0922C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79" creationId="{45CEA02F-0004-4573-ADC0-69079707BC40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80" creationId="{E7DD5415-B6FB-4DCD-AB91-0A19BE409630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81" creationId="{4CFCE82E-BA41-49CF-84BE-320C275FC95C}"/>
          </ac:spMkLst>
        </pc:spChg>
        <pc:spChg chg="add mod">
          <ac:chgData name="Cynthia Enciso" userId="7915927f-c5cf-4e1f-876d-e79882ad52fa" providerId="ADAL" clId="{57B3FDAC-A099-4C30-9E2F-74031ABC03AE}" dt="2021-10-19T18:44:44.209" v="1115" actId="1076"/>
          <ac:spMkLst>
            <pc:docMk/>
            <pc:sldMk cId="1435372443" sldId="295"/>
            <ac:spMk id="82" creationId="{CEA4ADA8-2B2B-4FCE-94E7-D374B7F1487F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83" creationId="{7927EC23-7D01-4465-89BB-F8D5CDE71264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84" creationId="{2346E416-7481-4F2D-AF0B-56F5EB76EAA7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85" creationId="{BECAF0B3-3EDD-434C-8237-209D5C39B57A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86" creationId="{B9F10FCA-93AC-4690-AA74-09D19BE58C64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87" creationId="{99856956-F517-48FB-8791-55A9CAD8E7E8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88" creationId="{905C8BD1-231A-4D01-928C-7944458B03E1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89" creationId="{12F1729E-4873-4FC1-AEDF-F319BAD89894}"/>
          </ac:spMkLst>
        </pc:spChg>
        <pc:spChg chg="add mod">
          <ac:chgData name="Cynthia Enciso" userId="7915927f-c5cf-4e1f-876d-e79882ad52fa" providerId="ADAL" clId="{57B3FDAC-A099-4C30-9E2F-74031ABC03AE}" dt="2021-10-19T18:44:41.265" v="1114" actId="1076"/>
          <ac:spMkLst>
            <pc:docMk/>
            <pc:sldMk cId="1435372443" sldId="295"/>
            <ac:spMk id="90" creationId="{F05A69DC-A670-4E2D-9519-96DFE9E7102D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91" creationId="{0486A1ED-5F8B-4336-AE2D-AA1B78ACD993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92" creationId="{240D9620-DF16-4916-B61E-F66F8BF6D257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93" creationId="{935A25F6-289A-412C-81C6-AC90DD20C792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94" creationId="{8DDB8B00-2993-4ED5-9866-BB84472957F0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95" creationId="{9359685D-F1F4-4537-948D-683265A253E9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96" creationId="{B7F86592-BBD8-4EEE-91E2-4A6AD492FFEC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97" creationId="{3ED6FF00-72D1-45DA-BE7E-3E128F14B891}"/>
          </ac:spMkLst>
        </pc:spChg>
        <pc:spChg chg="add mod">
          <ac:chgData name="Cynthia Enciso" userId="7915927f-c5cf-4e1f-876d-e79882ad52fa" providerId="ADAL" clId="{57B3FDAC-A099-4C30-9E2F-74031ABC03AE}" dt="2021-08-03T18:49:36.988" v="445" actId="14100"/>
          <ac:spMkLst>
            <pc:docMk/>
            <pc:sldMk cId="1435372443" sldId="295"/>
            <ac:spMk id="98" creationId="{ADC273D3-8451-427B-9039-4FDFB19AB3DD}"/>
          </ac:spMkLst>
        </pc:spChg>
        <pc:spChg chg="add mod">
          <ac:chgData name="Cynthia Enciso" userId="7915927f-c5cf-4e1f-876d-e79882ad52fa" providerId="ADAL" clId="{57B3FDAC-A099-4C30-9E2F-74031ABC03AE}" dt="2021-08-03T18:50:51.152" v="518" actId="14100"/>
          <ac:spMkLst>
            <pc:docMk/>
            <pc:sldMk cId="1435372443" sldId="295"/>
            <ac:spMk id="99" creationId="{1947AE17-C58F-4F40-B00B-9B0AC247E627}"/>
          </ac:spMkLst>
        </pc:spChg>
        <pc:spChg chg="add mod">
          <ac:chgData name="Cynthia Enciso" userId="7915927f-c5cf-4e1f-876d-e79882ad52fa" providerId="ADAL" clId="{57B3FDAC-A099-4C30-9E2F-74031ABC03AE}" dt="2021-08-03T18:52:01.832" v="535" actId="1076"/>
          <ac:spMkLst>
            <pc:docMk/>
            <pc:sldMk cId="1435372443" sldId="295"/>
            <ac:spMk id="100" creationId="{96DFC889-EF24-469B-B83B-8C2B97D5C86E}"/>
          </ac:spMkLst>
        </pc:spChg>
        <pc:grpChg chg="add mod">
          <ac:chgData name="Cynthia Enciso" userId="7915927f-c5cf-4e1f-876d-e79882ad52fa" providerId="ADAL" clId="{57B3FDAC-A099-4C30-9E2F-74031ABC03AE}" dt="2021-08-03T18:25:57.224" v="44" actId="1076"/>
          <ac:grpSpMkLst>
            <pc:docMk/>
            <pc:sldMk cId="1435372443" sldId="295"/>
            <ac:grpSpMk id="5" creationId="{A91F7F4C-783E-4947-A45F-68EE50F28892}"/>
          </ac:grpSpMkLst>
        </pc:grpChg>
      </pc:sldChg>
      <pc:sldChg chg="addSp delSp modSp add mod">
        <pc:chgData name="Cynthia Enciso" userId="7915927f-c5cf-4e1f-876d-e79882ad52fa" providerId="ADAL" clId="{57B3FDAC-A099-4C30-9E2F-74031ABC03AE}" dt="2021-10-19T21:37:03.365" v="1181" actId="1076"/>
        <pc:sldMkLst>
          <pc:docMk/>
          <pc:sldMk cId="3178053121" sldId="296"/>
        </pc:sldMkLst>
        <pc:spChg chg="del">
          <ac:chgData name="Cynthia Enciso" userId="7915927f-c5cf-4e1f-876d-e79882ad52fa" providerId="ADAL" clId="{57B3FDAC-A099-4C30-9E2F-74031ABC03AE}" dt="2021-09-14T20:19:33.687" v="942" actId="478"/>
          <ac:spMkLst>
            <pc:docMk/>
            <pc:sldMk cId="3178053121" sldId="296"/>
            <ac:spMk id="3" creationId="{9A16A775-6619-42B9-85BB-8342EC784609}"/>
          </ac:spMkLst>
        </pc:spChg>
        <pc:spChg chg="mod">
          <ac:chgData name="Cynthia Enciso" userId="7915927f-c5cf-4e1f-876d-e79882ad52fa" providerId="ADAL" clId="{57B3FDAC-A099-4C30-9E2F-74031ABC03AE}" dt="2021-09-14T20:19:15.262" v="929" actId="113"/>
          <ac:spMkLst>
            <pc:docMk/>
            <pc:sldMk cId="3178053121" sldId="296"/>
            <ac:spMk id="6" creationId="{B81D37A9-C62F-4690-8969-4089DAB86AD5}"/>
          </ac:spMkLst>
        </pc:spChg>
        <pc:spChg chg="mod">
          <ac:chgData name="Cynthia Enciso" userId="7915927f-c5cf-4e1f-876d-e79882ad52fa" providerId="ADAL" clId="{57B3FDAC-A099-4C30-9E2F-74031ABC03AE}" dt="2021-09-14T20:19:12.704" v="928" actId="113"/>
          <ac:spMkLst>
            <pc:docMk/>
            <pc:sldMk cId="3178053121" sldId="296"/>
            <ac:spMk id="8" creationId="{68C12DA6-A02E-4F37-A0C1-097B48E8B5CD}"/>
          </ac:spMkLst>
        </pc:spChg>
        <pc:spChg chg="mod">
          <ac:chgData name="Cynthia Enciso" userId="7915927f-c5cf-4e1f-876d-e79882ad52fa" providerId="ADAL" clId="{57B3FDAC-A099-4C30-9E2F-74031ABC03AE}" dt="2021-10-19T21:36:24.932" v="1173" actId="1076"/>
          <ac:spMkLst>
            <pc:docMk/>
            <pc:sldMk cId="3178053121" sldId="296"/>
            <ac:spMk id="9" creationId="{2201D561-5E51-4471-B593-578C9CD5DD36}"/>
          </ac:spMkLst>
        </pc:spChg>
        <pc:spChg chg="mod">
          <ac:chgData name="Cynthia Enciso" userId="7915927f-c5cf-4e1f-876d-e79882ad52fa" providerId="ADAL" clId="{57B3FDAC-A099-4C30-9E2F-74031ABC03AE}" dt="2021-10-19T21:36:45.752" v="1178" actId="1076"/>
          <ac:spMkLst>
            <pc:docMk/>
            <pc:sldMk cId="3178053121" sldId="296"/>
            <ac:spMk id="10" creationId="{BD4C5327-A2CB-4765-9978-98A66F96AB03}"/>
          </ac:spMkLst>
        </pc:spChg>
        <pc:spChg chg="mod">
          <ac:chgData name="Cynthia Enciso" userId="7915927f-c5cf-4e1f-876d-e79882ad52fa" providerId="ADAL" clId="{57B3FDAC-A099-4C30-9E2F-74031ABC03AE}" dt="2021-09-14T20:21:40.849" v="994" actId="255"/>
          <ac:spMkLst>
            <pc:docMk/>
            <pc:sldMk cId="3178053121" sldId="296"/>
            <ac:spMk id="14" creationId="{911500BA-D730-42B4-9988-0130561811A6}"/>
          </ac:spMkLst>
        </pc:spChg>
        <pc:spChg chg="mod">
          <ac:chgData name="Cynthia Enciso" userId="7915927f-c5cf-4e1f-876d-e79882ad52fa" providerId="ADAL" clId="{57B3FDAC-A099-4C30-9E2F-74031ABC03AE}" dt="2021-09-14T20:21:40.849" v="994" actId="255"/>
          <ac:spMkLst>
            <pc:docMk/>
            <pc:sldMk cId="3178053121" sldId="296"/>
            <ac:spMk id="15" creationId="{80E19B9E-2154-45BB-9A79-2F7C9DF232B5}"/>
          </ac:spMkLst>
        </pc:spChg>
        <pc:spChg chg="mod">
          <ac:chgData name="Cynthia Enciso" userId="7915927f-c5cf-4e1f-876d-e79882ad52fa" providerId="ADAL" clId="{57B3FDAC-A099-4C30-9E2F-74031ABC03AE}" dt="2021-09-14T20:21:40.849" v="994" actId="255"/>
          <ac:spMkLst>
            <pc:docMk/>
            <pc:sldMk cId="3178053121" sldId="296"/>
            <ac:spMk id="16" creationId="{63925A1B-3E3F-465A-9F2B-68C9DFDCDD38}"/>
          </ac:spMkLst>
        </pc:spChg>
        <pc:spChg chg="del">
          <ac:chgData name="Cynthia Enciso" userId="7915927f-c5cf-4e1f-876d-e79882ad52fa" providerId="ADAL" clId="{57B3FDAC-A099-4C30-9E2F-74031ABC03AE}" dt="2021-09-14T20:19:32.648" v="941" actId="478"/>
          <ac:spMkLst>
            <pc:docMk/>
            <pc:sldMk cId="3178053121" sldId="296"/>
            <ac:spMk id="17" creationId="{0047E7EA-1EFB-4F73-827D-DF82F222C9B9}"/>
          </ac:spMkLst>
        </pc:spChg>
        <pc:spChg chg="mod">
          <ac:chgData name="Cynthia Enciso" userId="7915927f-c5cf-4e1f-876d-e79882ad52fa" providerId="ADAL" clId="{57B3FDAC-A099-4C30-9E2F-74031ABC03AE}" dt="2021-10-19T21:36:37.887" v="1176" actId="1076"/>
          <ac:spMkLst>
            <pc:docMk/>
            <pc:sldMk cId="3178053121" sldId="296"/>
            <ac:spMk id="18" creationId="{4832548A-AFD2-4E14-AB3F-4D5EAE8B98E5}"/>
          </ac:spMkLst>
        </pc:spChg>
        <pc:spChg chg="del">
          <ac:chgData name="Cynthia Enciso" userId="7915927f-c5cf-4e1f-876d-e79882ad52fa" providerId="ADAL" clId="{57B3FDAC-A099-4C30-9E2F-74031ABC03AE}" dt="2021-09-14T20:18:51.468" v="913" actId="478"/>
          <ac:spMkLst>
            <pc:docMk/>
            <pc:sldMk cId="3178053121" sldId="296"/>
            <ac:spMk id="22" creationId="{79AC04EF-AD8F-453B-999A-79DFF9D1BC7B}"/>
          </ac:spMkLst>
        </pc:spChg>
        <pc:spChg chg="mod ord">
          <ac:chgData name="Cynthia Enciso" userId="7915927f-c5cf-4e1f-876d-e79882ad52fa" providerId="ADAL" clId="{57B3FDAC-A099-4C30-9E2F-74031ABC03AE}" dt="2021-10-19T21:36:29.128" v="1174" actId="1076"/>
          <ac:spMkLst>
            <pc:docMk/>
            <pc:sldMk cId="3178053121" sldId="296"/>
            <ac:spMk id="23" creationId="{9B63FFE6-9FF5-40EF-9506-813E29F5B2E0}"/>
          </ac:spMkLst>
        </pc:spChg>
        <pc:spChg chg="mod">
          <ac:chgData name="Cynthia Enciso" userId="7915927f-c5cf-4e1f-876d-e79882ad52fa" providerId="ADAL" clId="{57B3FDAC-A099-4C30-9E2F-74031ABC03AE}" dt="2021-10-19T21:36:52.003" v="1180" actId="1076"/>
          <ac:spMkLst>
            <pc:docMk/>
            <pc:sldMk cId="3178053121" sldId="296"/>
            <ac:spMk id="24" creationId="{30B017FA-C56C-4B1F-A9ED-4F932FD3B034}"/>
          </ac:spMkLst>
        </pc:spChg>
        <pc:spChg chg="add del mod">
          <ac:chgData name="Cynthia Enciso" userId="7915927f-c5cf-4e1f-876d-e79882ad52fa" providerId="ADAL" clId="{57B3FDAC-A099-4C30-9E2F-74031ABC03AE}" dt="2021-09-14T20:18:48.349" v="912" actId="478"/>
          <ac:spMkLst>
            <pc:docMk/>
            <pc:sldMk cId="3178053121" sldId="296"/>
            <ac:spMk id="25" creationId="{E8814780-0A2B-495D-8215-BE0E87929E46}"/>
          </ac:spMkLst>
        </pc:spChg>
        <pc:spChg chg="add mod">
          <ac:chgData name="Cynthia Enciso" userId="7915927f-c5cf-4e1f-876d-e79882ad52fa" providerId="ADAL" clId="{57B3FDAC-A099-4C30-9E2F-74031ABC03AE}" dt="2021-09-14T20:19:04.438" v="927" actId="14100"/>
          <ac:spMkLst>
            <pc:docMk/>
            <pc:sldMk cId="3178053121" sldId="296"/>
            <ac:spMk id="26" creationId="{DB140C2F-F7D8-46FE-B89C-854B215CAAF0}"/>
          </ac:spMkLst>
        </pc:spChg>
        <pc:spChg chg="add mod">
          <ac:chgData name="Cynthia Enciso" userId="7915927f-c5cf-4e1f-876d-e79882ad52fa" providerId="ADAL" clId="{57B3FDAC-A099-4C30-9E2F-74031ABC03AE}" dt="2021-09-14T20:19:24.242" v="940" actId="20577"/>
          <ac:spMkLst>
            <pc:docMk/>
            <pc:sldMk cId="3178053121" sldId="296"/>
            <ac:spMk id="27" creationId="{4A9F3DC9-9591-42BB-809C-95AFEEDD1F1F}"/>
          </ac:spMkLst>
        </pc:spChg>
        <pc:grpChg chg="add mod">
          <ac:chgData name="Cynthia Enciso" userId="7915927f-c5cf-4e1f-876d-e79882ad52fa" providerId="ADAL" clId="{57B3FDAC-A099-4C30-9E2F-74031ABC03AE}" dt="2021-09-14T20:21:42.811" v="995" actId="1076"/>
          <ac:grpSpMkLst>
            <pc:docMk/>
            <pc:sldMk cId="3178053121" sldId="296"/>
            <ac:grpSpMk id="13" creationId="{1782D39A-429E-4435-B6D6-2202317AEBB2}"/>
          </ac:grpSpMkLst>
        </pc:grpChg>
        <pc:cxnChg chg="mod ord">
          <ac:chgData name="Cynthia Enciso" userId="7915927f-c5cf-4e1f-876d-e79882ad52fa" providerId="ADAL" clId="{57B3FDAC-A099-4C30-9E2F-74031ABC03AE}" dt="2021-10-19T21:36:32.315" v="1175" actId="1076"/>
          <ac:cxnSpMkLst>
            <pc:docMk/>
            <pc:sldMk cId="3178053121" sldId="296"/>
            <ac:cxnSpMk id="12" creationId="{22DE8305-E70A-47ED-B77C-81398E0C1283}"/>
          </ac:cxnSpMkLst>
        </pc:cxnChg>
        <pc:cxnChg chg="mod">
          <ac:chgData name="Cynthia Enciso" userId="7915927f-c5cf-4e1f-876d-e79882ad52fa" providerId="ADAL" clId="{57B3FDAC-A099-4C30-9E2F-74031ABC03AE}" dt="2021-10-19T21:36:49.265" v="1179" actId="1076"/>
          <ac:cxnSpMkLst>
            <pc:docMk/>
            <pc:sldMk cId="3178053121" sldId="296"/>
            <ac:cxnSpMk id="19" creationId="{CE97F069-29A6-405C-A484-32B1E24D328A}"/>
          </ac:cxnSpMkLst>
        </pc:cxnChg>
        <pc:cxnChg chg="mod ord">
          <ac:chgData name="Cynthia Enciso" userId="7915927f-c5cf-4e1f-876d-e79882ad52fa" providerId="ADAL" clId="{57B3FDAC-A099-4C30-9E2F-74031ABC03AE}" dt="2021-10-19T21:37:03.365" v="1181" actId="1076"/>
          <ac:cxnSpMkLst>
            <pc:docMk/>
            <pc:sldMk cId="3178053121" sldId="296"/>
            <ac:cxnSpMk id="21" creationId="{9DD0A882-19DF-4CA0-8AD0-398E6C6829FB}"/>
          </ac:cxnSpMkLst>
        </pc:cxnChg>
      </pc:sldChg>
    </pc:docChg>
  </pc:docChgLst>
  <pc:docChgLst>
    <pc:chgData name="Cynthia Enciso" userId="7915927f-c5cf-4e1f-876d-e79882ad52fa" providerId="ADAL" clId="{C1D015D0-5295-430C-B2E9-DAEF1860C79D}"/>
    <pc:docChg chg="undo custSel addSld delSld modSld sldOrd">
      <pc:chgData name="Cynthia Enciso" userId="7915927f-c5cf-4e1f-876d-e79882ad52fa" providerId="ADAL" clId="{C1D015D0-5295-430C-B2E9-DAEF1860C79D}" dt="2022-05-03T21:55:47.068" v="152" actId="20577"/>
      <pc:docMkLst>
        <pc:docMk/>
      </pc:docMkLst>
      <pc:sldChg chg="modSp mod modAnim">
        <pc:chgData name="Cynthia Enciso" userId="7915927f-c5cf-4e1f-876d-e79882ad52fa" providerId="ADAL" clId="{C1D015D0-5295-430C-B2E9-DAEF1860C79D}" dt="2022-03-01T22:43:12.381" v="117" actId="1076"/>
        <pc:sldMkLst>
          <pc:docMk/>
          <pc:sldMk cId="0" sldId="260"/>
        </pc:sldMkLst>
        <pc:spChg chg="mod">
          <ac:chgData name="Cynthia Enciso" userId="7915927f-c5cf-4e1f-876d-e79882ad52fa" providerId="ADAL" clId="{C1D015D0-5295-430C-B2E9-DAEF1860C79D}" dt="2022-03-01T22:43:12.381" v="117" actId="1076"/>
          <ac:spMkLst>
            <pc:docMk/>
            <pc:sldMk cId="0" sldId="260"/>
            <ac:spMk id="5" creationId="{50C9190A-1C7B-4781-A1E8-4E601C7BDEC1}"/>
          </ac:spMkLst>
        </pc:spChg>
        <pc:spChg chg="mod">
          <ac:chgData name="Cynthia Enciso" userId="7915927f-c5cf-4e1f-876d-e79882ad52fa" providerId="ADAL" clId="{C1D015D0-5295-430C-B2E9-DAEF1860C79D}" dt="2022-03-01T22:43:07.883" v="116" actId="20577"/>
          <ac:spMkLst>
            <pc:docMk/>
            <pc:sldMk cId="0" sldId="260"/>
            <ac:spMk id="240" creationId="{00000000-0000-0000-0000-000000000000}"/>
          </ac:spMkLst>
        </pc:spChg>
      </pc:sldChg>
      <pc:sldChg chg="modSp modAnim">
        <pc:chgData name="Cynthia Enciso" userId="7915927f-c5cf-4e1f-876d-e79882ad52fa" providerId="ADAL" clId="{C1D015D0-5295-430C-B2E9-DAEF1860C79D}" dt="2022-01-25T22:30:04.453" v="1" actId="20578"/>
        <pc:sldMkLst>
          <pc:docMk/>
          <pc:sldMk cId="0" sldId="264"/>
        </pc:sldMkLst>
        <pc:spChg chg="mod">
          <ac:chgData name="Cynthia Enciso" userId="7915927f-c5cf-4e1f-876d-e79882ad52fa" providerId="ADAL" clId="{C1D015D0-5295-430C-B2E9-DAEF1860C79D}" dt="2022-01-25T22:30:02.268" v="0" actId="20578"/>
          <ac:spMkLst>
            <pc:docMk/>
            <pc:sldMk cId="0" sldId="264"/>
            <ac:spMk id="268" creationId="{00000000-0000-0000-0000-000000000000}"/>
          </ac:spMkLst>
        </pc:spChg>
      </pc:sldChg>
      <pc:sldChg chg="add del">
        <pc:chgData name="Cynthia Enciso" userId="7915927f-c5cf-4e1f-876d-e79882ad52fa" providerId="ADAL" clId="{C1D015D0-5295-430C-B2E9-DAEF1860C79D}" dt="2022-05-03T20:28:01.584" v="123" actId="47"/>
        <pc:sldMkLst>
          <pc:docMk/>
          <pc:sldMk cId="3975998382" sldId="277"/>
        </pc:sldMkLst>
      </pc:sldChg>
      <pc:sldChg chg="modSp mod">
        <pc:chgData name="Cynthia Enciso" userId="7915927f-c5cf-4e1f-876d-e79882ad52fa" providerId="ADAL" clId="{C1D015D0-5295-430C-B2E9-DAEF1860C79D}" dt="2022-03-01T22:06:40.083" v="104" actId="1076"/>
        <pc:sldMkLst>
          <pc:docMk/>
          <pc:sldMk cId="3383632281" sldId="287"/>
        </pc:sldMkLst>
        <pc:spChg chg="mod">
          <ac:chgData name="Cynthia Enciso" userId="7915927f-c5cf-4e1f-876d-e79882ad52fa" providerId="ADAL" clId="{C1D015D0-5295-430C-B2E9-DAEF1860C79D}" dt="2022-03-01T22:06:40.083" v="104" actId="1076"/>
          <ac:spMkLst>
            <pc:docMk/>
            <pc:sldMk cId="3383632281" sldId="287"/>
            <ac:spMk id="29" creationId="{6B587D3A-716E-4A3F-A05B-260F2B7C385C}"/>
          </ac:spMkLst>
        </pc:spChg>
      </pc:sldChg>
      <pc:sldChg chg="modSp mod modAnim">
        <pc:chgData name="Cynthia Enciso" userId="7915927f-c5cf-4e1f-876d-e79882ad52fa" providerId="ADAL" clId="{C1D015D0-5295-430C-B2E9-DAEF1860C79D}" dt="2022-05-03T21:55:47.068" v="152" actId="20577"/>
        <pc:sldMkLst>
          <pc:docMk/>
          <pc:sldMk cId="1216947428" sldId="290"/>
        </pc:sldMkLst>
        <pc:spChg chg="mod">
          <ac:chgData name="Cynthia Enciso" userId="7915927f-c5cf-4e1f-876d-e79882ad52fa" providerId="ADAL" clId="{C1D015D0-5295-430C-B2E9-DAEF1860C79D}" dt="2022-03-01T21:25:55.746" v="41" actId="1076"/>
          <ac:spMkLst>
            <pc:docMk/>
            <pc:sldMk cId="1216947428" sldId="290"/>
            <ac:spMk id="31" creationId="{39CF1D27-C2C8-4727-8710-94D2A61A0CEA}"/>
          </ac:spMkLst>
        </pc:spChg>
        <pc:spChg chg="mod">
          <ac:chgData name="Cynthia Enciso" userId="7915927f-c5cf-4e1f-876d-e79882ad52fa" providerId="ADAL" clId="{C1D015D0-5295-430C-B2E9-DAEF1860C79D}" dt="2022-05-03T21:54:33.262" v="146" actId="313"/>
          <ac:spMkLst>
            <pc:docMk/>
            <pc:sldMk cId="1216947428" sldId="290"/>
            <ac:spMk id="219" creationId="{00000000-0000-0000-0000-000000000000}"/>
          </ac:spMkLst>
        </pc:spChg>
      </pc:sldChg>
      <pc:sldChg chg="delSp new del mod">
        <pc:chgData name="Cynthia Enciso" userId="7915927f-c5cf-4e1f-876d-e79882ad52fa" providerId="ADAL" clId="{C1D015D0-5295-430C-B2E9-DAEF1860C79D}" dt="2022-03-29T21:31:56.635" v="121" actId="47"/>
        <pc:sldMkLst>
          <pc:docMk/>
          <pc:sldMk cId="609054873" sldId="305"/>
        </pc:sldMkLst>
        <pc:spChg chg="del">
          <ac:chgData name="Cynthia Enciso" userId="7915927f-c5cf-4e1f-876d-e79882ad52fa" providerId="ADAL" clId="{C1D015D0-5295-430C-B2E9-DAEF1860C79D}" dt="2022-03-29T21:29:28.633" v="120" actId="478"/>
          <ac:spMkLst>
            <pc:docMk/>
            <pc:sldMk cId="609054873" sldId="305"/>
            <ac:spMk id="3" creationId="{58AAC6EC-3D8D-427C-83A7-BAA6A88049E5}"/>
          </ac:spMkLst>
        </pc:spChg>
      </pc:sldChg>
      <pc:sldChg chg="modSp new del mod ord">
        <pc:chgData name="Cynthia Enciso" userId="7915927f-c5cf-4e1f-876d-e79882ad52fa" providerId="ADAL" clId="{C1D015D0-5295-430C-B2E9-DAEF1860C79D}" dt="2022-03-01T22:01:46.884" v="103" actId="47"/>
        <pc:sldMkLst>
          <pc:docMk/>
          <pc:sldMk cId="1916606527" sldId="305"/>
        </pc:sldMkLst>
        <pc:spChg chg="mod">
          <ac:chgData name="Cynthia Enciso" userId="7915927f-c5cf-4e1f-876d-e79882ad52fa" providerId="ADAL" clId="{C1D015D0-5295-430C-B2E9-DAEF1860C79D}" dt="2022-03-01T21:30:02.914" v="78" actId="20577"/>
          <ac:spMkLst>
            <pc:docMk/>
            <pc:sldMk cId="1916606527" sldId="305"/>
            <ac:spMk id="4" creationId="{F428ABB5-FB3E-4AD4-B516-108AA3D8494C}"/>
          </ac:spMkLst>
        </pc:spChg>
      </pc:sldChg>
      <pc:sldChg chg="modSp new del mod">
        <pc:chgData name="Cynthia Enciso" userId="7915927f-c5cf-4e1f-876d-e79882ad52fa" providerId="ADAL" clId="{C1D015D0-5295-430C-B2E9-DAEF1860C79D}" dt="2022-03-02T22:14:30.188" v="118" actId="47"/>
        <pc:sldMkLst>
          <pc:docMk/>
          <pc:sldMk cId="3499577949" sldId="306"/>
        </pc:sldMkLst>
        <pc:spChg chg="mod">
          <ac:chgData name="Cynthia Enciso" userId="7915927f-c5cf-4e1f-876d-e79882ad52fa" providerId="ADAL" clId="{C1D015D0-5295-430C-B2E9-DAEF1860C79D}" dt="2022-03-01T21:43:20.363" v="100" actId="20577"/>
          <ac:spMkLst>
            <pc:docMk/>
            <pc:sldMk cId="3499577949" sldId="306"/>
            <ac:spMk id="4" creationId="{3789BE32-A898-42FD-9A01-85E56E9BAEB1}"/>
          </ac:spMkLst>
        </pc:spChg>
      </pc:sldChg>
    </pc:docChg>
  </pc:docChgLst>
  <pc:docChgLst>
    <pc:chgData name="Cynthia Enciso" userId="7915927f-c5cf-4e1f-876d-e79882ad52fa" providerId="ADAL" clId="{5CECDC22-4E16-4318-B89E-A989856AE8FF}"/>
    <pc:docChg chg="undo custSel addSld delSld modSld">
      <pc:chgData name="Cynthia Enciso" userId="7915927f-c5cf-4e1f-876d-e79882ad52fa" providerId="ADAL" clId="{5CECDC22-4E16-4318-B89E-A989856AE8FF}" dt="2022-05-13T18:01:37.057" v="885" actId="20577"/>
      <pc:docMkLst>
        <pc:docMk/>
      </pc:docMkLst>
      <pc:sldChg chg="del">
        <pc:chgData name="Cynthia Enciso" userId="7915927f-c5cf-4e1f-876d-e79882ad52fa" providerId="ADAL" clId="{5CECDC22-4E16-4318-B89E-A989856AE8FF}" dt="2022-05-10T20:42:50.677" v="249" actId="47"/>
        <pc:sldMkLst>
          <pc:docMk/>
          <pc:sldMk cId="4280592927" sldId="259"/>
        </pc:sldMkLst>
      </pc:sldChg>
      <pc:sldChg chg="del">
        <pc:chgData name="Cynthia Enciso" userId="7915927f-c5cf-4e1f-876d-e79882ad52fa" providerId="ADAL" clId="{5CECDC22-4E16-4318-B89E-A989856AE8FF}" dt="2022-05-10T20:41:37.007" v="189" actId="47"/>
        <pc:sldMkLst>
          <pc:docMk/>
          <pc:sldMk cId="0" sldId="260"/>
        </pc:sldMkLst>
      </pc:sldChg>
      <pc:sldChg chg="del">
        <pc:chgData name="Cynthia Enciso" userId="7915927f-c5cf-4e1f-876d-e79882ad52fa" providerId="ADAL" clId="{5CECDC22-4E16-4318-B89E-A989856AE8FF}" dt="2022-05-10T20:41:37.007" v="189" actId="47"/>
        <pc:sldMkLst>
          <pc:docMk/>
          <pc:sldMk cId="0" sldId="261"/>
        </pc:sldMkLst>
      </pc:sldChg>
      <pc:sldChg chg="del">
        <pc:chgData name="Cynthia Enciso" userId="7915927f-c5cf-4e1f-876d-e79882ad52fa" providerId="ADAL" clId="{5CECDC22-4E16-4318-B89E-A989856AE8FF}" dt="2022-05-10T20:35:26.709" v="28" actId="47"/>
        <pc:sldMkLst>
          <pc:docMk/>
          <pc:sldMk cId="0" sldId="264"/>
        </pc:sldMkLst>
      </pc:sldChg>
      <pc:sldChg chg="del">
        <pc:chgData name="Cynthia Enciso" userId="7915927f-c5cf-4e1f-876d-e79882ad52fa" providerId="ADAL" clId="{5CECDC22-4E16-4318-B89E-A989856AE8FF}" dt="2022-05-10T20:35:26.709" v="28" actId="47"/>
        <pc:sldMkLst>
          <pc:docMk/>
          <pc:sldMk cId="1047252517" sldId="268"/>
        </pc:sldMkLst>
      </pc:sldChg>
      <pc:sldChg chg="del">
        <pc:chgData name="Cynthia Enciso" userId="7915927f-c5cf-4e1f-876d-e79882ad52fa" providerId="ADAL" clId="{5CECDC22-4E16-4318-B89E-A989856AE8FF}" dt="2022-05-10T20:42:50.677" v="249" actId="47"/>
        <pc:sldMkLst>
          <pc:docMk/>
          <pc:sldMk cId="4211943614" sldId="269"/>
        </pc:sldMkLst>
      </pc:sldChg>
      <pc:sldChg chg="del">
        <pc:chgData name="Cynthia Enciso" userId="7915927f-c5cf-4e1f-876d-e79882ad52fa" providerId="ADAL" clId="{5CECDC22-4E16-4318-B89E-A989856AE8FF}" dt="2022-05-10T20:35:26.709" v="28" actId="47"/>
        <pc:sldMkLst>
          <pc:docMk/>
          <pc:sldMk cId="1151404171" sldId="273"/>
        </pc:sldMkLst>
      </pc:sldChg>
      <pc:sldChg chg="del">
        <pc:chgData name="Cynthia Enciso" userId="7915927f-c5cf-4e1f-876d-e79882ad52fa" providerId="ADAL" clId="{5CECDC22-4E16-4318-B89E-A989856AE8FF}" dt="2022-05-10T20:42:12.699" v="215" actId="47"/>
        <pc:sldMkLst>
          <pc:docMk/>
          <pc:sldMk cId="62257740" sldId="274"/>
        </pc:sldMkLst>
      </pc:sldChg>
      <pc:sldChg chg="del">
        <pc:chgData name="Cynthia Enciso" userId="7915927f-c5cf-4e1f-876d-e79882ad52fa" providerId="ADAL" clId="{5CECDC22-4E16-4318-B89E-A989856AE8FF}" dt="2022-05-10T20:42:12.699" v="215" actId="47"/>
        <pc:sldMkLst>
          <pc:docMk/>
          <pc:sldMk cId="2537260911" sldId="275"/>
        </pc:sldMkLst>
      </pc:sldChg>
      <pc:sldChg chg="del">
        <pc:chgData name="Cynthia Enciso" userId="7915927f-c5cf-4e1f-876d-e79882ad52fa" providerId="ADAL" clId="{5CECDC22-4E16-4318-B89E-A989856AE8FF}" dt="2022-05-10T20:42:12.699" v="215" actId="47"/>
        <pc:sldMkLst>
          <pc:docMk/>
          <pc:sldMk cId="2619193144" sldId="276"/>
        </pc:sldMkLst>
      </pc:sldChg>
      <pc:sldChg chg="del">
        <pc:chgData name="Cynthia Enciso" userId="7915927f-c5cf-4e1f-876d-e79882ad52fa" providerId="ADAL" clId="{5CECDC22-4E16-4318-B89E-A989856AE8FF}" dt="2022-05-10T20:42:50.677" v="249" actId="47"/>
        <pc:sldMkLst>
          <pc:docMk/>
          <pc:sldMk cId="3975998382" sldId="277"/>
        </pc:sldMkLst>
      </pc:sldChg>
      <pc:sldChg chg="del">
        <pc:chgData name="Cynthia Enciso" userId="7915927f-c5cf-4e1f-876d-e79882ad52fa" providerId="ADAL" clId="{5CECDC22-4E16-4318-B89E-A989856AE8FF}" dt="2022-05-10T20:42:50.677" v="249" actId="47"/>
        <pc:sldMkLst>
          <pc:docMk/>
          <pc:sldMk cId="902746802" sldId="280"/>
        </pc:sldMkLst>
      </pc:sldChg>
      <pc:sldChg chg="del">
        <pc:chgData name="Cynthia Enciso" userId="7915927f-c5cf-4e1f-876d-e79882ad52fa" providerId="ADAL" clId="{5CECDC22-4E16-4318-B89E-A989856AE8FF}" dt="2022-05-10T20:42:50.677" v="249" actId="47"/>
        <pc:sldMkLst>
          <pc:docMk/>
          <pc:sldMk cId="2406463724" sldId="281"/>
        </pc:sldMkLst>
      </pc:sldChg>
      <pc:sldChg chg="addSp delSp modSp mod delAnim">
        <pc:chgData name="Cynthia Enciso" userId="7915927f-c5cf-4e1f-876d-e79882ad52fa" providerId="ADAL" clId="{5CECDC22-4E16-4318-B89E-A989856AE8FF}" dt="2022-05-13T18:01:37.057" v="885" actId="20577"/>
        <pc:sldMkLst>
          <pc:docMk/>
          <pc:sldMk cId="1443225490" sldId="286"/>
        </pc:sldMkLst>
        <pc:spChg chg="mod">
          <ac:chgData name="Cynthia Enciso" userId="7915927f-c5cf-4e1f-876d-e79882ad52fa" providerId="ADAL" clId="{5CECDC22-4E16-4318-B89E-A989856AE8FF}" dt="2022-05-10T20:42:18.485" v="222" actId="20577"/>
          <ac:spMkLst>
            <pc:docMk/>
            <pc:sldMk cId="1443225490" sldId="286"/>
            <ac:spMk id="2" creationId="{30D0DDA9-3A1C-4517-AD24-98372032A564}"/>
          </ac:spMkLst>
        </pc:spChg>
        <pc:spChg chg="del">
          <ac:chgData name="Cynthia Enciso" userId="7915927f-c5cf-4e1f-876d-e79882ad52fa" providerId="ADAL" clId="{5CECDC22-4E16-4318-B89E-A989856AE8FF}" dt="2022-05-10T20:42:29.964" v="223" actId="478"/>
          <ac:spMkLst>
            <pc:docMk/>
            <pc:sldMk cId="1443225490" sldId="286"/>
            <ac:spMk id="3" creationId="{1094D086-FC96-4179-810D-B0806FF8D187}"/>
          </ac:spMkLst>
        </pc:spChg>
        <pc:spChg chg="add mod">
          <ac:chgData name="Cynthia Enciso" userId="7915927f-c5cf-4e1f-876d-e79882ad52fa" providerId="ADAL" clId="{5CECDC22-4E16-4318-B89E-A989856AE8FF}" dt="2022-05-13T18:00:32.423" v="856" actId="1076"/>
          <ac:spMkLst>
            <pc:docMk/>
            <pc:sldMk cId="1443225490" sldId="286"/>
            <ac:spMk id="5" creationId="{F1A75DB9-592A-0F9F-516C-8489A5E4F0B2}"/>
          </ac:spMkLst>
        </pc:spChg>
        <pc:spChg chg="add mod">
          <ac:chgData name="Cynthia Enciso" userId="7915927f-c5cf-4e1f-876d-e79882ad52fa" providerId="ADAL" clId="{5CECDC22-4E16-4318-B89E-A989856AE8FF}" dt="2022-05-13T17:59:29.211" v="744" actId="20577"/>
          <ac:spMkLst>
            <pc:docMk/>
            <pc:sldMk cId="1443225490" sldId="286"/>
            <ac:spMk id="6" creationId="{B22218B4-5FC3-95BE-E0AB-9F6A01939DB7}"/>
          </ac:spMkLst>
        </pc:spChg>
        <pc:spChg chg="del">
          <ac:chgData name="Cynthia Enciso" userId="7915927f-c5cf-4e1f-876d-e79882ad52fa" providerId="ADAL" clId="{5CECDC22-4E16-4318-B89E-A989856AE8FF}" dt="2022-05-10T20:42:36.808" v="225" actId="478"/>
          <ac:spMkLst>
            <pc:docMk/>
            <pc:sldMk cId="1443225490" sldId="286"/>
            <ac:spMk id="7" creationId="{83573741-B404-43AC-8347-06DEDA1EFF2F}"/>
          </ac:spMkLst>
        </pc:spChg>
        <pc:spChg chg="add del mod">
          <ac:chgData name="Cynthia Enciso" userId="7915927f-c5cf-4e1f-876d-e79882ad52fa" providerId="ADAL" clId="{5CECDC22-4E16-4318-B89E-A989856AE8FF}" dt="2022-05-13T18:00:45.100" v="860" actId="478"/>
          <ac:spMkLst>
            <pc:docMk/>
            <pc:sldMk cId="1443225490" sldId="286"/>
            <ac:spMk id="7" creationId="{A2B07439-F90B-F997-88D4-EEDB6E58B8C7}"/>
          </ac:spMkLst>
        </pc:spChg>
        <pc:spChg chg="add mod">
          <ac:chgData name="Cynthia Enciso" userId="7915927f-c5cf-4e1f-876d-e79882ad52fa" providerId="ADAL" clId="{5CECDC22-4E16-4318-B89E-A989856AE8FF}" dt="2022-05-13T18:00:41.260" v="859" actId="207"/>
          <ac:spMkLst>
            <pc:docMk/>
            <pc:sldMk cId="1443225490" sldId="286"/>
            <ac:spMk id="8" creationId="{196E4B77-97E8-8D8C-B2D6-3AC322D5024E}"/>
          </ac:spMkLst>
        </pc:spChg>
        <pc:spChg chg="add del mod">
          <ac:chgData name="Cynthia Enciso" userId="7915927f-c5cf-4e1f-876d-e79882ad52fa" providerId="ADAL" clId="{5CECDC22-4E16-4318-B89E-A989856AE8FF}" dt="2022-05-13T18:00:05.405" v="812" actId="478"/>
          <ac:spMkLst>
            <pc:docMk/>
            <pc:sldMk cId="1443225490" sldId="286"/>
            <ac:spMk id="9" creationId="{E1FF21BE-CF36-1878-4551-1676503E4DEF}"/>
          </ac:spMkLst>
        </pc:spChg>
        <pc:spChg chg="add del mod">
          <ac:chgData name="Cynthia Enciso" userId="7915927f-c5cf-4e1f-876d-e79882ad52fa" providerId="ADAL" clId="{5CECDC22-4E16-4318-B89E-A989856AE8FF}" dt="2022-05-13T18:00:07.798" v="813" actId="478"/>
          <ac:spMkLst>
            <pc:docMk/>
            <pc:sldMk cId="1443225490" sldId="286"/>
            <ac:spMk id="10" creationId="{C9AA7501-47F4-8501-905D-E91B72D2173D}"/>
          </ac:spMkLst>
        </pc:spChg>
        <pc:spChg chg="add del mod">
          <ac:chgData name="Cynthia Enciso" userId="7915927f-c5cf-4e1f-876d-e79882ad52fa" providerId="ADAL" clId="{5CECDC22-4E16-4318-B89E-A989856AE8FF}" dt="2022-05-13T18:00:07.798" v="813" actId="478"/>
          <ac:spMkLst>
            <pc:docMk/>
            <pc:sldMk cId="1443225490" sldId="286"/>
            <ac:spMk id="11" creationId="{2B65E304-3739-0225-1766-73E98E093247}"/>
          </ac:spMkLst>
        </pc:spChg>
        <pc:spChg chg="add del mod">
          <ac:chgData name="Cynthia Enciso" userId="7915927f-c5cf-4e1f-876d-e79882ad52fa" providerId="ADAL" clId="{5CECDC22-4E16-4318-B89E-A989856AE8FF}" dt="2022-05-13T17:58:42.814" v="550"/>
          <ac:spMkLst>
            <pc:docMk/>
            <pc:sldMk cId="1443225490" sldId="286"/>
            <ac:spMk id="12" creationId="{36773B6F-680D-92CA-0CCF-7D132B4C65F6}"/>
          </ac:spMkLst>
        </pc:spChg>
        <pc:spChg chg="add del mod">
          <ac:chgData name="Cynthia Enciso" userId="7915927f-c5cf-4e1f-876d-e79882ad52fa" providerId="ADAL" clId="{5CECDC22-4E16-4318-B89E-A989856AE8FF}" dt="2022-05-13T17:58:42.814" v="550"/>
          <ac:spMkLst>
            <pc:docMk/>
            <pc:sldMk cId="1443225490" sldId="286"/>
            <ac:spMk id="13" creationId="{9D8D9A0F-E619-B74F-071F-1EF33715AFBE}"/>
          </ac:spMkLst>
        </pc:spChg>
        <pc:spChg chg="add del mod">
          <ac:chgData name="Cynthia Enciso" userId="7915927f-c5cf-4e1f-876d-e79882ad52fa" providerId="ADAL" clId="{5CECDC22-4E16-4318-B89E-A989856AE8FF}" dt="2022-05-13T17:58:42.814" v="550"/>
          <ac:spMkLst>
            <pc:docMk/>
            <pc:sldMk cId="1443225490" sldId="286"/>
            <ac:spMk id="14" creationId="{8660A7DC-454E-1E03-E58B-13E14FC7F331}"/>
          </ac:spMkLst>
        </pc:spChg>
        <pc:spChg chg="add del mod">
          <ac:chgData name="Cynthia Enciso" userId="7915927f-c5cf-4e1f-876d-e79882ad52fa" providerId="ADAL" clId="{5CECDC22-4E16-4318-B89E-A989856AE8FF}" dt="2022-05-13T17:58:42.814" v="550"/>
          <ac:spMkLst>
            <pc:docMk/>
            <pc:sldMk cId="1443225490" sldId="286"/>
            <ac:spMk id="15" creationId="{27E2E172-EFA6-E46C-80AF-BB426F5EF81B}"/>
          </ac:spMkLst>
        </pc:spChg>
        <pc:spChg chg="add del mod">
          <ac:chgData name="Cynthia Enciso" userId="7915927f-c5cf-4e1f-876d-e79882ad52fa" providerId="ADAL" clId="{5CECDC22-4E16-4318-B89E-A989856AE8FF}" dt="2022-05-13T17:58:42.814" v="550"/>
          <ac:spMkLst>
            <pc:docMk/>
            <pc:sldMk cId="1443225490" sldId="286"/>
            <ac:spMk id="16" creationId="{6D79E152-DE0F-1E5F-B58F-C9E4889C66FA}"/>
          </ac:spMkLst>
        </pc:spChg>
        <pc:spChg chg="add del mod">
          <ac:chgData name="Cynthia Enciso" userId="7915927f-c5cf-4e1f-876d-e79882ad52fa" providerId="ADAL" clId="{5CECDC22-4E16-4318-B89E-A989856AE8FF}" dt="2022-05-13T17:58:42.814" v="550"/>
          <ac:spMkLst>
            <pc:docMk/>
            <pc:sldMk cId="1443225490" sldId="286"/>
            <ac:spMk id="17" creationId="{F8739509-DF7F-BB65-1640-15F6E2F7BDEC}"/>
          </ac:spMkLst>
        </pc:spChg>
        <pc:spChg chg="add mod">
          <ac:chgData name="Cynthia Enciso" userId="7915927f-c5cf-4e1f-876d-e79882ad52fa" providerId="ADAL" clId="{5CECDC22-4E16-4318-B89E-A989856AE8FF}" dt="2022-05-13T18:01:37.057" v="885" actId="20577"/>
          <ac:spMkLst>
            <pc:docMk/>
            <pc:sldMk cId="1443225490" sldId="286"/>
            <ac:spMk id="18" creationId="{8DF1D3A5-B8D6-D530-C538-8AA11520F399}"/>
          </ac:spMkLst>
        </pc:spChg>
        <pc:spChg chg="add mod">
          <ac:chgData name="Cynthia Enciso" userId="7915927f-c5cf-4e1f-876d-e79882ad52fa" providerId="ADAL" clId="{5CECDC22-4E16-4318-B89E-A989856AE8FF}" dt="2022-05-13T18:01:21.096" v="883" actId="1076"/>
          <ac:spMkLst>
            <pc:docMk/>
            <pc:sldMk cId="1443225490" sldId="286"/>
            <ac:spMk id="19" creationId="{BC2EC1E5-1A36-61F2-0CD8-F7183A49618F}"/>
          </ac:spMkLst>
        </pc:spChg>
      </pc:sldChg>
      <pc:sldChg chg="del">
        <pc:chgData name="Cynthia Enciso" userId="7915927f-c5cf-4e1f-876d-e79882ad52fa" providerId="ADAL" clId="{5CECDC22-4E16-4318-B89E-A989856AE8FF}" dt="2022-05-10T20:34:52.117" v="27" actId="47"/>
        <pc:sldMkLst>
          <pc:docMk/>
          <pc:sldMk cId="3383632281" sldId="287"/>
        </pc:sldMkLst>
      </pc:sldChg>
      <pc:sldChg chg="del">
        <pc:chgData name="Cynthia Enciso" userId="7915927f-c5cf-4e1f-876d-e79882ad52fa" providerId="ADAL" clId="{5CECDC22-4E16-4318-B89E-A989856AE8FF}" dt="2022-05-10T20:41:37.007" v="189" actId="47"/>
        <pc:sldMkLst>
          <pc:docMk/>
          <pc:sldMk cId="1216947428" sldId="290"/>
        </pc:sldMkLst>
      </pc:sldChg>
      <pc:sldChg chg="del">
        <pc:chgData name="Cynthia Enciso" userId="7915927f-c5cf-4e1f-876d-e79882ad52fa" providerId="ADAL" clId="{5CECDC22-4E16-4318-B89E-A989856AE8FF}" dt="2022-05-10T20:34:52.117" v="27" actId="47"/>
        <pc:sldMkLst>
          <pc:docMk/>
          <pc:sldMk cId="505187759" sldId="291"/>
        </pc:sldMkLst>
      </pc:sldChg>
      <pc:sldChg chg="del">
        <pc:chgData name="Cynthia Enciso" userId="7915927f-c5cf-4e1f-876d-e79882ad52fa" providerId="ADAL" clId="{5CECDC22-4E16-4318-B89E-A989856AE8FF}" dt="2022-05-10T20:35:26.709" v="28" actId="47"/>
        <pc:sldMkLst>
          <pc:docMk/>
          <pc:sldMk cId="776407246" sldId="292"/>
        </pc:sldMkLst>
      </pc:sldChg>
      <pc:sldChg chg="del">
        <pc:chgData name="Cynthia Enciso" userId="7915927f-c5cf-4e1f-876d-e79882ad52fa" providerId="ADAL" clId="{5CECDC22-4E16-4318-B89E-A989856AE8FF}" dt="2022-05-10T20:34:52.117" v="27" actId="47"/>
        <pc:sldMkLst>
          <pc:docMk/>
          <pc:sldMk cId="1222457527" sldId="293"/>
        </pc:sldMkLst>
      </pc:sldChg>
      <pc:sldChg chg="del">
        <pc:chgData name="Cynthia Enciso" userId="7915927f-c5cf-4e1f-876d-e79882ad52fa" providerId="ADAL" clId="{5CECDC22-4E16-4318-B89E-A989856AE8FF}" dt="2022-05-10T20:34:52.117" v="27" actId="47"/>
        <pc:sldMkLst>
          <pc:docMk/>
          <pc:sldMk cId="1435372443" sldId="295"/>
        </pc:sldMkLst>
      </pc:sldChg>
      <pc:sldChg chg="modSp mod">
        <pc:chgData name="Cynthia Enciso" userId="7915927f-c5cf-4e1f-876d-e79882ad52fa" providerId="ADAL" clId="{5CECDC22-4E16-4318-B89E-A989856AE8FF}" dt="2022-05-10T20:36:22.984" v="94" actId="20577"/>
        <pc:sldMkLst>
          <pc:docMk/>
          <pc:sldMk cId="2879760717" sldId="297"/>
        </pc:sldMkLst>
        <pc:spChg chg="mod">
          <ac:chgData name="Cynthia Enciso" userId="7915927f-c5cf-4e1f-876d-e79882ad52fa" providerId="ADAL" clId="{5CECDC22-4E16-4318-B89E-A989856AE8FF}" dt="2022-05-10T20:36:22.984" v="94" actId="20577"/>
          <ac:spMkLst>
            <pc:docMk/>
            <pc:sldMk cId="2879760717" sldId="297"/>
            <ac:spMk id="6" creationId="{46EAFA13-9C86-4AF1-A89A-4FB573DB4C0E}"/>
          </ac:spMkLst>
        </pc:spChg>
      </pc:sldChg>
      <pc:sldChg chg="modSp mod">
        <pc:chgData name="Cynthia Enciso" userId="7915927f-c5cf-4e1f-876d-e79882ad52fa" providerId="ADAL" clId="{5CECDC22-4E16-4318-B89E-A989856AE8FF}" dt="2022-05-10T20:43:29.855" v="376" actId="20577"/>
        <pc:sldMkLst>
          <pc:docMk/>
          <pc:sldMk cId="30906713" sldId="298"/>
        </pc:sldMkLst>
        <pc:spChg chg="mod">
          <ac:chgData name="Cynthia Enciso" userId="7915927f-c5cf-4e1f-876d-e79882ad52fa" providerId="ADAL" clId="{5CECDC22-4E16-4318-B89E-A989856AE8FF}" dt="2022-05-10T20:43:29.855" v="376" actId="20577"/>
          <ac:spMkLst>
            <pc:docMk/>
            <pc:sldMk cId="30906713" sldId="298"/>
            <ac:spMk id="3" creationId="{081B5171-BFCF-4872-A446-D834C415759D}"/>
          </ac:spMkLst>
        </pc:spChg>
      </pc:sldChg>
      <pc:sldChg chg="del">
        <pc:chgData name="Cynthia Enciso" userId="7915927f-c5cf-4e1f-876d-e79882ad52fa" providerId="ADAL" clId="{5CECDC22-4E16-4318-B89E-A989856AE8FF}" dt="2022-05-10T20:34:52.117" v="27" actId="47"/>
        <pc:sldMkLst>
          <pc:docMk/>
          <pc:sldMk cId="73068319" sldId="299"/>
        </pc:sldMkLst>
      </pc:sldChg>
      <pc:sldChg chg="del">
        <pc:chgData name="Cynthia Enciso" userId="7915927f-c5cf-4e1f-876d-e79882ad52fa" providerId="ADAL" clId="{5CECDC22-4E16-4318-B89E-A989856AE8FF}" dt="2022-05-10T20:35:26.709" v="28" actId="47"/>
        <pc:sldMkLst>
          <pc:docMk/>
          <pc:sldMk cId="1189394635" sldId="301"/>
        </pc:sldMkLst>
      </pc:sldChg>
      <pc:sldChg chg="del">
        <pc:chgData name="Cynthia Enciso" userId="7915927f-c5cf-4e1f-876d-e79882ad52fa" providerId="ADAL" clId="{5CECDC22-4E16-4318-B89E-A989856AE8FF}" dt="2022-05-10T20:41:37.007" v="189" actId="47"/>
        <pc:sldMkLst>
          <pc:docMk/>
          <pc:sldMk cId="1408028068" sldId="302"/>
        </pc:sldMkLst>
      </pc:sldChg>
      <pc:sldChg chg="del">
        <pc:chgData name="Cynthia Enciso" userId="7915927f-c5cf-4e1f-876d-e79882ad52fa" providerId="ADAL" clId="{5CECDC22-4E16-4318-B89E-A989856AE8FF}" dt="2022-05-10T20:42:50.677" v="249" actId="47"/>
        <pc:sldMkLst>
          <pc:docMk/>
          <pc:sldMk cId="3768854263" sldId="304"/>
        </pc:sldMkLst>
      </pc:sldChg>
      <pc:sldChg chg="modSp new del mod">
        <pc:chgData name="Cynthia Enciso" userId="7915927f-c5cf-4e1f-876d-e79882ad52fa" providerId="ADAL" clId="{5CECDC22-4E16-4318-B89E-A989856AE8FF}" dt="2022-05-10T20:41:12.781" v="188" actId="47"/>
        <pc:sldMkLst>
          <pc:docMk/>
          <pc:sldMk cId="1221409850" sldId="305"/>
        </pc:sldMkLst>
        <pc:spChg chg="mod">
          <ac:chgData name="Cynthia Enciso" userId="7915927f-c5cf-4e1f-876d-e79882ad52fa" providerId="ADAL" clId="{5CECDC22-4E16-4318-B89E-A989856AE8FF}" dt="2022-05-10T20:35:44.537" v="50" actId="20577"/>
          <ac:spMkLst>
            <pc:docMk/>
            <pc:sldMk cId="1221409850" sldId="305"/>
            <ac:spMk id="2" creationId="{16EB74F2-7273-0207-6A06-4828AF11E71B}"/>
          </ac:spMkLst>
        </pc:spChg>
      </pc:sldChg>
      <pc:sldChg chg="new del">
        <pc:chgData name="Cynthia Enciso" userId="7915927f-c5cf-4e1f-876d-e79882ad52fa" providerId="ADAL" clId="{5CECDC22-4E16-4318-B89E-A989856AE8FF}" dt="2022-05-10T20:35:38.295" v="30" actId="47"/>
        <pc:sldMkLst>
          <pc:docMk/>
          <pc:sldMk cId="2882199874" sldId="305"/>
        </pc:sldMkLst>
      </pc:sldChg>
      <pc:sldChg chg="add">
        <pc:chgData name="Cynthia Enciso" userId="7915927f-c5cf-4e1f-876d-e79882ad52fa" providerId="ADAL" clId="{5CECDC22-4E16-4318-B89E-A989856AE8FF}" dt="2022-05-10T20:36:08.020" v="51"/>
        <pc:sldMkLst>
          <pc:docMk/>
          <pc:sldMk cId="4264819955" sldId="306"/>
        </pc:sldMkLst>
      </pc:sldChg>
      <pc:sldChg chg="addSp modSp add mod">
        <pc:chgData name="Cynthia Enciso" userId="7915927f-c5cf-4e1f-876d-e79882ad52fa" providerId="ADAL" clId="{5CECDC22-4E16-4318-B89E-A989856AE8FF}" dt="2022-05-13T17:55:39.841" v="474" actId="20577"/>
        <pc:sldMkLst>
          <pc:docMk/>
          <pc:sldMk cId="3605997529" sldId="307"/>
        </pc:sldMkLst>
        <pc:spChg chg="mod">
          <ac:chgData name="Cynthia Enciso" userId="7915927f-c5cf-4e1f-876d-e79882ad52fa" providerId="ADAL" clId="{5CECDC22-4E16-4318-B89E-A989856AE8FF}" dt="2022-05-10T20:36:49.340" v="122" actId="113"/>
          <ac:spMkLst>
            <pc:docMk/>
            <pc:sldMk cId="3605997529" sldId="307"/>
            <ac:spMk id="3" creationId="{6FFA52D6-4156-44B1-A892-2180884273BC}"/>
          </ac:spMkLst>
        </pc:spChg>
        <pc:spChg chg="add mod">
          <ac:chgData name="Cynthia Enciso" userId="7915927f-c5cf-4e1f-876d-e79882ad52fa" providerId="ADAL" clId="{5CECDC22-4E16-4318-B89E-A989856AE8FF}" dt="2022-05-13T17:54:36.375" v="423" actId="207"/>
          <ac:spMkLst>
            <pc:docMk/>
            <pc:sldMk cId="3605997529" sldId="307"/>
            <ac:spMk id="5" creationId="{D242C317-4192-9874-A251-F57B07BC12DC}"/>
          </ac:spMkLst>
        </pc:spChg>
        <pc:spChg chg="add mod">
          <ac:chgData name="Cynthia Enciso" userId="7915927f-c5cf-4e1f-876d-e79882ad52fa" providerId="ADAL" clId="{5CECDC22-4E16-4318-B89E-A989856AE8FF}" dt="2022-05-13T17:55:32.396" v="464" actId="207"/>
          <ac:spMkLst>
            <pc:docMk/>
            <pc:sldMk cId="3605997529" sldId="307"/>
            <ac:spMk id="6" creationId="{E38CAD71-E50E-15C8-CF89-939033D4C502}"/>
          </ac:spMkLst>
        </pc:spChg>
        <pc:spChg chg="add mod">
          <ac:chgData name="Cynthia Enciso" userId="7915927f-c5cf-4e1f-876d-e79882ad52fa" providerId="ADAL" clId="{5CECDC22-4E16-4318-B89E-A989856AE8FF}" dt="2022-05-13T17:54:53.803" v="426" actId="1076"/>
          <ac:spMkLst>
            <pc:docMk/>
            <pc:sldMk cId="3605997529" sldId="307"/>
            <ac:spMk id="7" creationId="{DFEBFD3D-B550-60C3-597D-8A431F1436B4}"/>
          </ac:spMkLst>
        </pc:spChg>
        <pc:spChg chg="add mod">
          <ac:chgData name="Cynthia Enciso" userId="7915927f-c5cf-4e1f-876d-e79882ad52fa" providerId="ADAL" clId="{5CECDC22-4E16-4318-B89E-A989856AE8FF}" dt="2022-05-13T17:55:19.770" v="462" actId="1076"/>
          <ac:spMkLst>
            <pc:docMk/>
            <pc:sldMk cId="3605997529" sldId="307"/>
            <ac:spMk id="8" creationId="{BD7B6EC9-78F7-FD10-83CF-BE6C25DE8E10}"/>
          </ac:spMkLst>
        </pc:spChg>
        <pc:spChg chg="add mod">
          <ac:chgData name="Cynthia Enciso" userId="7915927f-c5cf-4e1f-876d-e79882ad52fa" providerId="ADAL" clId="{5CECDC22-4E16-4318-B89E-A989856AE8FF}" dt="2022-05-13T17:55:39.841" v="474" actId="20577"/>
          <ac:spMkLst>
            <pc:docMk/>
            <pc:sldMk cId="3605997529" sldId="307"/>
            <ac:spMk id="9" creationId="{DB65127D-70BB-E83D-4C55-722F8D53E17F}"/>
          </ac:spMkLst>
        </pc:spChg>
      </pc:sldChg>
      <pc:sldChg chg="addSp delSp modSp add mod">
        <pc:chgData name="Cynthia Enciso" userId="7915927f-c5cf-4e1f-876d-e79882ad52fa" providerId="ADAL" clId="{5CECDC22-4E16-4318-B89E-A989856AE8FF}" dt="2022-05-13T17:57:51.204" v="537" actId="1076"/>
        <pc:sldMkLst>
          <pc:docMk/>
          <pc:sldMk cId="2441782704" sldId="310"/>
        </pc:sldMkLst>
        <pc:spChg chg="mod">
          <ac:chgData name="Cynthia Enciso" userId="7915927f-c5cf-4e1f-876d-e79882ad52fa" providerId="ADAL" clId="{5CECDC22-4E16-4318-B89E-A989856AE8FF}" dt="2022-05-10T20:38:11.425" v="140" actId="21"/>
          <ac:spMkLst>
            <pc:docMk/>
            <pc:sldMk cId="2441782704" sldId="310"/>
            <ac:spMk id="3" creationId="{3806DEF6-3785-4BAC-9C3B-BDFAE1DA8C03}"/>
          </ac:spMkLst>
        </pc:spChg>
        <pc:spChg chg="add del mod">
          <ac:chgData name="Cynthia Enciso" userId="7915927f-c5cf-4e1f-876d-e79882ad52fa" providerId="ADAL" clId="{5CECDC22-4E16-4318-B89E-A989856AE8FF}" dt="2022-05-13T17:55:51.885" v="476" actId="478"/>
          <ac:spMkLst>
            <pc:docMk/>
            <pc:sldMk cId="2441782704" sldId="310"/>
            <ac:spMk id="5" creationId="{4B337FB0-94A6-0FFA-38F5-C3064D538794}"/>
          </ac:spMkLst>
        </pc:spChg>
        <pc:spChg chg="add mod">
          <ac:chgData name="Cynthia Enciso" userId="7915927f-c5cf-4e1f-876d-e79882ad52fa" providerId="ADAL" clId="{5CECDC22-4E16-4318-B89E-A989856AE8FF}" dt="2022-05-13T17:56:54.587" v="483" actId="207"/>
          <ac:spMkLst>
            <pc:docMk/>
            <pc:sldMk cId="2441782704" sldId="310"/>
            <ac:spMk id="6" creationId="{C645774A-108B-73A6-A1AD-4DD59A9CE08C}"/>
          </ac:spMkLst>
        </pc:spChg>
        <pc:spChg chg="add del mod">
          <ac:chgData name="Cynthia Enciso" userId="7915927f-c5cf-4e1f-876d-e79882ad52fa" providerId="ADAL" clId="{5CECDC22-4E16-4318-B89E-A989856AE8FF}" dt="2022-05-13T17:57:09.619" v="487" actId="478"/>
          <ac:spMkLst>
            <pc:docMk/>
            <pc:sldMk cId="2441782704" sldId="310"/>
            <ac:spMk id="7" creationId="{D1737BD0-6F59-3C02-AF90-DB3B295127B7}"/>
          </ac:spMkLst>
        </pc:spChg>
        <pc:spChg chg="add del mod">
          <ac:chgData name="Cynthia Enciso" userId="7915927f-c5cf-4e1f-876d-e79882ad52fa" providerId="ADAL" clId="{5CECDC22-4E16-4318-B89E-A989856AE8FF}" dt="2022-05-13T17:57:10.069" v="488" actId="478"/>
          <ac:spMkLst>
            <pc:docMk/>
            <pc:sldMk cId="2441782704" sldId="310"/>
            <ac:spMk id="8" creationId="{351FF2CD-7F07-71A1-BEBA-996CD36450F5}"/>
          </ac:spMkLst>
        </pc:spChg>
        <pc:spChg chg="add mod">
          <ac:chgData name="Cynthia Enciso" userId="7915927f-c5cf-4e1f-876d-e79882ad52fa" providerId="ADAL" clId="{5CECDC22-4E16-4318-B89E-A989856AE8FF}" dt="2022-05-13T17:57:48.588" v="536" actId="1076"/>
          <ac:spMkLst>
            <pc:docMk/>
            <pc:sldMk cId="2441782704" sldId="310"/>
            <ac:spMk id="9" creationId="{3CCF0D4C-17EA-0958-2D1B-24A41821D903}"/>
          </ac:spMkLst>
        </pc:spChg>
        <pc:spChg chg="add mod">
          <ac:chgData name="Cynthia Enciso" userId="7915927f-c5cf-4e1f-876d-e79882ad52fa" providerId="ADAL" clId="{5CECDC22-4E16-4318-B89E-A989856AE8FF}" dt="2022-05-13T17:57:43.312" v="533" actId="1076"/>
          <ac:spMkLst>
            <pc:docMk/>
            <pc:sldMk cId="2441782704" sldId="310"/>
            <ac:spMk id="10" creationId="{E2D848F8-1A89-46DB-5C9D-960D936922A7}"/>
          </ac:spMkLst>
        </pc:spChg>
        <pc:spChg chg="add mod">
          <ac:chgData name="Cynthia Enciso" userId="7915927f-c5cf-4e1f-876d-e79882ad52fa" providerId="ADAL" clId="{5CECDC22-4E16-4318-B89E-A989856AE8FF}" dt="2022-05-13T17:57:51.204" v="537" actId="1076"/>
          <ac:spMkLst>
            <pc:docMk/>
            <pc:sldMk cId="2441782704" sldId="310"/>
            <ac:spMk id="11" creationId="{9EF5386D-BA41-2080-B044-13120A6F5E8A}"/>
          </ac:spMkLst>
        </pc:spChg>
        <pc:spChg chg="add mod">
          <ac:chgData name="Cynthia Enciso" userId="7915927f-c5cf-4e1f-876d-e79882ad52fa" providerId="ADAL" clId="{5CECDC22-4E16-4318-B89E-A989856AE8FF}" dt="2022-05-13T17:57:41.403" v="532" actId="1076"/>
          <ac:spMkLst>
            <pc:docMk/>
            <pc:sldMk cId="2441782704" sldId="310"/>
            <ac:spMk id="12" creationId="{04E4DB24-71C3-B543-7C57-6026A721E863}"/>
          </ac:spMkLst>
        </pc:spChg>
        <pc:spChg chg="add mod">
          <ac:chgData name="Cynthia Enciso" userId="7915927f-c5cf-4e1f-876d-e79882ad52fa" providerId="ADAL" clId="{5CECDC22-4E16-4318-B89E-A989856AE8FF}" dt="2022-05-13T17:57:46.633" v="535" actId="1076"/>
          <ac:spMkLst>
            <pc:docMk/>
            <pc:sldMk cId="2441782704" sldId="310"/>
            <ac:spMk id="13" creationId="{18141C01-8F9D-4C98-F4CA-2E58460EDDF6}"/>
          </ac:spMkLst>
        </pc:spChg>
      </pc:sldChg>
      <pc:sldChg chg="add del">
        <pc:chgData name="Cynthia Enciso" userId="7915927f-c5cf-4e1f-876d-e79882ad52fa" providerId="ADAL" clId="{5CECDC22-4E16-4318-B89E-A989856AE8FF}" dt="2022-05-10T20:38:31.169" v="143" actId="47"/>
        <pc:sldMkLst>
          <pc:docMk/>
          <pc:sldMk cId="112207775" sldId="311"/>
        </pc:sldMkLst>
      </pc:sldChg>
      <pc:sldChg chg="add del">
        <pc:chgData name="Cynthia Enciso" userId="7915927f-c5cf-4e1f-876d-e79882ad52fa" providerId="ADAL" clId="{5CECDC22-4E16-4318-B89E-A989856AE8FF}" dt="2022-05-10T20:37:19.304" v="139" actId="47"/>
        <pc:sldMkLst>
          <pc:docMk/>
          <pc:sldMk cId="608514704" sldId="312"/>
        </pc:sldMkLst>
      </pc:sldChg>
      <pc:sldChg chg="add del">
        <pc:chgData name="Cynthia Enciso" userId="7915927f-c5cf-4e1f-876d-e79882ad52fa" providerId="ADAL" clId="{5CECDC22-4E16-4318-B89E-A989856AE8FF}" dt="2022-05-10T20:38:24.400" v="142" actId="47"/>
        <pc:sldMkLst>
          <pc:docMk/>
          <pc:sldMk cId="455569934" sldId="313"/>
        </pc:sldMkLst>
      </pc:sldChg>
      <pc:sldChg chg="add">
        <pc:chgData name="Cynthia Enciso" userId="7915927f-c5cf-4e1f-876d-e79882ad52fa" providerId="ADAL" clId="{5CECDC22-4E16-4318-B89E-A989856AE8FF}" dt="2022-05-10T20:43:54.306" v="377"/>
        <pc:sldMkLst>
          <pc:docMk/>
          <pc:sldMk cId="3236431331" sldId="313"/>
        </pc:sldMkLst>
      </pc:sldChg>
      <pc:sldChg chg="modSp add mod">
        <pc:chgData name="Cynthia Enciso" userId="7915927f-c5cf-4e1f-876d-e79882ad52fa" providerId="ADAL" clId="{5CECDC22-4E16-4318-B89E-A989856AE8FF}" dt="2022-05-10T20:39:07.456" v="155" actId="20577"/>
        <pc:sldMkLst>
          <pc:docMk/>
          <pc:sldMk cId="2239329120" sldId="314"/>
        </pc:sldMkLst>
        <pc:spChg chg="mod">
          <ac:chgData name="Cynthia Enciso" userId="7915927f-c5cf-4e1f-876d-e79882ad52fa" providerId="ADAL" clId="{5CECDC22-4E16-4318-B89E-A989856AE8FF}" dt="2022-05-10T20:39:07.456" v="155" actId="20577"/>
          <ac:spMkLst>
            <pc:docMk/>
            <pc:sldMk cId="2239329120" sldId="314"/>
            <ac:spMk id="3" creationId="{3F42FAFD-56E3-49A6-87C2-06ABA142F389}"/>
          </ac:spMkLst>
        </pc:spChg>
      </pc:sldChg>
      <pc:sldChg chg="modSp add mod">
        <pc:chgData name="Cynthia Enciso" userId="7915927f-c5cf-4e1f-876d-e79882ad52fa" providerId="ADAL" clId="{5CECDC22-4E16-4318-B89E-A989856AE8FF}" dt="2022-05-10T20:40:53.376" v="187" actId="113"/>
        <pc:sldMkLst>
          <pc:docMk/>
          <pc:sldMk cId="384837883" sldId="315"/>
        </pc:sldMkLst>
        <pc:spChg chg="mod">
          <ac:chgData name="Cynthia Enciso" userId="7915927f-c5cf-4e1f-876d-e79882ad52fa" providerId="ADAL" clId="{5CECDC22-4E16-4318-B89E-A989856AE8FF}" dt="2022-05-10T20:40:53.376" v="187" actId="113"/>
          <ac:spMkLst>
            <pc:docMk/>
            <pc:sldMk cId="384837883" sldId="315"/>
            <ac:spMk id="3" creationId="{58E352E8-4AD7-4404-8075-D6F4C5358A96}"/>
          </ac:spMkLst>
        </pc:spChg>
      </pc:sldChg>
      <pc:sldChg chg="addSp delSp modSp new mod">
        <pc:chgData name="Cynthia Enciso" userId="7915927f-c5cf-4e1f-876d-e79882ad52fa" providerId="ADAL" clId="{5CECDC22-4E16-4318-B89E-A989856AE8FF}" dt="2022-05-10T20:45:21.782" v="401" actId="1076"/>
        <pc:sldMkLst>
          <pc:docMk/>
          <pc:sldMk cId="503008948" sldId="316"/>
        </pc:sldMkLst>
        <pc:spChg chg="mod">
          <ac:chgData name="Cynthia Enciso" userId="7915927f-c5cf-4e1f-876d-e79882ad52fa" providerId="ADAL" clId="{5CECDC22-4E16-4318-B89E-A989856AE8FF}" dt="2022-05-10T20:41:59.860" v="214" actId="20577"/>
          <ac:spMkLst>
            <pc:docMk/>
            <pc:sldMk cId="503008948" sldId="316"/>
            <ac:spMk id="2" creationId="{1A7A3FD5-9150-786C-412C-32D62A3B41AD}"/>
          </ac:spMkLst>
        </pc:spChg>
        <pc:spChg chg="del">
          <ac:chgData name="Cynthia Enciso" userId="7915927f-c5cf-4e1f-876d-e79882ad52fa" providerId="ADAL" clId="{5CECDC22-4E16-4318-B89E-A989856AE8FF}" dt="2022-05-10T20:45:18.937" v="400" actId="478"/>
          <ac:spMkLst>
            <pc:docMk/>
            <pc:sldMk cId="503008948" sldId="316"/>
            <ac:spMk id="3" creationId="{7856E6B9-406A-1AEF-BD88-36D09466ECF5}"/>
          </ac:spMkLst>
        </pc:spChg>
        <pc:graphicFrameChg chg="add mod modGraphic">
          <ac:chgData name="Cynthia Enciso" userId="7915927f-c5cf-4e1f-876d-e79882ad52fa" providerId="ADAL" clId="{5CECDC22-4E16-4318-B89E-A989856AE8FF}" dt="2022-05-10T20:45:21.782" v="401" actId="1076"/>
          <ac:graphicFrameMkLst>
            <pc:docMk/>
            <pc:sldMk cId="503008948" sldId="316"/>
            <ac:graphicFrameMk id="5" creationId="{A2CF8A57-BE2C-58C2-11C7-B6AB1BC018BC}"/>
          </ac:graphicFrameMkLst>
        </pc:graphicFrameChg>
      </pc:sldChg>
    </pc:docChg>
  </pc:docChgLst>
  <pc:docChgLst>
    <pc:chgData name="Joseph Highe" userId="S::joseph.highe@revature.com::955b9bf1-2fc3-425c-bb80-056211376f04" providerId="AD" clId="Web-{C09F27BA-1D41-725B-00FA-159D6C186E7F}"/>
    <pc:docChg chg="modSld">
      <pc:chgData name="Joseph Highe" userId="S::joseph.highe@revature.com::955b9bf1-2fc3-425c-bb80-056211376f04" providerId="AD" clId="Web-{C09F27BA-1D41-725B-00FA-159D6C186E7F}" dt="2022-05-13T19:59:54.174" v="0" actId="20577"/>
      <pc:docMkLst>
        <pc:docMk/>
      </pc:docMkLst>
      <pc:sldChg chg="modSp">
        <pc:chgData name="Joseph Highe" userId="S::joseph.highe@revature.com::955b9bf1-2fc3-425c-bb80-056211376f04" providerId="AD" clId="Web-{C09F27BA-1D41-725B-00FA-159D6C186E7F}" dt="2022-05-13T19:59:54.174" v="0" actId="20577"/>
        <pc:sldMkLst>
          <pc:docMk/>
          <pc:sldMk cId="0" sldId="256"/>
        </pc:sldMkLst>
        <pc:spChg chg="mod">
          <ac:chgData name="Joseph Highe" userId="S::joseph.highe@revature.com::955b9bf1-2fc3-425c-bb80-056211376f04" providerId="AD" clId="Web-{C09F27BA-1D41-725B-00FA-159D6C186E7F}" dt="2022-05-13T19:59:54.174" v="0" actId="20577"/>
          <ac:spMkLst>
            <pc:docMk/>
            <pc:sldMk cId="0" sldId="256"/>
            <ac:spMk id="212" creationId="{00000000-0000-0000-0000-000000000000}"/>
          </ac:spMkLst>
        </pc:spChg>
      </pc:sldChg>
    </pc:docChg>
  </pc:docChgLst>
  <pc:docChgLst>
    <pc:chgData name="Cynthia Enciso" userId="7915927f-c5cf-4e1f-876d-e79882ad52fa" providerId="ADAL" clId="{B3FF4A2F-CD1C-4FB3-84A6-67F224F3531F}"/>
    <pc:docChg chg="delSld modSld">
      <pc:chgData name="Cynthia Enciso" userId="7915927f-c5cf-4e1f-876d-e79882ad52fa" providerId="ADAL" clId="{B3FF4A2F-CD1C-4FB3-84A6-67F224F3531F}" dt="2021-12-27T21:20:59.274" v="98" actId="20577"/>
      <pc:docMkLst>
        <pc:docMk/>
      </pc:docMkLst>
      <pc:sldChg chg="modSp">
        <pc:chgData name="Cynthia Enciso" userId="7915927f-c5cf-4e1f-876d-e79882ad52fa" providerId="ADAL" clId="{B3FF4A2F-CD1C-4FB3-84A6-67F224F3531F}" dt="2021-12-27T21:20:59.274" v="98" actId="20577"/>
        <pc:sldMkLst>
          <pc:docMk/>
          <pc:sldMk cId="0" sldId="260"/>
        </pc:sldMkLst>
        <pc:spChg chg="mod">
          <ac:chgData name="Cynthia Enciso" userId="7915927f-c5cf-4e1f-876d-e79882ad52fa" providerId="ADAL" clId="{B3FF4A2F-CD1C-4FB3-84A6-67F224F3531F}" dt="2021-12-27T21:20:59.274" v="98" actId="20577"/>
          <ac:spMkLst>
            <pc:docMk/>
            <pc:sldMk cId="0" sldId="260"/>
            <ac:spMk id="240" creationId="{00000000-0000-0000-0000-000000000000}"/>
          </ac:spMkLst>
        </pc:spChg>
      </pc:sldChg>
      <pc:sldChg chg="del">
        <pc:chgData name="Cynthia Enciso" userId="7915927f-c5cf-4e1f-876d-e79882ad52fa" providerId="ADAL" clId="{B3FF4A2F-CD1C-4FB3-84A6-67F224F3531F}" dt="2021-12-27T21:17:19.854" v="53" actId="47"/>
        <pc:sldMkLst>
          <pc:docMk/>
          <pc:sldMk cId="3769238509" sldId="294"/>
        </pc:sldMkLst>
      </pc:sldChg>
    </pc:docChg>
  </pc:docChgLst>
  <pc:docChgLst>
    <pc:chgData name="Cynthia Enciso" userId="7915927f-c5cf-4e1f-876d-e79882ad52fa" providerId="ADAL" clId="{C8DE6C85-A457-4DF8-8C41-3FDE1C9F3FDB}"/>
    <pc:docChg chg="undo custSel addSld delSld modSld sldOrd">
      <pc:chgData name="Cynthia Enciso" userId="7915927f-c5cf-4e1f-876d-e79882ad52fa" providerId="ADAL" clId="{C8DE6C85-A457-4DF8-8C41-3FDE1C9F3FDB}" dt="2021-12-01T21:23:09.997" v="3774" actId="20577"/>
      <pc:docMkLst>
        <pc:docMk/>
      </pc:docMkLst>
      <pc:sldChg chg="modSp mod">
        <pc:chgData name="Cynthia Enciso" userId="7915927f-c5cf-4e1f-876d-e79882ad52fa" providerId="ADAL" clId="{C8DE6C85-A457-4DF8-8C41-3FDE1C9F3FDB}" dt="2021-12-01T20:17:50.377" v="2277" actId="20577"/>
        <pc:sldMkLst>
          <pc:docMk/>
          <pc:sldMk cId="0" sldId="258"/>
        </pc:sldMkLst>
        <pc:spChg chg="mod">
          <ac:chgData name="Cynthia Enciso" userId="7915927f-c5cf-4e1f-876d-e79882ad52fa" providerId="ADAL" clId="{C8DE6C85-A457-4DF8-8C41-3FDE1C9F3FDB}" dt="2021-12-01T20:13:16.996" v="2067" actId="20577"/>
          <ac:spMkLst>
            <pc:docMk/>
            <pc:sldMk cId="0" sldId="258"/>
            <ac:spMk id="225" creationId="{00000000-0000-0000-0000-000000000000}"/>
          </ac:spMkLst>
        </pc:spChg>
        <pc:spChg chg="mod">
          <ac:chgData name="Cynthia Enciso" userId="7915927f-c5cf-4e1f-876d-e79882ad52fa" providerId="ADAL" clId="{C8DE6C85-A457-4DF8-8C41-3FDE1C9F3FDB}" dt="2021-12-01T20:17:50.377" v="2277" actId="20577"/>
          <ac:spMkLst>
            <pc:docMk/>
            <pc:sldMk cId="0" sldId="258"/>
            <ac:spMk id="226" creationId="{00000000-0000-0000-0000-000000000000}"/>
          </ac:spMkLst>
        </pc:spChg>
      </pc:sldChg>
      <pc:sldChg chg="addSp delSp modSp mod modAnim">
        <pc:chgData name="Cynthia Enciso" userId="7915927f-c5cf-4e1f-876d-e79882ad52fa" providerId="ADAL" clId="{C8DE6C85-A457-4DF8-8C41-3FDE1C9F3FDB}" dt="2021-12-01T21:22:46.933" v="3765" actId="113"/>
        <pc:sldMkLst>
          <pc:docMk/>
          <pc:sldMk cId="4280592927" sldId="259"/>
        </pc:sldMkLst>
        <pc:spChg chg="mod">
          <ac:chgData name="Cynthia Enciso" userId="7915927f-c5cf-4e1f-876d-e79882ad52fa" providerId="ADAL" clId="{C8DE6C85-A457-4DF8-8C41-3FDE1C9F3FDB}" dt="2021-12-01T21:19:52.421" v="3465" actId="20577"/>
          <ac:spMkLst>
            <pc:docMk/>
            <pc:sldMk cId="4280592927" sldId="259"/>
            <ac:spMk id="2" creationId="{FADD70D0-B57C-4EFC-810F-27B4C96CE441}"/>
          </ac:spMkLst>
        </pc:spChg>
        <pc:spChg chg="mod">
          <ac:chgData name="Cynthia Enciso" userId="7915927f-c5cf-4e1f-876d-e79882ad52fa" providerId="ADAL" clId="{C8DE6C85-A457-4DF8-8C41-3FDE1C9F3FDB}" dt="2021-12-01T21:22:46.933" v="3765" actId="113"/>
          <ac:spMkLst>
            <pc:docMk/>
            <pc:sldMk cId="4280592927" sldId="259"/>
            <ac:spMk id="3" creationId="{D2E9283A-2A8D-4F76-8688-4017DEC248C8}"/>
          </ac:spMkLst>
        </pc:spChg>
        <pc:spChg chg="add del mod">
          <ac:chgData name="Cynthia Enciso" userId="7915927f-c5cf-4e1f-876d-e79882ad52fa" providerId="ADAL" clId="{C8DE6C85-A457-4DF8-8C41-3FDE1C9F3FDB}" dt="2021-12-01T21:22:28.864" v="3756"/>
          <ac:spMkLst>
            <pc:docMk/>
            <pc:sldMk cId="4280592927" sldId="259"/>
            <ac:spMk id="5" creationId="{A76DD488-5809-4335-9ABC-5572B398DD83}"/>
          </ac:spMkLst>
        </pc:spChg>
      </pc:sldChg>
      <pc:sldChg chg="addSp modSp mod modAnim">
        <pc:chgData name="Cynthia Enciso" userId="7915927f-c5cf-4e1f-876d-e79882ad52fa" providerId="ADAL" clId="{C8DE6C85-A457-4DF8-8C41-3FDE1C9F3FDB}" dt="2021-12-01T21:07:39.606" v="3353" actId="14100"/>
        <pc:sldMkLst>
          <pc:docMk/>
          <pc:sldMk cId="0" sldId="260"/>
        </pc:sldMkLst>
        <pc:spChg chg="add mod ord">
          <ac:chgData name="Cynthia Enciso" userId="7915927f-c5cf-4e1f-876d-e79882ad52fa" providerId="ADAL" clId="{C8DE6C85-A457-4DF8-8C41-3FDE1C9F3FDB}" dt="2021-12-01T21:07:39.606" v="3353" actId="14100"/>
          <ac:spMkLst>
            <pc:docMk/>
            <pc:sldMk cId="0" sldId="260"/>
            <ac:spMk id="5" creationId="{50C9190A-1C7B-4781-A1E8-4E601C7BDEC1}"/>
          </ac:spMkLst>
        </pc:spChg>
        <pc:spChg chg="mod ord">
          <ac:chgData name="Cynthia Enciso" userId="7915927f-c5cf-4e1f-876d-e79882ad52fa" providerId="ADAL" clId="{C8DE6C85-A457-4DF8-8C41-3FDE1C9F3FDB}" dt="2021-12-01T21:07:34.266" v="3350" actId="167"/>
          <ac:spMkLst>
            <pc:docMk/>
            <pc:sldMk cId="0" sldId="260"/>
            <ac:spMk id="240" creationId="{00000000-0000-0000-0000-000000000000}"/>
          </ac:spMkLst>
        </pc:spChg>
      </pc:sldChg>
      <pc:sldChg chg="modSp">
        <pc:chgData name="Cynthia Enciso" userId="7915927f-c5cf-4e1f-876d-e79882ad52fa" providerId="ADAL" clId="{C8DE6C85-A457-4DF8-8C41-3FDE1C9F3FDB}" dt="2021-12-01T21:17:51.671" v="3422" actId="113"/>
        <pc:sldMkLst>
          <pc:docMk/>
          <pc:sldMk cId="0" sldId="261"/>
        </pc:sldMkLst>
        <pc:spChg chg="mod">
          <ac:chgData name="Cynthia Enciso" userId="7915927f-c5cf-4e1f-876d-e79882ad52fa" providerId="ADAL" clId="{C8DE6C85-A457-4DF8-8C41-3FDE1C9F3FDB}" dt="2021-12-01T21:17:51.671" v="3422" actId="113"/>
          <ac:spMkLst>
            <pc:docMk/>
            <pc:sldMk cId="0" sldId="261"/>
            <ac:spMk id="247" creationId="{00000000-0000-0000-0000-000000000000}"/>
          </ac:spMkLst>
        </pc:spChg>
      </pc:sldChg>
      <pc:sldChg chg="modSp mod">
        <pc:chgData name="Cynthia Enciso" userId="7915927f-c5cf-4e1f-876d-e79882ad52fa" providerId="ADAL" clId="{C8DE6C85-A457-4DF8-8C41-3FDE1C9F3FDB}" dt="2021-12-01T20:01:30.504" v="1614" actId="113"/>
        <pc:sldMkLst>
          <pc:docMk/>
          <pc:sldMk cId="0" sldId="262"/>
        </pc:sldMkLst>
        <pc:spChg chg="mod">
          <ac:chgData name="Cynthia Enciso" userId="7915927f-c5cf-4e1f-876d-e79882ad52fa" providerId="ADAL" clId="{C8DE6C85-A457-4DF8-8C41-3FDE1C9F3FDB}" dt="2021-12-01T20:01:30.504" v="1614" actId="113"/>
          <ac:spMkLst>
            <pc:docMk/>
            <pc:sldMk cId="0" sldId="262"/>
            <ac:spMk id="254" creationId="{00000000-0000-0000-0000-000000000000}"/>
          </ac:spMkLst>
        </pc:spChg>
        <pc:grpChg chg="mod">
          <ac:chgData name="Cynthia Enciso" userId="7915927f-c5cf-4e1f-876d-e79882ad52fa" providerId="ADAL" clId="{C8DE6C85-A457-4DF8-8C41-3FDE1C9F3FDB}" dt="2021-12-01T20:01:18.973" v="1612" actId="14100"/>
          <ac:grpSpMkLst>
            <pc:docMk/>
            <pc:sldMk cId="0" sldId="262"/>
            <ac:grpSpMk id="4" creationId="{89FE247F-F950-4B1F-AA9C-9D48647FB5B0}"/>
          </ac:grpSpMkLst>
        </pc:grpChg>
      </pc:sldChg>
      <pc:sldChg chg="addSp modSp mod modAnim">
        <pc:chgData name="Cynthia Enciso" userId="7915927f-c5cf-4e1f-876d-e79882ad52fa" providerId="ADAL" clId="{C8DE6C85-A457-4DF8-8C41-3FDE1C9F3FDB}" dt="2021-12-01T21:04:02.921" v="3272" actId="207"/>
        <pc:sldMkLst>
          <pc:docMk/>
          <pc:sldMk cId="0" sldId="264"/>
        </pc:sldMkLst>
        <pc:spChg chg="add mod ord">
          <ac:chgData name="Cynthia Enciso" userId="7915927f-c5cf-4e1f-876d-e79882ad52fa" providerId="ADAL" clId="{C8DE6C85-A457-4DF8-8C41-3FDE1C9F3FDB}" dt="2021-12-01T21:03:47.652" v="3268" actId="167"/>
          <ac:spMkLst>
            <pc:docMk/>
            <pc:sldMk cId="0" sldId="264"/>
            <ac:spMk id="2" creationId="{B957A1A2-3B73-4351-AC09-F1FB2C3372F9}"/>
          </ac:spMkLst>
        </pc:spChg>
        <pc:spChg chg="mod">
          <ac:chgData name="Cynthia Enciso" userId="7915927f-c5cf-4e1f-876d-e79882ad52fa" providerId="ADAL" clId="{C8DE6C85-A457-4DF8-8C41-3FDE1C9F3FDB}" dt="2021-12-01T21:04:02.921" v="3272" actId="207"/>
          <ac:spMkLst>
            <pc:docMk/>
            <pc:sldMk cId="0" sldId="264"/>
            <ac:spMk id="268" creationId="{00000000-0000-0000-0000-000000000000}"/>
          </ac:spMkLst>
        </pc:spChg>
      </pc:sldChg>
      <pc:sldChg chg="delSp modSp mod modAnim">
        <pc:chgData name="Cynthia Enciso" userId="7915927f-c5cf-4e1f-876d-e79882ad52fa" providerId="ADAL" clId="{C8DE6C85-A457-4DF8-8C41-3FDE1C9F3FDB}" dt="2021-12-01T20:31:00.129" v="2714" actId="20577"/>
        <pc:sldMkLst>
          <pc:docMk/>
          <pc:sldMk cId="1047252517" sldId="268"/>
        </pc:sldMkLst>
        <pc:spChg chg="del">
          <ac:chgData name="Cynthia Enciso" userId="7915927f-c5cf-4e1f-876d-e79882ad52fa" providerId="ADAL" clId="{C8DE6C85-A457-4DF8-8C41-3FDE1C9F3FDB}" dt="2021-12-01T20:14:10.362" v="2076" actId="478"/>
          <ac:spMkLst>
            <pc:docMk/>
            <pc:sldMk cId="1047252517" sldId="268"/>
            <ac:spMk id="2" creationId="{5805D27A-0584-4ECC-9655-3F95831D3F4F}"/>
          </ac:spMkLst>
        </pc:spChg>
        <pc:spChg chg="mod">
          <ac:chgData name="Cynthia Enciso" userId="7915927f-c5cf-4e1f-876d-e79882ad52fa" providerId="ADAL" clId="{C8DE6C85-A457-4DF8-8C41-3FDE1C9F3FDB}" dt="2021-12-01T20:14:07.979" v="2075" actId="20577"/>
          <ac:spMkLst>
            <pc:docMk/>
            <pc:sldMk cId="1047252517" sldId="268"/>
            <ac:spMk id="253" creationId="{00000000-0000-0000-0000-000000000000}"/>
          </ac:spMkLst>
        </pc:spChg>
        <pc:spChg chg="mod">
          <ac:chgData name="Cynthia Enciso" userId="7915927f-c5cf-4e1f-876d-e79882ad52fa" providerId="ADAL" clId="{C8DE6C85-A457-4DF8-8C41-3FDE1C9F3FDB}" dt="2021-12-01T20:31:00.129" v="2714" actId="20577"/>
          <ac:spMkLst>
            <pc:docMk/>
            <pc:sldMk cId="1047252517" sldId="268"/>
            <ac:spMk id="254" creationId="{00000000-0000-0000-0000-000000000000}"/>
          </ac:spMkLst>
        </pc:spChg>
      </pc:sldChg>
      <pc:sldChg chg="del">
        <pc:chgData name="Cynthia Enciso" userId="7915927f-c5cf-4e1f-876d-e79882ad52fa" providerId="ADAL" clId="{C8DE6C85-A457-4DF8-8C41-3FDE1C9F3FDB}" dt="2021-12-01T21:02:15.358" v="3263" actId="47"/>
        <pc:sldMkLst>
          <pc:docMk/>
          <pc:sldMk cId="684893027" sldId="283"/>
        </pc:sldMkLst>
      </pc:sldChg>
      <pc:sldChg chg="modSp modAnim">
        <pc:chgData name="Cynthia Enciso" userId="7915927f-c5cf-4e1f-876d-e79882ad52fa" providerId="ADAL" clId="{C8DE6C85-A457-4DF8-8C41-3FDE1C9F3FDB}" dt="2021-12-01T20:10:17.468" v="2012" actId="20577"/>
        <pc:sldMkLst>
          <pc:docMk/>
          <pc:sldMk cId="1840220365" sldId="288"/>
        </pc:sldMkLst>
        <pc:spChg chg="mod">
          <ac:chgData name="Cynthia Enciso" userId="7915927f-c5cf-4e1f-876d-e79882ad52fa" providerId="ADAL" clId="{C8DE6C85-A457-4DF8-8C41-3FDE1C9F3FDB}" dt="2021-12-01T20:10:17.468" v="2012" actId="20577"/>
          <ac:spMkLst>
            <pc:docMk/>
            <pc:sldMk cId="1840220365" sldId="288"/>
            <ac:spMk id="254" creationId="{00000000-0000-0000-0000-000000000000}"/>
          </ac:spMkLst>
        </pc:spChg>
      </pc:sldChg>
      <pc:sldChg chg="addSp modSp mod modAnim">
        <pc:chgData name="Cynthia Enciso" userId="7915927f-c5cf-4e1f-876d-e79882ad52fa" providerId="ADAL" clId="{C8DE6C85-A457-4DF8-8C41-3FDE1C9F3FDB}" dt="2021-12-01T21:17:22.583" v="3415"/>
        <pc:sldMkLst>
          <pc:docMk/>
          <pc:sldMk cId="1216947428" sldId="290"/>
        </pc:sldMkLst>
        <pc:spChg chg="mod">
          <ac:chgData name="Cynthia Enciso" userId="7915927f-c5cf-4e1f-876d-e79882ad52fa" providerId="ADAL" clId="{C8DE6C85-A457-4DF8-8C41-3FDE1C9F3FDB}" dt="2021-12-01T21:14:44.711" v="3403" actId="1076"/>
          <ac:spMkLst>
            <pc:docMk/>
            <pc:sldMk cId="1216947428" sldId="290"/>
            <ac:spMk id="2" creationId="{3CB8C5B1-D280-4666-B4FD-A1B511514539}"/>
          </ac:spMkLst>
        </pc:spChg>
        <pc:spChg chg="mod">
          <ac:chgData name="Cynthia Enciso" userId="7915927f-c5cf-4e1f-876d-e79882ad52fa" providerId="ADAL" clId="{C8DE6C85-A457-4DF8-8C41-3FDE1C9F3FDB}" dt="2021-12-01T21:13:33.578" v="3390" actId="164"/>
          <ac:spMkLst>
            <pc:docMk/>
            <pc:sldMk cId="1216947428" sldId="290"/>
            <ac:spMk id="24" creationId="{14786B7D-FC6D-4577-9C7B-6AB586705BED}"/>
          </ac:spMkLst>
        </pc:spChg>
        <pc:spChg chg="add mod">
          <ac:chgData name="Cynthia Enciso" userId="7915927f-c5cf-4e1f-876d-e79882ad52fa" providerId="ADAL" clId="{C8DE6C85-A457-4DF8-8C41-3FDE1C9F3FDB}" dt="2021-12-01T21:09:00.484" v="3363" actId="1076"/>
          <ac:spMkLst>
            <pc:docMk/>
            <pc:sldMk cId="1216947428" sldId="290"/>
            <ac:spMk id="29" creationId="{12DCC8C0-D673-4BFD-91A3-3E30E1D1EC84}"/>
          </ac:spMkLst>
        </pc:spChg>
        <pc:spChg chg="add mod">
          <ac:chgData name="Cynthia Enciso" userId="7915927f-c5cf-4e1f-876d-e79882ad52fa" providerId="ADAL" clId="{C8DE6C85-A457-4DF8-8C41-3FDE1C9F3FDB}" dt="2021-12-01T21:16:46.685" v="3410" actId="1076"/>
          <ac:spMkLst>
            <pc:docMk/>
            <pc:sldMk cId="1216947428" sldId="290"/>
            <ac:spMk id="31" creationId="{39CF1D27-C2C8-4727-8710-94D2A61A0CEA}"/>
          </ac:spMkLst>
        </pc:spChg>
        <pc:spChg chg="mod">
          <ac:chgData name="Cynthia Enciso" userId="7915927f-c5cf-4e1f-876d-e79882ad52fa" providerId="ADAL" clId="{C8DE6C85-A457-4DF8-8C41-3FDE1C9F3FDB}" dt="2021-12-01T21:08:49.661" v="3359" actId="21"/>
          <ac:spMkLst>
            <pc:docMk/>
            <pc:sldMk cId="1216947428" sldId="290"/>
            <ac:spMk id="44" creationId="{4AE4353D-B8C8-4FF1-AE2F-955BAEB1D6FB}"/>
          </ac:spMkLst>
        </pc:spChg>
        <pc:spChg chg="mod">
          <ac:chgData name="Cynthia Enciso" userId="7915927f-c5cf-4e1f-876d-e79882ad52fa" providerId="ADAL" clId="{C8DE6C85-A457-4DF8-8C41-3FDE1C9F3FDB}" dt="2021-12-01T21:09:18.040" v="3365" actId="14100"/>
          <ac:spMkLst>
            <pc:docMk/>
            <pc:sldMk cId="1216947428" sldId="290"/>
            <ac:spMk id="219" creationId="{00000000-0000-0000-0000-000000000000}"/>
          </ac:spMkLst>
        </pc:spChg>
        <pc:grpChg chg="add mod">
          <ac:chgData name="Cynthia Enciso" userId="7915927f-c5cf-4e1f-876d-e79882ad52fa" providerId="ADAL" clId="{C8DE6C85-A457-4DF8-8C41-3FDE1C9F3FDB}" dt="2021-12-01T21:14:41.532" v="3402" actId="1076"/>
          <ac:grpSpMkLst>
            <pc:docMk/>
            <pc:sldMk cId="1216947428" sldId="290"/>
            <ac:grpSpMk id="4" creationId="{63C04297-8497-4FA3-82D5-731575CBE1B2}"/>
          </ac:grpSpMkLst>
        </pc:grpChg>
      </pc:sldChg>
      <pc:sldChg chg="addSp delSp modSp mod">
        <pc:chgData name="Cynthia Enciso" userId="7915927f-c5cf-4e1f-876d-e79882ad52fa" providerId="ADAL" clId="{C8DE6C85-A457-4DF8-8C41-3FDE1C9F3FDB}" dt="2021-12-01T19:44:55.365" v="1234" actId="478"/>
        <pc:sldMkLst>
          <pc:docMk/>
          <pc:sldMk cId="505187759" sldId="291"/>
        </pc:sldMkLst>
        <pc:spChg chg="del mod">
          <ac:chgData name="Cynthia Enciso" userId="7915927f-c5cf-4e1f-876d-e79882ad52fa" providerId="ADAL" clId="{C8DE6C85-A457-4DF8-8C41-3FDE1C9F3FDB}" dt="2021-12-01T19:41:13.239" v="1083" actId="478"/>
          <ac:spMkLst>
            <pc:docMk/>
            <pc:sldMk cId="505187759" sldId="291"/>
            <ac:spMk id="3" creationId="{D069C4FA-EE11-4386-B33A-80667F137EA5}"/>
          </ac:spMkLst>
        </pc:spChg>
        <pc:spChg chg="mod">
          <ac:chgData name="Cynthia Enciso" userId="7915927f-c5cf-4e1f-876d-e79882ad52fa" providerId="ADAL" clId="{C8DE6C85-A457-4DF8-8C41-3FDE1C9F3FDB}" dt="2021-12-01T19:37:23.054" v="669" actId="164"/>
          <ac:spMkLst>
            <pc:docMk/>
            <pc:sldMk cId="505187759" sldId="291"/>
            <ac:spMk id="13" creationId="{92116A07-7249-4F0D-9779-2ADE3EA07702}"/>
          </ac:spMkLst>
        </pc:spChg>
        <pc:spChg chg="mod">
          <ac:chgData name="Cynthia Enciso" userId="7915927f-c5cf-4e1f-876d-e79882ad52fa" providerId="ADAL" clId="{C8DE6C85-A457-4DF8-8C41-3FDE1C9F3FDB}" dt="2021-12-01T19:37:23.054" v="669" actId="164"/>
          <ac:spMkLst>
            <pc:docMk/>
            <pc:sldMk cId="505187759" sldId="291"/>
            <ac:spMk id="14" creationId="{F9734373-621A-43AE-A54B-EF0102AD0A69}"/>
          </ac:spMkLst>
        </pc:spChg>
        <pc:spChg chg="mod">
          <ac:chgData name="Cynthia Enciso" userId="7915927f-c5cf-4e1f-876d-e79882ad52fa" providerId="ADAL" clId="{C8DE6C85-A457-4DF8-8C41-3FDE1C9F3FDB}" dt="2021-12-01T19:37:23.054" v="669" actId="164"/>
          <ac:spMkLst>
            <pc:docMk/>
            <pc:sldMk cId="505187759" sldId="291"/>
            <ac:spMk id="15" creationId="{9BBD0273-0D5C-4FF9-868F-82CEEAFB22B8}"/>
          </ac:spMkLst>
        </pc:spChg>
        <pc:spChg chg="mod">
          <ac:chgData name="Cynthia Enciso" userId="7915927f-c5cf-4e1f-876d-e79882ad52fa" providerId="ADAL" clId="{C8DE6C85-A457-4DF8-8C41-3FDE1C9F3FDB}" dt="2021-12-01T19:37:23.054" v="669" actId="164"/>
          <ac:spMkLst>
            <pc:docMk/>
            <pc:sldMk cId="505187759" sldId="291"/>
            <ac:spMk id="16" creationId="{168213D6-409A-4103-A033-0F29566C2A4D}"/>
          </ac:spMkLst>
        </pc:spChg>
        <pc:spChg chg="del">
          <ac:chgData name="Cynthia Enciso" userId="7915927f-c5cf-4e1f-876d-e79882ad52fa" providerId="ADAL" clId="{C8DE6C85-A457-4DF8-8C41-3FDE1C9F3FDB}" dt="2021-12-01T19:37:17.758" v="668" actId="478"/>
          <ac:spMkLst>
            <pc:docMk/>
            <pc:sldMk cId="505187759" sldId="291"/>
            <ac:spMk id="17" creationId="{CF5BE329-CA34-453E-A4AB-4CBBE4B338B2}"/>
          </ac:spMkLst>
        </pc:spChg>
        <pc:spChg chg="add mod">
          <ac:chgData name="Cynthia Enciso" userId="7915927f-c5cf-4e1f-876d-e79882ad52fa" providerId="ADAL" clId="{C8DE6C85-A457-4DF8-8C41-3FDE1C9F3FDB}" dt="2021-12-01T19:44:17.126" v="1232" actId="20577"/>
          <ac:spMkLst>
            <pc:docMk/>
            <pc:sldMk cId="505187759" sldId="291"/>
            <ac:spMk id="18" creationId="{BA3CED42-F249-445E-A6B1-BA83DA7A2B8B}"/>
          </ac:spMkLst>
        </pc:spChg>
        <pc:spChg chg="mod">
          <ac:chgData name="Cynthia Enciso" userId="7915927f-c5cf-4e1f-876d-e79882ad52fa" providerId="ADAL" clId="{C8DE6C85-A457-4DF8-8C41-3FDE1C9F3FDB}" dt="2021-12-01T19:37:23.054" v="669" actId="164"/>
          <ac:spMkLst>
            <pc:docMk/>
            <pc:sldMk cId="505187759" sldId="291"/>
            <ac:spMk id="28" creationId="{937482B2-843F-49D1-84D3-3D99F02835EE}"/>
          </ac:spMkLst>
        </pc:spChg>
        <pc:spChg chg="mod">
          <ac:chgData name="Cynthia Enciso" userId="7915927f-c5cf-4e1f-876d-e79882ad52fa" providerId="ADAL" clId="{C8DE6C85-A457-4DF8-8C41-3FDE1C9F3FDB}" dt="2021-12-01T19:37:23.054" v="669" actId="164"/>
          <ac:spMkLst>
            <pc:docMk/>
            <pc:sldMk cId="505187759" sldId="291"/>
            <ac:spMk id="29" creationId="{C2B8A8E9-D482-4E89-A5D9-626B2B50703F}"/>
          </ac:spMkLst>
        </pc:spChg>
        <pc:spChg chg="del mod">
          <ac:chgData name="Cynthia Enciso" userId="7915927f-c5cf-4e1f-876d-e79882ad52fa" providerId="ADAL" clId="{C8DE6C85-A457-4DF8-8C41-3FDE1C9F3FDB}" dt="2021-12-01T19:44:52.533" v="1233" actId="478"/>
          <ac:spMkLst>
            <pc:docMk/>
            <pc:sldMk cId="505187759" sldId="291"/>
            <ac:spMk id="31" creationId="{21608AFB-C200-42C6-84BD-BEC165A50A42}"/>
          </ac:spMkLst>
        </pc:spChg>
        <pc:spChg chg="mod">
          <ac:chgData name="Cynthia Enciso" userId="7915927f-c5cf-4e1f-876d-e79882ad52fa" providerId="ADAL" clId="{C8DE6C85-A457-4DF8-8C41-3FDE1C9F3FDB}" dt="2021-12-01T19:37:23.054" v="669" actId="164"/>
          <ac:spMkLst>
            <pc:docMk/>
            <pc:sldMk cId="505187759" sldId="291"/>
            <ac:spMk id="33" creationId="{BCF940D3-8509-4E0B-8238-6305BC6151FB}"/>
          </ac:spMkLst>
        </pc:spChg>
        <pc:spChg chg="mod">
          <ac:chgData name="Cynthia Enciso" userId="7915927f-c5cf-4e1f-876d-e79882ad52fa" providerId="ADAL" clId="{C8DE6C85-A457-4DF8-8C41-3FDE1C9F3FDB}" dt="2021-12-01T19:41:10.022" v="1081" actId="20577"/>
          <ac:spMkLst>
            <pc:docMk/>
            <pc:sldMk cId="505187759" sldId="291"/>
            <ac:spMk id="34" creationId="{030AE7DA-74EA-40BE-9F29-E25057431853}"/>
          </ac:spMkLst>
        </pc:spChg>
        <pc:grpChg chg="add del mod">
          <ac:chgData name="Cynthia Enciso" userId="7915927f-c5cf-4e1f-876d-e79882ad52fa" providerId="ADAL" clId="{C8DE6C85-A457-4DF8-8C41-3FDE1C9F3FDB}" dt="2021-12-01T19:44:55.365" v="1234" actId="478"/>
          <ac:grpSpMkLst>
            <pc:docMk/>
            <pc:sldMk cId="505187759" sldId="291"/>
            <ac:grpSpMk id="5" creationId="{038FBECC-F4F5-4500-AC21-00FAFBA2DEF8}"/>
          </ac:grpSpMkLst>
        </pc:grpChg>
        <pc:cxnChg chg="mod">
          <ac:chgData name="Cynthia Enciso" userId="7915927f-c5cf-4e1f-876d-e79882ad52fa" providerId="ADAL" clId="{C8DE6C85-A457-4DF8-8C41-3FDE1C9F3FDB}" dt="2021-12-01T19:37:23.054" v="669" actId="164"/>
          <ac:cxnSpMkLst>
            <pc:docMk/>
            <pc:sldMk cId="505187759" sldId="291"/>
            <ac:cxnSpMk id="26" creationId="{32E6D54E-03F8-48AC-8ECB-395F7128BAE0}"/>
          </ac:cxnSpMkLst>
        </pc:cxnChg>
      </pc:sldChg>
      <pc:sldChg chg="addSp delSp modSp mod delAnim modAnim">
        <pc:chgData name="Cynthia Enciso" userId="7915927f-c5cf-4e1f-876d-e79882ad52fa" providerId="ADAL" clId="{C8DE6C85-A457-4DF8-8C41-3FDE1C9F3FDB}" dt="2021-12-01T21:01:17.954" v="3262" actId="1076"/>
        <pc:sldMkLst>
          <pc:docMk/>
          <pc:sldMk cId="776407246" sldId="292"/>
        </pc:sldMkLst>
        <pc:spChg chg="mod">
          <ac:chgData name="Cynthia Enciso" userId="7915927f-c5cf-4e1f-876d-e79882ad52fa" providerId="ADAL" clId="{C8DE6C85-A457-4DF8-8C41-3FDE1C9F3FDB}" dt="2021-12-01T20:41:24.631" v="2898" actId="20577"/>
          <ac:spMkLst>
            <pc:docMk/>
            <pc:sldMk cId="776407246" sldId="292"/>
            <ac:spMk id="2" creationId="{109BA06A-5C26-47C4-B1A1-094E47154179}"/>
          </ac:spMkLst>
        </pc:spChg>
        <pc:spChg chg="mod">
          <ac:chgData name="Cynthia Enciso" userId="7915927f-c5cf-4e1f-876d-e79882ad52fa" providerId="ADAL" clId="{C8DE6C85-A457-4DF8-8C41-3FDE1C9F3FDB}" dt="2021-12-01T20:37:22.750" v="2829" actId="1076"/>
          <ac:spMkLst>
            <pc:docMk/>
            <pc:sldMk cId="776407246" sldId="292"/>
            <ac:spMk id="3" creationId="{9A16A775-6619-42B9-85BB-8342EC784609}"/>
          </ac:spMkLst>
        </pc:spChg>
        <pc:spChg chg="mod">
          <ac:chgData name="Cynthia Enciso" userId="7915927f-c5cf-4e1f-876d-e79882ad52fa" providerId="ADAL" clId="{C8DE6C85-A457-4DF8-8C41-3FDE1C9F3FDB}" dt="2021-12-01T20:37:22.750" v="2829" actId="1076"/>
          <ac:spMkLst>
            <pc:docMk/>
            <pc:sldMk cId="776407246" sldId="292"/>
            <ac:spMk id="5" creationId="{E8689F68-30E4-4EA6-8D2C-294F44650A18}"/>
          </ac:spMkLst>
        </pc:spChg>
        <pc:spChg chg="mod">
          <ac:chgData name="Cynthia Enciso" userId="7915927f-c5cf-4e1f-876d-e79882ad52fa" providerId="ADAL" clId="{C8DE6C85-A457-4DF8-8C41-3FDE1C9F3FDB}" dt="2021-12-01T20:55:48.398" v="3078" actId="1076"/>
          <ac:spMkLst>
            <pc:docMk/>
            <pc:sldMk cId="776407246" sldId="292"/>
            <ac:spMk id="6" creationId="{B81D37A9-C62F-4690-8969-4089DAB86AD5}"/>
          </ac:spMkLst>
        </pc:spChg>
        <pc:spChg chg="mod">
          <ac:chgData name="Cynthia Enciso" userId="7915927f-c5cf-4e1f-876d-e79882ad52fa" providerId="ADAL" clId="{C8DE6C85-A457-4DF8-8C41-3FDE1C9F3FDB}" dt="2021-12-01T20:56:00.727" v="3082" actId="14100"/>
          <ac:spMkLst>
            <pc:docMk/>
            <pc:sldMk cId="776407246" sldId="292"/>
            <ac:spMk id="7" creationId="{F1F6A935-A4F6-4C1F-948C-9FAC827B451B}"/>
          </ac:spMkLst>
        </pc:spChg>
        <pc:spChg chg="mod">
          <ac:chgData name="Cynthia Enciso" userId="7915927f-c5cf-4e1f-876d-e79882ad52fa" providerId="ADAL" clId="{C8DE6C85-A457-4DF8-8C41-3FDE1C9F3FDB}" dt="2021-12-01T20:56:03.443" v="3083" actId="1076"/>
          <ac:spMkLst>
            <pc:docMk/>
            <pc:sldMk cId="776407246" sldId="292"/>
            <ac:spMk id="8" creationId="{68C12DA6-A02E-4F37-A0C1-097B48E8B5CD}"/>
          </ac:spMkLst>
        </pc:spChg>
        <pc:spChg chg="mod">
          <ac:chgData name="Cynthia Enciso" userId="7915927f-c5cf-4e1f-876d-e79882ad52fa" providerId="ADAL" clId="{C8DE6C85-A457-4DF8-8C41-3FDE1C9F3FDB}" dt="2021-12-01T20:37:39.111" v="2832" actId="1076"/>
          <ac:spMkLst>
            <pc:docMk/>
            <pc:sldMk cId="776407246" sldId="292"/>
            <ac:spMk id="9" creationId="{2201D561-5E51-4471-B593-578C9CD5DD36}"/>
          </ac:spMkLst>
        </pc:spChg>
        <pc:spChg chg="mod">
          <ac:chgData name="Cynthia Enciso" userId="7915927f-c5cf-4e1f-876d-e79882ad52fa" providerId="ADAL" clId="{C8DE6C85-A457-4DF8-8C41-3FDE1C9F3FDB}" dt="2021-12-01T20:38:21.049" v="2846" actId="1076"/>
          <ac:spMkLst>
            <pc:docMk/>
            <pc:sldMk cId="776407246" sldId="292"/>
            <ac:spMk id="10" creationId="{BD4C5327-A2CB-4765-9978-98A66F96AB03}"/>
          </ac:spMkLst>
        </pc:spChg>
        <pc:spChg chg="mod">
          <ac:chgData name="Cynthia Enciso" userId="7915927f-c5cf-4e1f-876d-e79882ad52fa" providerId="ADAL" clId="{C8DE6C85-A457-4DF8-8C41-3FDE1C9F3FDB}" dt="2021-12-01T20:37:22.750" v="2829" actId="1076"/>
          <ac:spMkLst>
            <pc:docMk/>
            <pc:sldMk cId="776407246" sldId="292"/>
            <ac:spMk id="17" creationId="{0047E7EA-1EFB-4F73-827D-DF82F222C9B9}"/>
          </ac:spMkLst>
        </pc:spChg>
        <pc:spChg chg="mod">
          <ac:chgData name="Cynthia Enciso" userId="7915927f-c5cf-4e1f-876d-e79882ad52fa" providerId="ADAL" clId="{C8DE6C85-A457-4DF8-8C41-3FDE1C9F3FDB}" dt="2021-12-01T20:38:14.093" v="2843" actId="1076"/>
          <ac:spMkLst>
            <pc:docMk/>
            <pc:sldMk cId="776407246" sldId="292"/>
            <ac:spMk id="18" creationId="{4832548A-AFD2-4E14-AB3F-4D5EAE8B98E5}"/>
          </ac:spMkLst>
        </pc:spChg>
        <pc:spChg chg="mod">
          <ac:chgData name="Cynthia Enciso" userId="7915927f-c5cf-4e1f-876d-e79882ad52fa" providerId="ADAL" clId="{C8DE6C85-A457-4DF8-8C41-3FDE1C9F3FDB}" dt="2021-12-01T20:37:41.998" v="2833" actId="1076"/>
          <ac:spMkLst>
            <pc:docMk/>
            <pc:sldMk cId="776407246" sldId="292"/>
            <ac:spMk id="23" creationId="{9B63FFE6-9FF5-40EF-9506-813E29F5B2E0}"/>
          </ac:spMkLst>
        </pc:spChg>
        <pc:spChg chg="del mod">
          <ac:chgData name="Cynthia Enciso" userId="7915927f-c5cf-4e1f-876d-e79882ad52fa" providerId="ADAL" clId="{C8DE6C85-A457-4DF8-8C41-3FDE1C9F3FDB}" dt="2021-12-01T20:39:27.147" v="2875" actId="478"/>
          <ac:spMkLst>
            <pc:docMk/>
            <pc:sldMk cId="776407246" sldId="292"/>
            <ac:spMk id="24" creationId="{30B017FA-C56C-4B1F-A9ED-4F932FD3B034}"/>
          </ac:spMkLst>
        </pc:spChg>
        <pc:spChg chg="del mod">
          <ac:chgData name="Cynthia Enciso" userId="7915927f-c5cf-4e1f-876d-e79882ad52fa" providerId="ADAL" clId="{C8DE6C85-A457-4DF8-8C41-3FDE1C9F3FDB}" dt="2021-12-01T20:39:22.803" v="2874" actId="478"/>
          <ac:spMkLst>
            <pc:docMk/>
            <pc:sldMk cId="776407246" sldId="292"/>
            <ac:spMk id="26" creationId="{6600B2DF-A6EC-41EB-9535-96C2BCEFF76D}"/>
          </ac:spMkLst>
        </pc:spChg>
        <pc:spChg chg="add del mod">
          <ac:chgData name="Cynthia Enciso" userId="7915927f-c5cf-4e1f-876d-e79882ad52fa" providerId="ADAL" clId="{C8DE6C85-A457-4DF8-8C41-3FDE1C9F3FDB}" dt="2021-12-01T20:58:21.421" v="3182" actId="478"/>
          <ac:spMkLst>
            <pc:docMk/>
            <pc:sldMk cId="776407246" sldId="292"/>
            <ac:spMk id="27" creationId="{C450DFEC-10A6-49C4-8988-BC056FEF3D27}"/>
          </ac:spMkLst>
        </pc:spChg>
        <pc:spChg chg="add mod">
          <ac:chgData name="Cynthia Enciso" userId="7915927f-c5cf-4e1f-876d-e79882ad52fa" providerId="ADAL" clId="{C8DE6C85-A457-4DF8-8C41-3FDE1C9F3FDB}" dt="2021-12-01T21:01:17.954" v="3262" actId="1076"/>
          <ac:spMkLst>
            <pc:docMk/>
            <pc:sldMk cId="776407246" sldId="292"/>
            <ac:spMk id="28" creationId="{6D7DE2EC-9854-46CD-95BB-B6FBB799390C}"/>
          </ac:spMkLst>
        </pc:spChg>
        <pc:spChg chg="add mod">
          <ac:chgData name="Cynthia Enciso" userId="7915927f-c5cf-4e1f-876d-e79882ad52fa" providerId="ADAL" clId="{C8DE6C85-A457-4DF8-8C41-3FDE1C9F3FDB}" dt="2021-12-01T21:01:17.954" v="3262" actId="1076"/>
          <ac:spMkLst>
            <pc:docMk/>
            <pc:sldMk cId="776407246" sldId="292"/>
            <ac:spMk id="29" creationId="{8953E61C-33A3-4CEA-BAD1-6AEB529B4F2B}"/>
          </ac:spMkLst>
        </pc:spChg>
        <pc:spChg chg="add mod">
          <ac:chgData name="Cynthia Enciso" userId="7915927f-c5cf-4e1f-876d-e79882ad52fa" providerId="ADAL" clId="{C8DE6C85-A457-4DF8-8C41-3FDE1C9F3FDB}" dt="2021-12-01T21:01:17.954" v="3262" actId="1076"/>
          <ac:spMkLst>
            <pc:docMk/>
            <pc:sldMk cId="776407246" sldId="292"/>
            <ac:spMk id="31" creationId="{7398163F-54A8-44CB-BA5E-0A7F7601EAB6}"/>
          </ac:spMkLst>
        </pc:spChg>
        <pc:spChg chg="add mod">
          <ac:chgData name="Cynthia Enciso" userId="7915927f-c5cf-4e1f-876d-e79882ad52fa" providerId="ADAL" clId="{C8DE6C85-A457-4DF8-8C41-3FDE1C9F3FDB}" dt="2021-12-01T21:01:17.954" v="3262" actId="1076"/>
          <ac:spMkLst>
            <pc:docMk/>
            <pc:sldMk cId="776407246" sldId="292"/>
            <ac:spMk id="34" creationId="{85035508-0184-4138-A3A1-915FFE7413C3}"/>
          </ac:spMkLst>
        </pc:spChg>
        <pc:spChg chg="add del mod">
          <ac:chgData name="Cynthia Enciso" userId="7915927f-c5cf-4e1f-876d-e79882ad52fa" providerId="ADAL" clId="{C8DE6C85-A457-4DF8-8C41-3FDE1C9F3FDB}" dt="2021-12-01T20:51:38.809" v="2905"/>
          <ac:spMkLst>
            <pc:docMk/>
            <pc:sldMk cId="776407246" sldId="292"/>
            <ac:spMk id="37" creationId="{A955464A-0493-4680-9EAD-C5CCFDC14FA4}"/>
          </ac:spMkLst>
        </pc:spChg>
        <pc:spChg chg="add del mod">
          <ac:chgData name="Cynthia Enciso" userId="7915927f-c5cf-4e1f-876d-e79882ad52fa" providerId="ADAL" clId="{C8DE6C85-A457-4DF8-8C41-3FDE1C9F3FDB}" dt="2021-12-01T20:53:06.063" v="2991" actId="478"/>
          <ac:spMkLst>
            <pc:docMk/>
            <pc:sldMk cId="776407246" sldId="292"/>
            <ac:spMk id="38" creationId="{EB3E0936-F9A5-4F32-8752-8BEF2048B3DC}"/>
          </ac:spMkLst>
        </pc:spChg>
        <pc:spChg chg="add mod">
          <ac:chgData name="Cynthia Enciso" userId="7915927f-c5cf-4e1f-876d-e79882ad52fa" providerId="ADAL" clId="{C8DE6C85-A457-4DF8-8C41-3FDE1C9F3FDB}" dt="2021-12-01T20:57:49.816" v="3178" actId="14100"/>
          <ac:spMkLst>
            <pc:docMk/>
            <pc:sldMk cId="776407246" sldId="292"/>
            <ac:spMk id="39" creationId="{B5FF3F3A-B0E5-4B27-AA72-1837FF1C555E}"/>
          </ac:spMkLst>
        </pc:spChg>
        <pc:spChg chg="add mod ord">
          <ac:chgData name="Cynthia Enciso" userId="7915927f-c5cf-4e1f-876d-e79882ad52fa" providerId="ADAL" clId="{C8DE6C85-A457-4DF8-8C41-3FDE1C9F3FDB}" dt="2021-12-01T21:00:48.959" v="3254" actId="20577"/>
          <ac:spMkLst>
            <pc:docMk/>
            <pc:sldMk cId="776407246" sldId="292"/>
            <ac:spMk id="40" creationId="{CBD707F7-C350-4976-8EA4-ECBD8D00AE46}"/>
          </ac:spMkLst>
        </pc:spChg>
        <pc:spChg chg="add mod">
          <ac:chgData name="Cynthia Enciso" userId="7915927f-c5cf-4e1f-876d-e79882ad52fa" providerId="ADAL" clId="{C8DE6C85-A457-4DF8-8C41-3FDE1C9F3FDB}" dt="2021-12-01T20:56:12.902" v="3096" actId="20577"/>
          <ac:spMkLst>
            <pc:docMk/>
            <pc:sldMk cId="776407246" sldId="292"/>
            <ac:spMk id="41" creationId="{7378912D-A43C-46FA-B279-635F5525771F}"/>
          </ac:spMkLst>
        </pc:spChg>
        <pc:spChg chg="add mod">
          <ac:chgData name="Cynthia Enciso" userId="7915927f-c5cf-4e1f-876d-e79882ad52fa" providerId="ADAL" clId="{C8DE6C85-A457-4DF8-8C41-3FDE1C9F3FDB}" dt="2021-12-01T21:01:17.954" v="3262" actId="1076"/>
          <ac:spMkLst>
            <pc:docMk/>
            <pc:sldMk cId="776407246" sldId="292"/>
            <ac:spMk id="42" creationId="{68DFC79A-5CC0-403F-8C0D-1D1FE3DB03E6}"/>
          </ac:spMkLst>
        </pc:spChg>
        <pc:spChg chg="add mod">
          <ac:chgData name="Cynthia Enciso" userId="7915927f-c5cf-4e1f-876d-e79882ad52fa" providerId="ADAL" clId="{C8DE6C85-A457-4DF8-8C41-3FDE1C9F3FDB}" dt="2021-12-01T21:01:17.954" v="3262" actId="1076"/>
          <ac:spMkLst>
            <pc:docMk/>
            <pc:sldMk cId="776407246" sldId="292"/>
            <ac:spMk id="43" creationId="{A6B5D131-9CE3-4AD3-A219-3C5B8E4E414D}"/>
          </ac:spMkLst>
        </pc:spChg>
        <pc:grpChg chg="del mod">
          <ac:chgData name="Cynthia Enciso" userId="7915927f-c5cf-4e1f-876d-e79882ad52fa" providerId="ADAL" clId="{C8DE6C85-A457-4DF8-8C41-3FDE1C9F3FDB}" dt="2021-12-01T20:39:22.803" v="2874" actId="478"/>
          <ac:grpSpMkLst>
            <pc:docMk/>
            <pc:sldMk cId="776407246" sldId="292"/>
            <ac:grpSpMk id="11" creationId="{26893618-CD0A-4DE6-902F-4BFDFB1D1D34}"/>
          </ac:grpSpMkLst>
        </pc:grpChg>
        <pc:cxnChg chg="del mod">
          <ac:chgData name="Cynthia Enciso" userId="7915927f-c5cf-4e1f-876d-e79882ad52fa" providerId="ADAL" clId="{C8DE6C85-A457-4DF8-8C41-3FDE1C9F3FDB}" dt="2021-12-01T20:38:32.536" v="2848" actId="478"/>
          <ac:cxnSpMkLst>
            <pc:docMk/>
            <pc:sldMk cId="776407246" sldId="292"/>
            <ac:cxnSpMk id="12" creationId="{22DE8305-E70A-47ED-B77C-81398E0C1283}"/>
          </ac:cxnSpMkLst>
        </pc:cxnChg>
        <pc:cxnChg chg="del mod">
          <ac:chgData name="Cynthia Enciso" userId="7915927f-c5cf-4e1f-876d-e79882ad52fa" providerId="ADAL" clId="{C8DE6C85-A457-4DF8-8C41-3FDE1C9F3FDB}" dt="2021-12-01T20:38:32.536" v="2848" actId="478"/>
          <ac:cxnSpMkLst>
            <pc:docMk/>
            <pc:sldMk cId="776407246" sldId="292"/>
            <ac:cxnSpMk id="19" creationId="{CE97F069-29A6-405C-A484-32B1E24D328A}"/>
          </ac:cxnSpMkLst>
        </pc:cxnChg>
        <pc:cxnChg chg="mod">
          <ac:chgData name="Cynthia Enciso" userId="7915927f-c5cf-4e1f-876d-e79882ad52fa" providerId="ADAL" clId="{C8DE6C85-A457-4DF8-8C41-3FDE1C9F3FDB}" dt="2021-12-01T20:38:29.746" v="2847" actId="1582"/>
          <ac:cxnSpMkLst>
            <pc:docMk/>
            <pc:sldMk cId="776407246" sldId="292"/>
            <ac:cxnSpMk id="21" creationId="{9DD0A882-19DF-4CA0-8AD0-398E6C6829FB}"/>
          </ac:cxnSpMkLst>
        </pc:cxnChg>
        <pc:cxnChg chg="add mod">
          <ac:chgData name="Cynthia Enciso" userId="7915927f-c5cf-4e1f-876d-e79882ad52fa" providerId="ADAL" clId="{C8DE6C85-A457-4DF8-8C41-3FDE1C9F3FDB}" dt="2021-12-01T20:38:39.813" v="2851" actId="14100"/>
          <ac:cxnSpMkLst>
            <pc:docMk/>
            <pc:sldMk cId="776407246" sldId="292"/>
            <ac:cxnSpMk id="32" creationId="{27152C38-8B65-48B2-9794-5A737BF24020}"/>
          </ac:cxnSpMkLst>
        </pc:cxnChg>
        <pc:cxnChg chg="add mod">
          <ac:chgData name="Cynthia Enciso" userId="7915927f-c5cf-4e1f-876d-e79882ad52fa" providerId="ADAL" clId="{C8DE6C85-A457-4DF8-8C41-3FDE1C9F3FDB}" dt="2021-12-01T20:39:42.386" v="2879" actId="14100"/>
          <ac:cxnSpMkLst>
            <pc:docMk/>
            <pc:sldMk cId="776407246" sldId="292"/>
            <ac:cxnSpMk id="35" creationId="{60CEC66A-CAAB-4C90-B09F-80B643F5C91D}"/>
          </ac:cxnSpMkLst>
        </pc:cxnChg>
      </pc:sldChg>
      <pc:sldChg chg="modSp mod">
        <pc:chgData name="Cynthia Enciso" userId="7915927f-c5cf-4e1f-876d-e79882ad52fa" providerId="ADAL" clId="{C8DE6C85-A457-4DF8-8C41-3FDE1C9F3FDB}" dt="2021-12-01T19:39:20.033" v="817" actId="20577"/>
        <pc:sldMkLst>
          <pc:docMk/>
          <pc:sldMk cId="1222457527" sldId="293"/>
        </pc:sldMkLst>
        <pc:spChg chg="mod">
          <ac:chgData name="Cynthia Enciso" userId="7915927f-c5cf-4e1f-876d-e79882ad52fa" providerId="ADAL" clId="{C8DE6C85-A457-4DF8-8C41-3FDE1C9F3FDB}" dt="2021-12-01T19:39:20.033" v="817" actId="20577"/>
          <ac:spMkLst>
            <pc:docMk/>
            <pc:sldMk cId="1222457527" sldId="293"/>
            <ac:spMk id="3" creationId="{0D3AA639-CC14-4E02-9877-7EFD36546913}"/>
          </ac:spMkLst>
        </pc:spChg>
      </pc:sldChg>
      <pc:sldChg chg="modSp mod modClrScheme chgLayout">
        <pc:chgData name="Cynthia Enciso" userId="7915927f-c5cf-4e1f-876d-e79882ad52fa" providerId="ADAL" clId="{C8DE6C85-A457-4DF8-8C41-3FDE1C9F3FDB}" dt="2021-12-01T21:23:09.997" v="3774" actId="20577"/>
        <pc:sldMkLst>
          <pc:docMk/>
          <pc:sldMk cId="3769238509" sldId="294"/>
        </pc:sldMkLst>
        <pc:spChg chg="mod ord">
          <ac:chgData name="Cynthia Enciso" userId="7915927f-c5cf-4e1f-876d-e79882ad52fa" providerId="ADAL" clId="{C8DE6C85-A457-4DF8-8C41-3FDE1C9F3FDB}" dt="2021-12-01T19:32:57.265" v="123" actId="700"/>
          <ac:spMkLst>
            <pc:docMk/>
            <pc:sldMk cId="3769238509" sldId="294"/>
            <ac:spMk id="2" creationId="{E2B24108-DE01-4DD1-9C76-6476688315C2}"/>
          </ac:spMkLst>
        </pc:spChg>
        <pc:spChg chg="mod ord">
          <ac:chgData name="Cynthia Enciso" userId="7915927f-c5cf-4e1f-876d-e79882ad52fa" providerId="ADAL" clId="{C8DE6C85-A457-4DF8-8C41-3FDE1C9F3FDB}" dt="2021-12-01T21:23:09.997" v="3774" actId="20577"/>
          <ac:spMkLst>
            <pc:docMk/>
            <pc:sldMk cId="3769238509" sldId="294"/>
            <ac:spMk id="3" creationId="{081B5171-BFCF-4872-A446-D834C415759D}"/>
          </ac:spMkLst>
        </pc:spChg>
        <pc:spChg chg="mod ord">
          <ac:chgData name="Cynthia Enciso" userId="7915927f-c5cf-4e1f-876d-e79882ad52fa" providerId="ADAL" clId="{C8DE6C85-A457-4DF8-8C41-3FDE1C9F3FDB}" dt="2021-12-01T19:32:57.265" v="123" actId="700"/>
          <ac:spMkLst>
            <pc:docMk/>
            <pc:sldMk cId="3769238509" sldId="294"/>
            <ac:spMk id="4" creationId="{8000AC3C-94CE-4BCF-9CBC-9FB3C9FCD497}"/>
          </ac:spMkLst>
        </pc:spChg>
      </pc:sldChg>
      <pc:sldChg chg="addSp delSp modSp mod">
        <pc:chgData name="Cynthia Enciso" userId="7915927f-c5cf-4e1f-876d-e79882ad52fa" providerId="ADAL" clId="{C8DE6C85-A457-4DF8-8C41-3FDE1C9F3FDB}" dt="2021-12-01T19:57:08.206" v="1610" actId="478"/>
        <pc:sldMkLst>
          <pc:docMk/>
          <pc:sldMk cId="1435372443" sldId="295"/>
        </pc:sldMkLst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2" creationId="{2BAEC508-5A53-4EEE-83FD-741DFF90BAB7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3" creationId="{BC52C095-D42C-43C5-B989-8F91C39ABF39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4" creationId="{87C802E9-2145-4961-B271-2E7AF24D0881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6" creationId="{A36D40B0-B5DF-4562-AA54-E29BAC08511A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7" creationId="{4EA9DC28-F1E6-48B0-B685-1A9AE3E8E1AE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8" creationId="{EE3B7C10-F996-416A-88A6-BA1C48991201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9" creationId="{E30054DD-34BF-40CD-862D-045B2C604D37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" creationId="{52A9B7D0-3D9B-4B57-A10C-5CBDFCA75910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" creationId="{43016C79-797A-4D4B-BF80-F1ACE26C4C23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2" creationId="{5FE84F98-8C27-47CF-AE44-ED3B634A71CD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3" creationId="{4190A80E-7D72-431C-A66D-1E21120D938E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14" creationId="{59AFFEF7-13BC-4ABC-8D96-24714390ACA5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15" creationId="{A0B44243-1463-4BE9-84F7-BC82BC1FD4AC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16" creationId="{72F46B0B-D9FA-4271-947C-1456C346107E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17" creationId="{B2735EE2-2F36-46D2-942D-F7E47C3AF99D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18" creationId="{3575861F-3F3F-4EBE-B9AA-9345A4633179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19" creationId="{2504E966-73E9-4143-B32D-49A76E795EA3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20" creationId="{6F665A67-F221-49BC-B577-91DAE5B9F306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21" creationId="{A027096D-78D4-43E8-AF30-59BBD84D1ED8}"/>
          </ac:spMkLst>
        </pc:spChg>
        <pc:spChg chg="mod ord">
          <ac:chgData name="Cynthia Enciso" userId="7915927f-c5cf-4e1f-876d-e79882ad52fa" providerId="ADAL" clId="{C8DE6C85-A457-4DF8-8C41-3FDE1C9F3FDB}" dt="2021-12-01T19:56:10.946" v="1469" actId="20577"/>
          <ac:spMkLst>
            <pc:docMk/>
            <pc:sldMk cId="1435372443" sldId="295"/>
            <ac:spMk id="22" creationId="{5866516A-23A2-4738-9E0E-CDA7C9A12A03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23" creationId="{F33356ED-5324-44CC-B6BB-5C4DBC274FA3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24" creationId="{6B6A9E09-4D93-427A-BC43-12CB549E6C24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25" creationId="{AE276513-9839-4ACC-B1B5-4A8136313744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26" creationId="{4F666929-03D5-460E-A0BA-AC39AB3B2469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27" creationId="{45681B00-ABB2-404C-BB49-680602E9BF78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28" creationId="{406A8E08-3832-497E-AD20-BE499C5CFDF4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29" creationId="{2B2D3D4F-BE04-4297-B4DB-B746F8355955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0" creationId="{64A094F8-6B6E-401C-8DA0-8E41180105CA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1" creationId="{9D6CA1D6-DB03-4E09-A8D2-1F03EF735256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2" creationId="{DE534898-32F1-47CB-80FB-9B66B7A14A03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3" creationId="{34281619-D3C1-46B2-B0D5-953CCCD47F34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4" creationId="{B2A52BE4-9B1C-46BC-9510-478D330A893F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5" creationId="{65367C20-FDB5-458B-A94A-EC5153D82BAF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6" creationId="{56D33B16-0588-4178-B292-C384E91CA660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7" creationId="{1037F20D-3447-4EB2-BBEC-271C89AD1CA0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8" creationId="{2036EA05-B1D3-43B9-97D5-E0F992A7853B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9" creationId="{93156BB4-7584-4EE8-9188-B6938091A616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0" creationId="{7ED01702-EF4E-4459-8910-E017A9A885FB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1" creationId="{7C11FEF3-8AE2-4B0D-9496-2955FE6E4F05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2" creationId="{FBDF96BB-02DD-4CDF-BD0E-7F597F388407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3" creationId="{2ED552E0-AFDF-4592-8436-4B3153B3F30C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4" creationId="{71C7102C-EDFB-4FD7-83E2-B8BC68046D61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5" creationId="{E2FB2F43-21C2-45B0-BE8F-B97451509B2E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6" creationId="{B6D87F85-0AB4-4362-AC97-BEA35B4E98D5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7" creationId="{0BEA4EE9-15DF-4AA1-8DF4-455F20B4D073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8" creationId="{A781B2A8-5320-4CA4-B801-2FA299C890BD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9" creationId="{E844B780-8509-4406-84EC-8E4FE99362E6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0" creationId="{245972E2-F776-42BE-A3D2-E94FCD877DB5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1" creationId="{852DBFAF-4CE4-4AD0-A767-51A2A8248C95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2" creationId="{AEBAEEBE-4979-49EA-94DA-AB824B3F5702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3" creationId="{09464B99-4D91-4574-B3F9-DF471C8A559B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4" creationId="{DBB13908-9313-4F25-917F-B63AAA114F98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5" creationId="{4376BB55-9982-4211-8A0E-CE65F55B1BDD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6" creationId="{3441BDEE-D838-478C-BF15-D0EF8A981E85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7" creationId="{4994749D-B906-4511-A847-E9E2793AD33E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8" creationId="{5ED00091-A154-4273-8485-655604D5999A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9" creationId="{17CA2F4B-D6FC-4D41-8074-0BE46E65871C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0" creationId="{7D72B244-848F-41F2-9F77-7A139C77B80C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1" creationId="{8823E921-EB4C-4EEE-BF5B-F1CE63F07DE2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2" creationId="{E0918A15-A1C1-48BE-ABA2-DA7FA895527D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3" creationId="{F6CF9970-BC15-4BED-81CB-9B222AA9037C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4" creationId="{B837DEF5-1934-432F-BCA7-5C3305E8D43F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5" creationId="{13DD9485-70AA-4AFA-8D5B-1D503E85B20C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6" creationId="{AF7FCB27-9CDB-4A49-A39E-414E1F128A9D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7" creationId="{88625201-1C52-45B8-A60A-E2E246A04BFF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8" creationId="{4D951E5A-6407-4957-8BC8-450DE66CF41B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9" creationId="{3D7E2162-E9E4-485E-A146-4E9F2633D46C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70" creationId="{17DE9540-0CBA-40AD-876D-1FA6DF74860E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71" creationId="{856E2D45-B1F8-4839-9FB0-12D9AA18F310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72" creationId="{E9620024-28CB-42F7-8D2F-D76F3027AA34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73" creationId="{915F0320-DAC1-4948-92A2-EEE60FA51E4D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74" creationId="{BE1914F9-CC55-4DED-B92D-D875777EABD4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75" creationId="{7074A3CD-643B-451F-AC24-2EA847CBA7A5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76" creationId="{6AD9BD52-B318-469F-A096-F5E8CB218BAD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77" creationId="{38E79BAC-E446-411C-93B3-8C5A3E7B8AE3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78" creationId="{D8026F2C-ADCC-4865-ADD0-43554AB0922C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79" creationId="{45CEA02F-0004-4573-ADC0-69079707BC40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80" creationId="{E7DD5415-B6FB-4DCD-AB91-0A19BE409630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81" creationId="{4CFCE82E-BA41-49CF-84BE-320C275FC95C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2" creationId="{CEA4ADA8-2B2B-4FCE-94E7-D374B7F1487F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3" creationId="{7927EC23-7D01-4465-89BB-F8D5CDE71264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4" creationId="{2346E416-7481-4F2D-AF0B-56F5EB76EAA7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5" creationId="{BECAF0B3-3EDD-434C-8237-209D5C39B57A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6" creationId="{B9F10FCA-93AC-4690-AA74-09D19BE58C64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7" creationId="{99856956-F517-48FB-8791-55A9CAD8E7E8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8" creationId="{905C8BD1-231A-4D01-928C-7944458B03E1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9" creationId="{12F1729E-4873-4FC1-AEDF-F319BAD89894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0" creationId="{F05A69DC-A670-4E2D-9519-96DFE9E7102D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1" creationId="{0486A1ED-5F8B-4336-AE2D-AA1B78ACD993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2" creationId="{240D9620-DF16-4916-B61E-F66F8BF6D257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3" creationId="{935A25F6-289A-412C-81C6-AC90DD20C792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4" creationId="{8DDB8B00-2993-4ED5-9866-BB84472957F0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5" creationId="{9359685D-F1F4-4537-948D-683265A253E9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6" creationId="{B7F86592-BBD8-4EEE-91E2-4A6AD492FFEC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7" creationId="{3ED6FF00-72D1-45DA-BE7E-3E128F14B891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8" creationId="{ADC273D3-8451-427B-9039-4FDFB19AB3DD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9" creationId="{1947AE17-C58F-4F40-B00B-9B0AC247E627}"/>
          </ac:spMkLst>
        </pc:spChg>
        <pc:spChg chg="mod ord">
          <ac:chgData name="Cynthia Enciso" userId="7915927f-c5cf-4e1f-876d-e79882ad52fa" providerId="ADAL" clId="{C8DE6C85-A457-4DF8-8C41-3FDE1C9F3FDB}" dt="2021-12-01T19:56:02.907" v="1467" actId="1076"/>
          <ac:spMkLst>
            <pc:docMk/>
            <pc:sldMk cId="1435372443" sldId="295"/>
            <ac:spMk id="100" creationId="{96DFC889-EF24-469B-B83B-8C2B97D5C86E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1" creationId="{61359E6C-7DD6-4180-91AC-3DAEF5A2CF0B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2" creationId="{1CC4DB65-1B30-4785-81B2-6177600F445C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3" creationId="{1F9ED284-713A-47CA-BF97-B9C8E31E2703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4" creationId="{B2DD37B8-17F6-4B03-9D30-1DB68AD40C45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5" creationId="{58916A70-CBE9-4B0B-858A-EE48540130F3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6" creationId="{38802BF4-DF5B-4373-9EEB-E900840243E3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7" creationId="{18B63672-A33F-47D4-91FF-32C6EDEE0AB8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8" creationId="{A359CC5C-08E9-4CC8-8B85-CBE0AC4C6DFF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9" creationId="{045CC9C0-0129-40BD-A33E-4287FF591236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0" creationId="{E75D5736-A9CA-4462-83F3-958ED7FC93F2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1" creationId="{3A18E8AF-EFE7-487F-AAF7-615901F6225E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2" creationId="{D38AFC1B-1F83-4F54-B467-2B9EFDFE4150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3" creationId="{8C85D4E3-116A-4340-88E6-4AD2CE414A58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4" creationId="{12828A93-FBD5-46D3-AAA8-40C9F34CA3EA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5" creationId="{A1C319BD-2B40-4BFA-B938-ADD2C07FEF7D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6" creationId="{96B73BBA-36AE-481E-89FB-2DF6F9E998C7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7" creationId="{60AC8688-26C7-4F10-B8AB-387747070A7A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8" creationId="{DE956F3E-C521-4BF4-B69D-53805FC0D849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9" creationId="{38762C9C-24A4-4990-823E-11E702C14039}"/>
          </ac:spMkLst>
        </pc:spChg>
        <pc:spChg chg="add del mod">
          <ac:chgData name="Cynthia Enciso" userId="7915927f-c5cf-4e1f-876d-e79882ad52fa" providerId="ADAL" clId="{C8DE6C85-A457-4DF8-8C41-3FDE1C9F3FDB}" dt="2021-12-01T19:49:40.395" v="1354" actId="478"/>
          <ac:spMkLst>
            <pc:docMk/>
            <pc:sldMk cId="1435372443" sldId="295"/>
            <ac:spMk id="120" creationId="{C990BA75-7CDC-415A-AC8D-CDE7330E90A0}"/>
          </ac:spMkLst>
        </pc:spChg>
        <pc:spChg chg="add mod">
          <ac:chgData name="Cynthia Enciso" userId="7915927f-c5cf-4e1f-876d-e79882ad52fa" providerId="ADAL" clId="{C8DE6C85-A457-4DF8-8C41-3FDE1C9F3FDB}" dt="2021-12-01T19:56:41.866" v="1552" actId="14100"/>
          <ac:spMkLst>
            <pc:docMk/>
            <pc:sldMk cId="1435372443" sldId="295"/>
            <ac:spMk id="121" creationId="{D30010A7-F3F4-44F8-AA94-C817641D2FF7}"/>
          </ac:spMkLst>
        </pc:spChg>
        <pc:spChg chg="add mod">
          <ac:chgData name="Cynthia Enciso" userId="7915927f-c5cf-4e1f-876d-e79882ad52fa" providerId="ADAL" clId="{C8DE6C85-A457-4DF8-8C41-3FDE1C9F3FDB}" dt="2021-12-01T19:51:44.734" v="1383" actId="1076"/>
          <ac:spMkLst>
            <pc:docMk/>
            <pc:sldMk cId="1435372443" sldId="295"/>
            <ac:spMk id="122" creationId="{83CA23D3-EE9D-45FF-A182-6C1CAAB79105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23" creationId="{A1CFE536-D0A7-45E9-9156-26DF3ECDC6E9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24" creationId="{858BB222-A921-48D5-BC9B-E5D6DAC777BF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25" creationId="{B0180264-0C46-4529-9BFD-15AD7367918F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26" creationId="{CEE8D12E-4D05-4954-A606-F5F1FB23C25A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27" creationId="{6C9D0788-9CDC-443E-8BBF-349D766E1045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28" creationId="{84412037-8F7F-4D78-AF06-480D09ADADD7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29" creationId="{B9C07F89-815B-4AEA-B1FD-3D031FADB659}"/>
          </ac:spMkLst>
        </pc:spChg>
        <pc:spChg chg="add mod">
          <ac:chgData name="Cynthia Enciso" userId="7915927f-c5cf-4e1f-876d-e79882ad52fa" providerId="ADAL" clId="{C8DE6C85-A457-4DF8-8C41-3FDE1C9F3FDB}" dt="2021-12-01T19:51:44.734" v="1383" actId="1076"/>
          <ac:spMkLst>
            <pc:docMk/>
            <pc:sldMk cId="1435372443" sldId="295"/>
            <ac:spMk id="130" creationId="{78647571-6419-4890-8C30-0EF258E6F4D5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31" creationId="{F33263F0-23BE-4470-91A9-B0514B80FE64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32" creationId="{EF26B8D3-FBF1-48E7-BC31-C36385ABE873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33" creationId="{3B3F53CC-2C93-4696-8E89-69ED345B7894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34" creationId="{FA696D03-C7BB-46A0-BC6B-3E2EE11AB932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35" creationId="{1D62246E-C01A-4808-9D40-350AD3ACBF64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36" creationId="{612246AD-CB74-4282-9700-B5E84C16B74D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37" creationId="{B9D73698-6A7C-4CD3-9E90-3663B4C3199A}"/>
          </ac:spMkLst>
        </pc:spChg>
        <pc:spChg chg="add mod">
          <ac:chgData name="Cynthia Enciso" userId="7915927f-c5cf-4e1f-876d-e79882ad52fa" providerId="ADAL" clId="{C8DE6C85-A457-4DF8-8C41-3FDE1C9F3FDB}" dt="2021-12-01T19:56:07.372" v="1468" actId="20577"/>
          <ac:spMkLst>
            <pc:docMk/>
            <pc:sldMk cId="1435372443" sldId="295"/>
            <ac:spMk id="138" creationId="{F0BA2C74-6CC5-425C-AEC7-37ED11736D48}"/>
          </ac:spMkLst>
        </pc:spChg>
        <pc:spChg chg="add mod">
          <ac:chgData name="Cynthia Enciso" userId="7915927f-c5cf-4e1f-876d-e79882ad52fa" providerId="ADAL" clId="{C8DE6C85-A457-4DF8-8C41-3FDE1C9F3FDB}" dt="2021-12-01T19:56:56.513" v="1609" actId="14100"/>
          <ac:spMkLst>
            <pc:docMk/>
            <pc:sldMk cId="1435372443" sldId="295"/>
            <ac:spMk id="139" creationId="{B2B7E484-1D95-4904-8513-DE97846817C1}"/>
          </ac:spMkLst>
        </pc:spChg>
        <pc:grpChg chg="del mod ord">
          <ac:chgData name="Cynthia Enciso" userId="7915927f-c5cf-4e1f-876d-e79882ad52fa" providerId="ADAL" clId="{C8DE6C85-A457-4DF8-8C41-3FDE1C9F3FDB}" dt="2021-12-01T19:51:24.680" v="1380" actId="478"/>
          <ac:grpSpMkLst>
            <pc:docMk/>
            <pc:sldMk cId="1435372443" sldId="295"/>
            <ac:grpSpMk id="5" creationId="{A91F7F4C-783E-4947-A45F-68EE50F28892}"/>
          </ac:grpSpMkLst>
        </pc:grpChg>
      </pc:sldChg>
      <pc:sldChg chg="del">
        <pc:chgData name="Cynthia Enciso" userId="7915927f-c5cf-4e1f-876d-e79882ad52fa" providerId="ADAL" clId="{C8DE6C85-A457-4DF8-8C41-3FDE1C9F3FDB}" dt="2021-12-01T21:17:38.896" v="3416" actId="47"/>
        <pc:sldMkLst>
          <pc:docMk/>
          <pc:sldMk cId="3178053121" sldId="296"/>
        </pc:sldMkLst>
      </pc:sldChg>
      <pc:sldChg chg="addSp delSp modSp new mod ord modClrScheme chgLayout">
        <pc:chgData name="Cynthia Enciso" userId="7915927f-c5cf-4e1f-876d-e79882ad52fa" providerId="ADAL" clId="{C8DE6C85-A457-4DF8-8C41-3FDE1C9F3FDB}" dt="2021-12-01T19:36:32.906" v="651" actId="20577"/>
        <pc:sldMkLst>
          <pc:docMk/>
          <pc:sldMk cId="2879760717" sldId="297"/>
        </pc:sldMkLst>
        <pc:spChg chg="del mod ord">
          <ac:chgData name="Cynthia Enciso" userId="7915927f-c5cf-4e1f-876d-e79882ad52fa" providerId="ADAL" clId="{C8DE6C85-A457-4DF8-8C41-3FDE1C9F3FDB}" dt="2021-12-01T19:31:23.739" v="3" actId="700"/>
          <ac:spMkLst>
            <pc:docMk/>
            <pc:sldMk cId="2879760717" sldId="297"/>
            <ac:spMk id="2" creationId="{52D2BD08-2652-43FD-AE7C-C085482CE61B}"/>
          </ac:spMkLst>
        </pc:spChg>
        <pc:spChg chg="del mod ord">
          <ac:chgData name="Cynthia Enciso" userId="7915927f-c5cf-4e1f-876d-e79882ad52fa" providerId="ADAL" clId="{C8DE6C85-A457-4DF8-8C41-3FDE1C9F3FDB}" dt="2021-12-01T19:31:23.739" v="3" actId="700"/>
          <ac:spMkLst>
            <pc:docMk/>
            <pc:sldMk cId="2879760717" sldId="297"/>
            <ac:spMk id="3" creationId="{158869F9-BD93-445B-A96F-B302AACEDF08}"/>
          </ac:spMkLst>
        </pc:spChg>
        <pc:spChg chg="mod ord">
          <ac:chgData name="Cynthia Enciso" userId="7915927f-c5cf-4e1f-876d-e79882ad52fa" providerId="ADAL" clId="{C8DE6C85-A457-4DF8-8C41-3FDE1C9F3FDB}" dt="2021-12-01T19:31:23.739" v="3" actId="700"/>
          <ac:spMkLst>
            <pc:docMk/>
            <pc:sldMk cId="2879760717" sldId="297"/>
            <ac:spMk id="4" creationId="{0ACE51ED-A1D5-4E69-AAB7-2914E6DF55FA}"/>
          </ac:spMkLst>
        </pc:spChg>
        <pc:spChg chg="add mod ord">
          <ac:chgData name="Cynthia Enciso" userId="7915927f-c5cf-4e1f-876d-e79882ad52fa" providerId="ADAL" clId="{C8DE6C85-A457-4DF8-8C41-3FDE1C9F3FDB}" dt="2021-12-01T19:31:26.321" v="13" actId="20577"/>
          <ac:spMkLst>
            <pc:docMk/>
            <pc:sldMk cId="2879760717" sldId="297"/>
            <ac:spMk id="5" creationId="{B06AC5C6-9186-481A-9270-1ACE90747DD2}"/>
          </ac:spMkLst>
        </pc:spChg>
        <pc:spChg chg="add mod ord">
          <ac:chgData name="Cynthia Enciso" userId="7915927f-c5cf-4e1f-876d-e79882ad52fa" providerId="ADAL" clId="{C8DE6C85-A457-4DF8-8C41-3FDE1C9F3FDB}" dt="2021-12-01T19:36:32.906" v="651" actId="20577"/>
          <ac:spMkLst>
            <pc:docMk/>
            <pc:sldMk cId="2879760717" sldId="297"/>
            <ac:spMk id="6" creationId="{46EAFA13-9C86-4AF1-A89A-4FB573DB4C0E}"/>
          </ac:spMkLst>
        </pc:spChg>
      </pc:sldChg>
      <pc:sldChg chg="modSp add mod ord">
        <pc:chgData name="Cynthia Enciso" userId="7915927f-c5cf-4e1f-876d-e79882ad52fa" providerId="ADAL" clId="{C8DE6C85-A457-4DF8-8C41-3FDE1C9F3FDB}" dt="2021-12-01T19:34:25.302" v="419"/>
        <pc:sldMkLst>
          <pc:docMk/>
          <pc:sldMk cId="30906713" sldId="298"/>
        </pc:sldMkLst>
        <pc:spChg chg="mod">
          <ac:chgData name="Cynthia Enciso" userId="7915927f-c5cf-4e1f-876d-e79882ad52fa" providerId="ADAL" clId="{C8DE6C85-A457-4DF8-8C41-3FDE1C9F3FDB}" dt="2021-12-01T19:33:07.624" v="132" actId="20577"/>
          <ac:spMkLst>
            <pc:docMk/>
            <pc:sldMk cId="30906713" sldId="298"/>
            <ac:spMk id="2" creationId="{E2B24108-DE01-4DD1-9C76-6476688315C2}"/>
          </ac:spMkLst>
        </pc:spChg>
        <pc:spChg chg="mod">
          <ac:chgData name="Cynthia Enciso" userId="7915927f-c5cf-4e1f-876d-e79882ad52fa" providerId="ADAL" clId="{C8DE6C85-A457-4DF8-8C41-3FDE1C9F3FDB}" dt="2021-12-01T19:34:25.302" v="419"/>
          <ac:spMkLst>
            <pc:docMk/>
            <pc:sldMk cId="30906713" sldId="298"/>
            <ac:spMk id="3" creationId="{081B5171-BFCF-4872-A446-D834C415759D}"/>
          </ac:spMkLst>
        </pc:spChg>
      </pc:sldChg>
      <pc:sldChg chg="addSp delSp modSp new mod modClrScheme chgLayout">
        <pc:chgData name="Cynthia Enciso" userId="7915927f-c5cf-4e1f-876d-e79882ad52fa" providerId="ADAL" clId="{C8DE6C85-A457-4DF8-8C41-3FDE1C9F3FDB}" dt="2021-12-01T19:34:45.908" v="438" actId="255"/>
        <pc:sldMkLst>
          <pc:docMk/>
          <pc:sldMk cId="73068319" sldId="299"/>
        </pc:sldMkLst>
        <pc:spChg chg="mod ord">
          <ac:chgData name="Cynthia Enciso" userId="7915927f-c5cf-4e1f-876d-e79882ad52fa" providerId="ADAL" clId="{C8DE6C85-A457-4DF8-8C41-3FDE1C9F3FDB}" dt="2021-12-01T19:34:35.680" v="421" actId="700"/>
          <ac:spMkLst>
            <pc:docMk/>
            <pc:sldMk cId="73068319" sldId="299"/>
            <ac:spMk id="2" creationId="{0443F015-0435-46C4-9637-B46C065470CB}"/>
          </ac:spMkLst>
        </pc:spChg>
        <pc:spChg chg="del">
          <ac:chgData name="Cynthia Enciso" userId="7915927f-c5cf-4e1f-876d-e79882ad52fa" providerId="ADAL" clId="{C8DE6C85-A457-4DF8-8C41-3FDE1C9F3FDB}" dt="2021-12-01T19:34:35.680" v="421" actId="700"/>
          <ac:spMkLst>
            <pc:docMk/>
            <pc:sldMk cId="73068319" sldId="299"/>
            <ac:spMk id="3" creationId="{A280D46B-A324-4760-9A26-A13116575300}"/>
          </ac:spMkLst>
        </pc:spChg>
        <pc:spChg chg="del mod ord">
          <ac:chgData name="Cynthia Enciso" userId="7915927f-c5cf-4e1f-876d-e79882ad52fa" providerId="ADAL" clId="{C8DE6C85-A457-4DF8-8C41-3FDE1C9F3FDB}" dt="2021-12-01T19:34:35.680" v="421" actId="700"/>
          <ac:spMkLst>
            <pc:docMk/>
            <pc:sldMk cId="73068319" sldId="299"/>
            <ac:spMk id="4" creationId="{8E4719C5-4EDC-44C8-ADDB-2314A0572003}"/>
          </ac:spMkLst>
        </pc:spChg>
        <pc:spChg chg="add mod ord">
          <ac:chgData name="Cynthia Enciso" userId="7915927f-c5cf-4e1f-876d-e79882ad52fa" providerId="ADAL" clId="{C8DE6C85-A457-4DF8-8C41-3FDE1C9F3FDB}" dt="2021-12-01T19:34:45.908" v="438" actId="255"/>
          <ac:spMkLst>
            <pc:docMk/>
            <pc:sldMk cId="73068319" sldId="299"/>
            <ac:spMk id="5" creationId="{F43CC382-8E5A-4DA3-8931-4E6674AC6A89}"/>
          </ac:spMkLst>
        </pc:spChg>
      </pc:sldChg>
      <pc:sldChg chg="modSp add mod ord">
        <pc:chgData name="Cynthia Enciso" userId="7915927f-c5cf-4e1f-876d-e79882ad52fa" providerId="ADAL" clId="{C8DE6C85-A457-4DF8-8C41-3FDE1C9F3FDB}" dt="2021-12-01T19:34:57.700" v="468" actId="20577"/>
        <pc:sldMkLst>
          <pc:docMk/>
          <pc:sldMk cId="4115312044" sldId="300"/>
        </pc:sldMkLst>
        <pc:spChg chg="mod">
          <ac:chgData name="Cynthia Enciso" userId="7915927f-c5cf-4e1f-876d-e79882ad52fa" providerId="ADAL" clId="{C8DE6C85-A457-4DF8-8C41-3FDE1C9F3FDB}" dt="2021-12-01T19:34:57.700" v="468" actId="20577"/>
          <ac:spMkLst>
            <pc:docMk/>
            <pc:sldMk cId="4115312044" sldId="300"/>
            <ac:spMk id="5" creationId="{F43CC382-8E5A-4DA3-8931-4E6674AC6A89}"/>
          </ac:spMkLst>
        </pc:spChg>
      </pc:sldChg>
      <pc:sldChg chg="modSp add mod">
        <pc:chgData name="Cynthia Enciso" userId="7915927f-c5cf-4e1f-876d-e79882ad52fa" providerId="ADAL" clId="{C8DE6C85-A457-4DF8-8C41-3FDE1C9F3FDB}" dt="2021-12-01T19:35:06.762" v="488" actId="20577"/>
        <pc:sldMkLst>
          <pc:docMk/>
          <pc:sldMk cId="1189394635" sldId="301"/>
        </pc:sldMkLst>
        <pc:spChg chg="mod">
          <ac:chgData name="Cynthia Enciso" userId="7915927f-c5cf-4e1f-876d-e79882ad52fa" providerId="ADAL" clId="{C8DE6C85-A457-4DF8-8C41-3FDE1C9F3FDB}" dt="2021-12-01T19:35:06.762" v="488" actId="20577"/>
          <ac:spMkLst>
            <pc:docMk/>
            <pc:sldMk cId="1189394635" sldId="301"/>
            <ac:spMk id="5" creationId="{F43CC382-8E5A-4DA3-8931-4E6674AC6A89}"/>
          </ac:spMkLst>
        </pc:spChg>
      </pc:sldChg>
      <pc:sldChg chg="modSp add mod">
        <pc:chgData name="Cynthia Enciso" userId="7915927f-c5cf-4e1f-876d-e79882ad52fa" providerId="ADAL" clId="{C8DE6C85-A457-4DF8-8C41-3FDE1C9F3FDB}" dt="2021-12-01T19:35:23.270" v="496" actId="20577"/>
        <pc:sldMkLst>
          <pc:docMk/>
          <pc:sldMk cId="1408028068" sldId="302"/>
        </pc:sldMkLst>
        <pc:spChg chg="mod">
          <ac:chgData name="Cynthia Enciso" userId="7915927f-c5cf-4e1f-876d-e79882ad52fa" providerId="ADAL" clId="{C8DE6C85-A457-4DF8-8C41-3FDE1C9F3FDB}" dt="2021-12-01T19:35:23.270" v="496" actId="20577"/>
          <ac:spMkLst>
            <pc:docMk/>
            <pc:sldMk cId="1408028068" sldId="302"/>
            <ac:spMk id="5" creationId="{F43CC382-8E5A-4DA3-8931-4E6674AC6A89}"/>
          </ac:spMkLst>
        </pc:spChg>
      </pc:sldChg>
      <pc:sldChg chg="modSp add mod">
        <pc:chgData name="Cynthia Enciso" userId="7915927f-c5cf-4e1f-876d-e79882ad52fa" providerId="ADAL" clId="{C8DE6C85-A457-4DF8-8C41-3FDE1C9F3FDB}" dt="2021-12-01T19:35:43.913" v="552" actId="20577"/>
        <pc:sldMkLst>
          <pc:docMk/>
          <pc:sldMk cId="17619813" sldId="303"/>
        </pc:sldMkLst>
        <pc:spChg chg="mod">
          <ac:chgData name="Cynthia Enciso" userId="7915927f-c5cf-4e1f-876d-e79882ad52fa" providerId="ADAL" clId="{C8DE6C85-A457-4DF8-8C41-3FDE1C9F3FDB}" dt="2021-12-01T19:35:43.913" v="552" actId="20577"/>
          <ac:spMkLst>
            <pc:docMk/>
            <pc:sldMk cId="17619813" sldId="303"/>
            <ac:spMk id="5" creationId="{F43CC382-8E5A-4DA3-8931-4E6674AC6A89}"/>
          </ac:spMkLst>
        </pc:spChg>
      </pc:sldChg>
      <pc:sldChg chg="modSp add mod ord">
        <pc:chgData name="Cynthia Enciso" userId="7915927f-c5cf-4e1f-876d-e79882ad52fa" providerId="ADAL" clId="{C8DE6C85-A457-4DF8-8C41-3FDE1C9F3FDB}" dt="2021-12-01T19:36:16.027" v="628" actId="20577"/>
        <pc:sldMkLst>
          <pc:docMk/>
          <pc:sldMk cId="3768854263" sldId="304"/>
        </pc:sldMkLst>
        <pc:spChg chg="mod">
          <ac:chgData name="Cynthia Enciso" userId="7915927f-c5cf-4e1f-876d-e79882ad52fa" providerId="ADAL" clId="{C8DE6C85-A457-4DF8-8C41-3FDE1C9F3FDB}" dt="2021-12-01T19:36:16.027" v="628" actId="20577"/>
          <ac:spMkLst>
            <pc:docMk/>
            <pc:sldMk cId="3768854263" sldId="304"/>
            <ac:spMk id="5" creationId="{F43CC382-8E5A-4DA3-8931-4E6674AC6A89}"/>
          </ac:spMkLst>
        </pc:spChg>
      </pc:sldChg>
    </pc:docChg>
  </pc:docChgLst>
  <pc:docChgLst>
    <pc:chgData name="Cynthia Enciso" userId="S::cynthia.enciso@revature.com::7915927f-c5cf-4e1f-876d-e79882ad52fa" providerId="AD" clId="Web-{6B8A1C9C-C957-B1E3-99C2-D8267EA07761}"/>
    <pc:docChg chg="addSld modSld">
      <pc:chgData name="Cynthia Enciso" userId="S::cynthia.enciso@revature.com::7915927f-c5cf-4e1f-876d-e79882ad52fa" providerId="AD" clId="Web-{6B8A1C9C-C957-B1E3-99C2-D8267EA07761}" dt="2022-06-03T16:39:28.846" v="179" actId="20577"/>
      <pc:docMkLst>
        <pc:docMk/>
      </pc:docMkLst>
      <pc:sldChg chg="modSp new">
        <pc:chgData name="Cynthia Enciso" userId="S::cynthia.enciso@revature.com::7915927f-c5cf-4e1f-876d-e79882ad52fa" providerId="AD" clId="Web-{6B8A1C9C-C957-B1E3-99C2-D8267EA07761}" dt="2022-06-03T16:39:28.846" v="179" actId="20577"/>
        <pc:sldMkLst>
          <pc:docMk/>
          <pc:sldMk cId="3854638958" sldId="317"/>
        </pc:sldMkLst>
        <pc:spChg chg="mod">
          <ac:chgData name="Cynthia Enciso" userId="S::cynthia.enciso@revature.com::7915927f-c5cf-4e1f-876d-e79882ad52fa" providerId="AD" clId="Web-{6B8A1C9C-C957-B1E3-99C2-D8267EA07761}" dt="2022-06-03T16:36:28.334" v="4" actId="20577"/>
          <ac:spMkLst>
            <pc:docMk/>
            <pc:sldMk cId="3854638958" sldId="317"/>
            <ac:spMk id="2" creationId="{9B67F621-2F0C-2998-22A8-253616E47CDA}"/>
          </ac:spMkLst>
        </pc:spChg>
        <pc:spChg chg="mod">
          <ac:chgData name="Cynthia Enciso" userId="S::cynthia.enciso@revature.com::7915927f-c5cf-4e1f-876d-e79882ad52fa" providerId="AD" clId="Web-{6B8A1C9C-C957-B1E3-99C2-D8267EA07761}" dt="2022-06-03T16:39:28.846" v="179" actId="20577"/>
          <ac:spMkLst>
            <pc:docMk/>
            <pc:sldMk cId="3854638958" sldId="317"/>
            <ac:spMk id="3" creationId="{58C6528C-506F-E694-6CC5-10697CD0A250}"/>
          </ac:spMkLst>
        </pc:spChg>
      </pc:sldChg>
    </pc:docChg>
  </pc:docChgLst>
  <pc:docChgLst>
    <pc:chgData name="Cynthia Enciso" userId="7915927f-c5cf-4e1f-876d-e79882ad52fa" providerId="ADAL" clId="{5A40FF10-9162-47B7-8F98-2492DC5B12BF}"/>
    <pc:docChg chg="undo custSel addSld modSld sldOrd">
      <pc:chgData name="Cynthia Enciso" userId="7915927f-c5cf-4e1f-876d-e79882ad52fa" providerId="ADAL" clId="{5A40FF10-9162-47B7-8F98-2492DC5B12BF}" dt="2021-06-08T21:33:15.591" v="671"/>
      <pc:docMkLst>
        <pc:docMk/>
      </pc:docMkLst>
      <pc:sldChg chg="ord">
        <pc:chgData name="Cynthia Enciso" userId="7915927f-c5cf-4e1f-876d-e79882ad52fa" providerId="ADAL" clId="{5A40FF10-9162-47B7-8F98-2492DC5B12BF}" dt="2021-06-08T21:33:15.591" v="671"/>
        <pc:sldMkLst>
          <pc:docMk/>
          <pc:sldMk cId="0" sldId="261"/>
        </pc:sldMkLst>
      </pc:sldChg>
      <pc:sldChg chg="addSp delSp modSp mod">
        <pc:chgData name="Cynthia Enciso" userId="7915927f-c5cf-4e1f-876d-e79882ad52fa" providerId="ADAL" clId="{5A40FF10-9162-47B7-8F98-2492DC5B12BF}" dt="2021-06-08T18:14:44.491" v="43" actId="1076"/>
        <pc:sldMkLst>
          <pc:docMk/>
          <pc:sldMk cId="3383632281" sldId="287"/>
        </pc:sldMkLst>
        <pc:spChg chg="add mod">
          <ac:chgData name="Cynthia Enciso" userId="7915927f-c5cf-4e1f-876d-e79882ad52fa" providerId="ADAL" clId="{5A40FF10-9162-47B7-8F98-2492DC5B12BF}" dt="2021-06-08T18:14:44.491" v="43" actId="1076"/>
          <ac:spMkLst>
            <pc:docMk/>
            <pc:sldMk cId="3383632281" sldId="287"/>
            <ac:spMk id="3" creationId="{3CF5CE1E-7ACC-4DBD-BBFC-17239504A58C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15" creationId="{BBD80B95-8B3E-42F6-932A-466620032311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16" creationId="{4E3F2434-F022-4254-A051-D19126899351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17" creationId="{E0AEB97C-D161-4FFF-B3F3-233A35F1FB73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18" creationId="{5B6EE193-C353-40A6-BD7F-C99600D875E9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19" creationId="{7C842314-6599-4CEA-A848-CB0E48A35E5C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0" creationId="{9D3F7B65-7470-4FCA-8E7B-76432E391C41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1" creationId="{BE915CA0-E85C-447F-B16F-9FA4A8D02D02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2" creationId="{35504847-EF10-48C2-B5E4-A8E13A06A4FA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3" creationId="{63D9AD98-72B0-4434-9737-61A36422C704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4" creationId="{C73DB969-35C3-446C-BDD1-15B40E3AF268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5" creationId="{2572D7DD-A120-461B-9B27-46409AC851B9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6" creationId="{6EB2F5CB-67FA-4CBF-BDB3-462434719C65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7" creationId="{C16A74C4-1E54-46D3-B05C-585B37287CA5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8" creationId="{B100677F-04A6-4890-9E4D-A51D62C495F9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9" creationId="{6B587D3A-716E-4A3F-A05B-260F2B7C385C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30" creationId="{A2D2869E-ED4D-466E-BA72-2FCC6AF6FB46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31" creationId="{63494E67-85E7-458D-BB09-376F5CC05822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32" creationId="{8937C3BD-A289-4B6D-AFD1-FF2FEE964DB3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33" creationId="{85643349-3AD3-407F-9AF1-868ACC651569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34" creationId="{DAF0552B-08C2-41D8-BF71-62C30D6CD7C1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35" creationId="{86D04A99-4888-4046-A8BF-8E4BA3B2DD43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36" creationId="{1545736B-26A8-4C94-8091-695E32CABFDC}"/>
          </ac:spMkLst>
        </pc:spChg>
        <pc:spChg chg="mod topLvl">
          <ac:chgData name="Cynthia Enciso" userId="7915927f-c5cf-4e1f-876d-e79882ad52fa" providerId="ADAL" clId="{5A40FF10-9162-47B7-8F98-2492DC5B12BF}" dt="2021-06-08T18:13:25.781" v="25" actId="1076"/>
          <ac:spMkLst>
            <pc:docMk/>
            <pc:sldMk cId="3383632281" sldId="287"/>
            <ac:spMk id="105" creationId="{0925F858-EDEA-4BFF-AB60-6B7C5C180F69}"/>
          </ac:spMkLst>
        </pc:spChg>
        <pc:spChg chg="mod topLvl">
          <ac:chgData name="Cynthia Enciso" userId="7915927f-c5cf-4e1f-876d-e79882ad52fa" providerId="ADAL" clId="{5A40FF10-9162-47B7-8F98-2492DC5B12BF}" dt="2021-06-08T18:13:24.111" v="24" actId="165"/>
          <ac:spMkLst>
            <pc:docMk/>
            <pc:sldMk cId="3383632281" sldId="287"/>
            <ac:spMk id="123" creationId="{6691CFAC-D2FF-4306-AE70-0892176654BB}"/>
          </ac:spMkLst>
        </pc:spChg>
        <pc:spChg chg="mod topLvl">
          <ac:chgData name="Cynthia Enciso" userId="7915927f-c5cf-4e1f-876d-e79882ad52fa" providerId="ADAL" clId="{5A40FF10-9162-47B7-8F98-2492DC5B12BF}" dt="2021-06-08T18:13:24.111" v="24" actId="165"/>
          <ac:spMkLst>
            <pc:docMk/>
            <pc:sldMk cId="3383632281" sldId="287"/>
            <ac:spMk id="124" creationId="{0CA41D80-D3F0-489B-8FE6-21C46B0266EA}"/>
          </ac:spMkLst>
        </pc:spChg>
        <pc:spChg chg="mod topLvl">
          <ac:chgData name="Cynthia Enciso" userId="7915927f-c5cf-4e1f-876d-e79882ad52fa" providerId="ADAL" clId="{5A40FF10-9162-47B7-8F98-2492DC5B12BF}" dt="2021-06-08T18:13:24.111" v="24" actId="165"/>
          <ac:spMkLst>
            <pc:docMk/>
            <pc:sldMk cId="3383632281" sldId="287"/>
            <ac:spMk id="125" creationId="{21B558AA-D4FC-4C8E-B0B0-0C3D122E6924}"/>
          </ac:spMkLst>
        </pc:spChg>
        <pc:spChg chg="mod topLvl">
          <ac:chgData name="Cynthia Enciso" userId="7915927f-c5cf-4e1f-876d-e79882ad52fa" providerId="ADAL" clId="{5A40FF10-9162-47B7-8F98-2492DC5B12BF}" dt="2021-06-08T18:13:24.111" v="24" actId="165"/>
          <ac:spMkLst>
            <pc:docMk/>
            <pc:sldMk cId="3383632281" sldId="287"/>
            <ac:spMk id="126" creationId="{6C9137A2-0BA9-4B82-B048-773883627A4D}"/>
          </ac:spMkLst>
        </pc:spChg>
        <pc:spChg chg="mod topLvl">
          <ac:chgData name="Cynthia Enciso" userId="7915927f-c5cf-4e1f-876d-e79882ad52fa" providerId="ADAL" clId="{5A40FF10-9162-47B7-8F98-2492DC5B12BF}" dt="2021-06-08T18:13:24.111" v="24" actId="165"/>
          <ac:spMkLst>
            <pc:docMk/>
            <pc:sldMk cId="3383632281" sldId="287"/>
            <ac:spMk id="127" creationId="{1D0E6463-89CC-47B1-BCF6-E4D8C7E9CFEB}"/>
          </ac:spMkLst>
        </pc:spChg>
        <pc:spChg chg="mod topLvl">
          <ac:chgData name="Cynthia Enciso" userId="7915927f-c5cf-4e1f-876d-e79882ad52fa" providerId="ADAL" clId="{5A40FF10-9162-47B7-8F98-2492DC5B12BF}" dt="2021-06-08T18:13:40.350" v="32" actId="1076"/>
          <ac:spMkLst>
            <pc:docMk/>
            <pc:sldMk cId="3383632281" sldId="287"/>
            <ac:spMk id="128" creationId="{D871A54F-F826-4114-88DD-896EDE8DAC78}"/>
          </ac:spMkLst>
        </pc:spChg>
        <pc:spChg chg="mod topLvl">
          <ac:chgData name="Cynthia Enciso" userId="7915927f-c5cf-4e1f-876d-e79882ad52fa" providerId="ADAL" clId="{5A40FF10-9162-47B7-8F98-2492DC5B12BF}" dt="2021-06-08T18:13:24.111" v="24" actId="165"/>
          <ac:spMkLst>
            <pc:docMk/>
            <pc:sldMk cId="3383632281" sldId="287"/>
            <ac:spMk id="129" creationId="{8283861A-B489-4B14-BDE2-10BA8DBFD9EE}"/>
          </ac:spMkLst>
        </pc:spChg>
        <pc:spChg chg="add mod">
          <ac:chgData name="Cynthia Enciso" userId="7915927f-c5cf-4e1f-876d-e79882ad52fa" providerId="ADAL" clId="{5A40FF10-9162-47B7-8F98-2492DC5B12BF}" dt="2021-06-08T18:13:28.539" v="26" actId="1076"/>
          <ac:spMkLst>
            <pc:docMk/>
            <pc:sldMk cId="3383632281" sldId="287"/>
            <ac:spMk id="130" creationId="{5C3BA8EF-AFA7-4020-A630-5FA4D28734DD}"/>
          </ac:spMkLst>
        </pc:spChg>
        <pc:spChg chg="add mod">
          <ac:chgData name="Cynthia Enciso" userId="7915927f-c5cf-4e1f-876d-e79882ad52fa" providerId="ADAL" clId="{5A40FF10-9162-47B7-8F98-2492DC5B12BF}" dt="2021-06-08T18:13:33.253" v="28" actId="1076"/>
          <ac:spMkLst>
            <pc:docMk/>
            <pc:sldMk cId="3383632281" sldId="287"/>
            <ac:spMk id="131" creationId="{2BEFB03D-4126-460F-B479-FA9D459A90F8}"/>
          </ac:spMkLst>
        </pc:spChg>
        <pc:spChg chg="add mod">
          <ac:chgData name="Cynthia Enciso" userId="7915927f-c5cf-4e1f-876d-e79882ad52fa" providerId="ADAL" clId="{5A40FF10-9162-47B7-8F98-2492DC5B12BF}" dt="2021-06-08T18:13:48.720" v="34" actId="1076"/>
          <ac:spMkLst>
            <pc:docMk/>
            <pc:sldMk cId="3383632281" sldId="287"/>
            <ac:spMk id="132" creationId="{A807C33B-9DD9-4818-89A4-1DA10DC6F2A8}"/>
          </ac:spMkLst>
        </pc:spChg>
        <pc:spChg chg="add mod">
          <ac:chgData name="Cynthia Enciso" userId="7915927f-c5cf-4e1f-876d-e79882ad52fa" providerId="ADAL" clId="{5A40FF10-9162-47B7-8F98-2492DC5B12BF}" dt="2021-06-08T18:13:37.200" v="30" actId="1076"/>
          <ac:spMkLst>
            <pc:docMk/>
            <pc:sldMk cId="3383632281" sldId="287"/>
            <ac:spMk id="133" creationId="{D02C8D78-7017-463C-A1B5-9E44C38032AF}"/>
          </ac:spMkLst>
        </pc:spChg>
        <pc:spChg chg="add mod">
          <ac:chgData name="Cynthia Enciso" userId="7915927f-c5cf-4e1f-876d-e79882ad52fa" providerId="ADAL" clId="{5A40FF10-9162-47B7-8F98-2492DC5B12BF}" dt="2021-06-08T18:13:30.874" v="27" actId="1076"/>
          <ac:spMkLst>
            <pc:docMk/>
            <pc:sldMk cId="3383632281" sldId="287"/>
            <ac:spMk id="134" creationId="{E079AB5B-52C4-4098-859C-AA1A32A87D76}"/>
          </ac:spMkLst>
        </pc:spChg>
        <pc:spChg chg="add mod">
          <ac:chgData name="Cynthia Enciso" userId="7915927f-c5cf-4e1f-876d-e79882ad52fa" providerId="ADAL" clId="{5A40FF10-9162-47B7-8F98-2492DC5B12BF}" dt="2021-06-08T18:14:19.592" v="40" actId="1076"/>
          <ac:spMkLst>
            <pc:docMk/>
            <pc:sldMk cId="3383632281" sldId="287"/>
            <ac:spMk id="135" creationId="{9261B1F8-69FF-4DA5-BC97-418F24A21DD4}"/>
          </ac:spMkLst>
        </pc:spChg>
        <pc:spChg chg="add mod">
          <ac:chgData name="Cynthia Enciso" userId="7915927f-c5cf-4e1f-876d-e79882ad52fa" providerId="ADAL" clId="{5A40FF10-9162-47B7-8F98-2492DC5B12BF}" dt="2021-06-08T18:13:55.817" v="36" actId="571"/>
          <ac:spMkLst>
            <pc:docMk/>
            <pc:sldMk cId="3383632281" sldId="287"/>
            <ac:spMk id="136" creationId="{77AEA312-7B91-43CC-8636-4781F8C67903}"/>
          </ac:spMkLst>
        </pc:spChg>
        <pc:spChg chg="add mod">
          <ac:chgData name="Cynthia Enciso" userId="7915927f-c5cf-4e1f-876d-e79882ad52fa" providerId="ADAL" clId="{5A40FF10-9162-47B7-8F98-2492DC5B12BF}" dt="2021-06-08T18:14:16.175" v="39" actId="1076"/>
          <ac:spMkLst>
            <pc:docMk/>
            <pc:sldMk cId="3383632281" sldId="287"/>
            <ac:spMk id="137" creationId="{78300C07-1F94-4AE5-9847-984EE9460710}"/>
          </ac:spMkLst>
        </pc:spChg>
        <pc:spChg chg="add mod">
          <ac:chgData name="Cynthia Enciso" userId="7915927f-c5cf-4e1f-876d-e79882ad52fa" providerId="ADAL" clId="{5A40FF10-9162-47B7-8F98-2492DC5B12BF}" dt="2021-06-08T18:14:38.401" v="42" actId="20577"/>
          <ac:spMkLst>
            <pc:docMk/>
            <pc:sldMk cId="3383632281" sldId="287"/>
            <ac:spMk id="138" creationId="{C31EE61B-C495-4026-A1AD-98CB45A2CA6C}"/>
          </ac:spMkLst>
        </pc:spChg>
        <pc:grpChg chg="mod">
          <ac:chgData name="Cynthia Enciso" userId="7915927f-c5cf-4e1f-876d-e79882ad52fa" providerId="ADAL" clId="{5A40FF10-9162-47B7-8F98-2492DC5B12BF}" dt="2021-06-08T18:13:08.826" v="22" actId="14100"/>
          <ac:grpSpMkLst>
            <pc:docMk/>
            <pc:sldMk cId="3383632281" sldId="287"/>
            <ac:grpSpMk id="6" creationId="{B9273ABB-52AC-4895-8E70-63D77887219D}"/>
          </ac:grpSpMkLst>
        </pc:grpChg>
        <pc:grpChg chg="add del mod">
          <ac:chgData name="Cynthia Enciso" userId="7915927f-c5cf-4e1f-876d-e79882ad52fa" providerId="ADAL" clId="{5A40FF10-9162-47B7-8F98-2492DC5B12BF}" dt="2021-06-08T18:13:24.111" v="24" actId="165"/>
          <ac:grpSpMkLst>
            <pc:docMk/>
            <pc:sldMk cId="3383632281" sldId="287"/>
            <ac:grpSpMk id="104" creationId="{AD9D29ED-7E5B-4E88-8B96-A76A95FB4410}"/>
          </ac:grpSpMkLst>
        </pc:grpChg>
      </pc:sldChg>
      <pc:sldChg chg="addSp modSp mod ord">
        <pc:chgData name="Cynthia Enciso" userId="7915927f-c5cf-4e1f-876d-e79882ad52fa" providerId="ADAL" clId="{5A40FF10-9162-47B7-8F98-2492DC5B12BF}" dt="2021-06-08T18:16:19.207" v="147"/>
        <pc:sldMkLst>
          <pc:docMk/>
          <pc:sldMk cId="505187759" sldId="291"/>
        </pc:sldMkLst>
        <pc:spChg chg="add mod">
          <ac:chgData name="Cynthia Enciso" userId="7915927f-c5cf-4e1f-876d-e79882ad52fa" providerId="ADAL" clId="{5A40FF10-9162-47B7-8F98-2492DC5B12BF}" dt="2021-06-08T18:16:14.007" v="145" actId="1076"/>
          <ac:spMkLst>
            <pc:docMk/>
            <pc:sldMk cId="505187759" sldId="291"/>
            <ac:spMk id="3" creationId="{D069C4FA-EE11-4386-B33A-80667F137EA5}"/>
          </ac:spMkLst>
        </pc:spChg>
        <pc:spChg chg="mod">
          <ac:chgData name="Cynthia Enciso" userId="7915927f-c5cf-4e1f-876d-e79882ad52fa" providerId="ADAL" clId="{5A40FF10-9162-47B7-8F98-2492DC5B12BF}" dt="2021-06-08T18:15:18.767" v="57" actId="20577"/>
          <ac:spMkLst>
            <pc:docMk/>
            <pc:sldMk cId="505187759" sldId="291"/>
            <ac:spMk id="21" creationId="{6938215F-833C-4D4E-ADB5-CF30F420C4BF}"/>
          </ac:spMkLst>
        </pc:spChg>
        <pc:spChg chg="add mod">
          <ac:chgData name="Cynthia Enciso" userId="7915927f-c5cf-4e1f-876d-e79882ad52fa" providerId="ADAL" clId="{5A40FF10-9162-47B7-8F98-2492DC5B12BF}" dt="2021-06-08T18:15:14.504" v="44" actId="571"/>
          <ac:spMkLst>
            <pc:docMk/>
            <pc:sldMk cId="505187759" sldId="291"/>
            <ac:spMk id="27" creationId="{EF582A46-48AE-44ED-9E72-90F46627ADF0}"/>
          </ac:spMkLst>
        </pc:spChg>
        <pc:spChg chg="add mod">
          <ac:chgData name="Cynthia Enciso" userId="7915927f-c5cf-4e1f-876d-e79882ad52fa" providerId="ADAL" clId="{5A40FF10-9162-47B7-8F98-2492DC5B12BF}" dt="2021-06-08T18:15:24.201" v="65" actId="20577"/>
          <ac:spMkLst>
            <pc:docMk/>
            <pc:sldMk cId="505187759" sldId="291"/>
            <ac:spMk id="32" creationId="{BBAE04D2-9305-46F9-8454-9FDE565FA196}"/>
          </ac:spMkLst>
        </pc:spChg>
        <pc:spChg chg="add mod">
          <ac:chgData name="Cynthia Enciso" userId="7915927f-c5cf-4e1f-876d-e79882ad52fa" providerId="ADAL" clId="{5A40FF10-9162-47B7-8F98-2492DC5B12BF}" dt="2021-06-08T18:15:41.920" v="79" actId="20577"/>
          <ac:spMkLst>
            <pc:docMk/>
            <pc:sldMk cId="505187759" sldId="291"/>
            <ac:spMk id="33" creationId="{BCF940D3-8509-4E0B-8238-6305BC6151FB}"/>
          </ac:spMkLst>
        </pc:spChg>
        <pc:spChg chg="add mod">
          <ac:chgData name="Cynthia Enciso" userId="7915927f-c5cf-4e1f-876d-e79882ad52fa" providerId="ADAL" clId="{5A40FF10-9162-47B7-8F98-2492DC5B12BF}" dt="2021-06-08T18:15:51.105" v="80" actId="571"/>
          <ac:spMkLst>
            <pc:docMk/>
            <pc:sldMk cId="505187759" sldId="291"/>
            <ac:spMk id="34" creationId="{030AE7DA-74EA-40BE-9F29-E25057431853}"/>
          </ac:spMkLst>
        </pc:spChg>
      </pc:sldChg>
      <pc:sldChg chg="addSp delSp modSp mod">
        <pc:chgData name="Cynthia Enciso" userId="7915927f-c5cf-4e1f-876d-e79882ad52fa" providerId="ADAL" clId="{5A40FF10-9162-47B7-8F98-2492DC5B12BF}" dt="2021-06-08T21:24:46.461" v="669" actId="1076"/>
        <pc:sldMkLst>
          <pc:docMk/>
          <pc:sldMk cId="776407246" sldId="292"/>
        </pc:sldMkLst>
        <pc:spChg chg="add mod">
          <ac:chgData name="Cynthia Enciso" userId="7915927f-c5cf-4e1f-876d-e79882ad52fa" providerId="ADAL" clId="{5A40FF10-9162-47B7-8F98-2492DC5B12BF}" dt="2021-06-08T21:23:05.797" v="629" actId="1076"/>
          <ac:spMkLst>
            <pc:docMk/>
            <pc:sldMk cId="776407246" sldId="292"/>
            <ac:spMk id="3" creationId="{9A16A775-6619-42B9-85BB-8342EC784609}"/>
          </ac:spMkLst>
        </pc:spChg>
        <pc:spChg chg="add mod">
          <ac:chgData name="Cynthia Enciso" userId="7915927f-c5cf-4e1f-876d-e79882ad52fa" providerId="ADAL" clId="{5A40FF10-9162-47B7-8F98-2492DC5B12BF}" dt="2021-06-08T21:24:46.461" v="669" actId="1076"/>
          <ac:spMkLst>
            <pc:docMk/>
            <pc:sldMk cId="776407246" sldId="292"/>
            <ac:spMk id="9" creationId="{2201D561-5E51-4471-B593-578C9CD5DD36}"/>
          </ac:spMkLst>
        </pc:spChg>
        <pc:spChg chg="del">
          <ac:chgData name="Cynthia Enciso" userId="7915927f-c5cf-4e1f-876d-e79882ad52fa" providerId="ADAL" clId="{5A40FF10-9162-47B7-8F98-2492DC5B12BF}" dt="2021-06-08T18:03:31.229" v="8" actId="478"/>
          <ac:spMkLst>
            <pc:docMk/>
            <pc:sldMk cId="776407246" sldId="292"/>
            <ac:spMk id="9" creationId="{E1861754-B7FE-4830-81BB-F439FA8CA5B9}"/>
          </ac:spMkLst>
        </pc:spChg>
        <pc:spChg chg="del">
          <ac:chgData name="Cynthia Enciso" userId="7915927f-c5cf-4e1f-876d-e79882ad52fa" providerId="ADAL" clId="{5A40FF10-9162-47B7-8F98-2492DC5B12BF}" dt="2021-06-08T18:03:30.554" v="7" actId="478"/>
          <ac:spMkLst>
            <pc:docMk/>
            <pc:sldMk cId="776407246" sldId="292"/>
            <ac:spMk id="10" creationId="{32131013-6264-4D63-8FED-FDBF54B177C1}"/>
          </ac:spMkLst>
        </pc:spChg>
        <pc:spChg chg="add mod">
          <ac:chgData name="Cynthia Enciso" userId="7915927f-c5cf-4e1f-876d-e79882ad52fa" providerId="ADAL" clId="{5A40FF10-9162-47B7-8F98-2492DC5B12BF}" dt="2021-06-08T21:23:58.158" v="667" actId="20577"/>
          <ac:spMkLst>
            <pc:docMk/>
            <pc:sldMk cId="776407246" sldId="292"/>
            <ac:spMk id="10" creationId="{BD4C5327-A2CB-4765-9978-98A66F96AB03}"/>
          </ac:spMkLst>
        </pc:spChg>
        <pc:spChg chg="del">
          <ac:chgData name="Cynthia Enciso" userId="7915927f-c5cf-4e1f-876d-e79882ad52fa" providerId="ADAL" clId="{5A40FF10-9162-47B7-8F98-2492DC5B12BF}" dt="2021-06-08T18:03:27.143" v="3" actId="478"/>
          <ac:spMkLst>
            <pc:docMk/>
            <pc:sldMk cId="776407246" sldId="292"/>
            <ac:spMk id="13" creationId="{582E0ED1-053B-4C47-B148-016BC473DBF4}"/>
          </ac:spMkLst>
        </pc:spChg>
        <pc:spChg chg="mod">
          <ac:chgData name="Cynthia Enciso" userId="7915927f-c5cf-4e1f-876d-e79882ad52fa" providerId="ADAL" clId="{5A40FF10-9162-47B7-8F98-2492DC5B12BF}" dt="2021-06-08T21:23:19.669" v="630" actId="1076"/>
          <ac:spMkLst>
            <pc:docMk/>
            <pc:sldMk cId="776407246" sldId="292"/>
            <ac:spMk id="14" creationId="{911500BA-D730-42B4-9988-0130561811A6}"/>
          </ac:spMkLst>
        </pc:spChg>
        <pc:spChg chg="mod">
          <ac:chgData name="Cynthia Enciso" userId="7915927f-c5cf-4e1f-876d-e79882ad52fa" providerId="ADAL" clId="{5A40FF10-9162-47B7-8F98-2492DC5B12BF}" dt="2021-06-08T21:21:55.288" v="604" actId="1076"/>
          <ac:spMkLst>
            <pc:docMk/>
            <pc:sldMk cId="776407246" sldId="292"/>
            <ac:spMk id="16" creationId="{63925A1B-3E3F-465A-9F2B-68C9DFDCDD38}"/>
          </ac:spMkLst>
        </pc:spChg>
        <pc:spChg chg="del">
          <ac:chgData name="Cynthia Enciso" userId="7915927f-c5cf-4e1f-876d-e79882ad52fa" providerId="ADAL" clId="{5A40FF10-9162-47B7-8F98-2492DC5B12BF}" dt="2021-06-08T18:03:29.768" v="6" actId="478"/>
          <ac:spMkLst>
            <pc:docMk/>
            <pc:sldMk cId="776407246" sldId="292"/>
            <ac:spMk id="17" creationId="{2F160EC2-7A27-4D01-BCD2-D3A528FE82E9}"/>
          </ac:spMkLst>
        </pc:spChg>
        <pc:cxnChg chg="del">
          <ac:chgData name="Cynthia Enciso" userId="7915927f-c5cf-4e1f-876d-e79882ad52fa" providerId="ADAL" clId="{5A40FF10-9162-47B7-8F98-2492DC5B12BF}" dt="2021-06-08T18:03:27.596" v="4" actId="478"/>
          <ac:cxnSpMkLst>
            <pc:docMk/>
            <pc:sldMk cId="776407246" sldId="292"/>
            <ac:cxnSpMk id="12" creationId="{051DA821-962F-4DA8-A3F0-28B034E7A552}"/>
          </ac:cxnSpMkLst>
        </pc:cxnChg>
        <pc:cxnChg chg="add">
          <ac:chgData name="Cynthia Enciso" userId="7915927f-c5cf-4e1f-876d-e79882ad52fa" providerId="ADAL" clId="{5A40FF10-9162-47B7-8F98-2492DC5B12BF}" dt="2021-06-08T21:24:16.135" v="668" actId="11529"/>
          <ac:cxnSpMkLst>
            <pc:docMk/>
            <pc:sldMk cId="776407246" sldId="292"/>
            <ac:cxnSpMk id="12" creationId="{22DE8305-E70A-47ED-B77C-81398E0C1283}"/>
          </ac:cxnSpMkLst>
        </pc:cxnChg>
        <pc:cxnChg chg="del">
          <ac:chgData name="Cynthia Enciso" userId="7915927f-c5cf-4e1f-876d-e79882ad52fa" providerId="ADAL" clId="{5A40FF10-9162-47B7-8F98-2492DC5B12BF}" dt="2021-06-08T18:03:28.058" v="5" actId="478"/>
          <ac:cxnSpMkLst>
            <pc:docMk/>
            <pc:sldMk cId="776407246" sldId="292"/>
            <ac:cxnSpMk id="19" creationId="{DBF46036-971C-4837-9B83-0AC7240C3027}"/>
          </ac:cxnSpMkLst>
        </pc:cxnChg>
      </pc:sldChg>
      <pc:sldChg chg="modSp new mod ord">
        <pc:chgData name="Cynthia Enciso" userId="7915927f-c5cf-4e1f-876d-e79882ad52fa" providerId="ADAL" clId="{5A40FF10-9162-47B7-8F98-2492DC5B12BF}" dt="2021-06-08T19:58:04.305" v="601" actId="20577"/>
        <pc:sldMkLst>
          <pc:docMk/>
          <pc:sldMk cId="1222457527" sldId="293"/>
        </pc:sldMkLst>
        <pc:spChg chg="mod">
          <ac:chgData name="Cynthia Enciso" userId="7915927f-c5cf-4e1f-876d-e79882ad52fa" providerId="ADAL" clId="{5A40FF10-9162-47B7-8F98-2492DC5B12BF}" dt="2021-06-08T18:31:19.543" v="155" actId="20577"/>
          <ac:spMkLst>
            <pc:docMk/>
            <pc:sldMk cId="1222457527" sldId="293"/>
            <ac:spMk id="2" creationId="{597CA7D0-DC6E-4F84-80EC-7E923A2B1BB9}"/>
          </ac:spMkLst>
        </pc:spChg>
        <pc:spChg chg="mod">
          <ac:chgData name="Cynthia Enciso" userId="7915927f-c5cf-4e1f-876d-e79882ad52fa" providerId="ADAL" clId="{5A40FF10-9162-47B7-8F98-2492DC5B12BF}" dt="2021-06-08T19:58:04.305" v="601" actId="20577"/>
          <ac:spMkLst>
            <pc:docMk/>
            <pc:sldMk cId="1222457527" sldId="293"/>
            <ac:spMk id="3" creationId="{0D3AA639-CC14-4E02-9877-7EFD36546913}"/>
          </ac:spMkLst>
        </pc:spChg>
      </pc:sldChg>
      <pc:sldChg chg="modSp new mod">
        <pc:chgData name="Cynthia Enciso" userId="7915927f-c5cf-4e1f-876d-e79882ad52fa" providerId="ADAL" clId="{5A40FF10-9162-47B7-8F98-2492DC5B12BF}" dt="2021-06-08T18:31:47.210" v="245" actId="20577"/>
        <pc:sldMkLst>
          <pc:docMk/>
          <pc:sldMk cId="3769238509" sldId="294"/>
        </pc:sldMkLst>
        <pc:spChg chg="mod">
          <ac:chgData name="Cynthia Enciso" userId="7915927f-c5cf-4e1f-876d-e79882ad52fa" providerId="ADAL" clId="{5A40FF10-9162-47B7-8F98-2492DC5B12BF}" dt="2021-06-08T18:31:37.460" v="204" actId="20577"/>
          <ac:spMkLst>
            <pc:docMk/>
            <pc:sldMk cId="3769238509" sldId="294"/>
            <ac:spMk id="2" creationId="{E2B24108-DE01-4DD1-9C76-6476688315C2}"/>
          </ac:spMkLst>
        </pc:spChg>
        <pc:spChg chg="mod">
          <ac:chgData name="Cynthia Enciso" userId="7915927f-c5cf-4e1f-876d-e79882ad52fa" providerId="ADAL" clId="{5A40FF10-9162-47B7-8F98-2492DC5B12BF}" dt="2021-06-08T18:31:47.210" v="245" actId="20577"/>
          <ac:spMkLst>
            <pc:docMk/>
            <pc:sldMk cId="3769238509" sldId="294"/>
            <ac:spMk id="3" creationId="{081B5171-BFCF-4872-A446-D834C415759D}"/>
          </ac:spMkLst>
        </pc:spChg>
      </pc:sldChg>
    </pc:docChg>
  </pc:docChgLst>
  <pc:docChgLst>
    <pc:chgData name="Cynthia Enciso" userId="7915927f-c5cf-4e1f-876d-e79882ad52fa" providerId="ADAL" clId="{D82E6A5D-0EA3-4D30-AD0E-9BB7F4088016}"/>
    <pc:docChg chg="undo custSel addSld delSld modSld sldOrd">
      <pc:chgData name="Cynthia Enciso" userId="7915927f-c5cf-4e1f-876d-e79882ad52fa" providerId="ADAL" clId="{D82E6A5D-0EA3-4D30-AD0E-9BB7F4088016}" dt="2021-05-04T22:14:41.820" v="873" actId="20577"/>
      <pc:docMkLst>
        <pc:docMk/>
      </pc:docMkLst>
      <pc:sldChg chg="modSp ord">
        <pc:chgData name="Cynthia Enciso" userId="7915927f-c5cf-4e1f-876d-e79882ad52fa" providerId="ADAL" clId="{D82E6A5D-0EA3-4D30-AD0E-9BB7F4088016}" dt="2021-05-04T12:54:45.068" v="223"/>
        <pc:sldMkLst>
          <pc:docMk/>
          <pc:sldMk cId="0" sldId="258"/>
        </pc:sldMkLst>
        <pc:spChg chg="mod">
          <ac:chgData name="Cynthia Enciso" userId="7915927f-c5cf-4e1f-876d-e79882ad52fa" providerId="ADAL" clId="{D82E6A5D-0EA3-4D30-AD0E-9BB7F4088016}" dt="2021-05-04T00:50:42.289" v="86" actId="20577"/>
          <ac:spMkLst>
            <pc:docMk/>
            <pc:sldMk cId="0" sldId="258"/>
            <ac:spMk id="226" creationId="{00000000-0000-0000-0000-000000000000}"/>
          </ac:spMkLst>
        </pc:spChg>
      </pc:sldChg>
      <pc:sldChg chg="modSp mod modAnim">
        <pc:chgData name="Cynthia Enciso" userId="7915927f-c5cf-4e1f-876d-e79882ad52fa" providerId="ADAL" clId="{D82E6A5D-0EA3-4D30-AD0E-9BB7F4088016}" dt="2021-05-04T17:08:38.929" v="576" actId="27636"/>
        <pc:sldMkLst>
          <pc:docMk/>
          <pc:sldMk cId="4280592927" sldId="259"/>
        </pc:sldMkLst>
        <pc:spChg chg="mod">
          <ac:chgData name="Cynthia Enciso" userId="7915927f-c5cf-4e1f-876d-e79882ad52fa" providerId="ADAL" clId="{D82E6A5D-0EA3-4D30-AD0E-9BB7F4088016}" dt="2021-05-04T17:08:38.929" v="576" actId="27636"/>
          <ac:spMkLst>
            <pc:docMk/>
            <pc:sldMk cId="4280592927" sldId="259"/>
            <ac:spMk id="3" creationId="{D2E9283A-2A8D-4F76-8688-4017DEC248C8}"/>
          </ac:spMkLst>
        </pc:spChg>
      </pc:sldChg>
      <pc:sldChg chg="modSp add modAnim">
        <pc:chgData name="Cynthia Enciso" userId="7915927f-c5cf-4e1f-876d-e79882ad52fa" providerId="ADAL" clId="{D82E6A5D-0EA3-4D30-AD0E-9BB7F4088016}" dt="2021-05-04T21:24:18.742" v="840" actId="20577"/>
        <pc:sldMkLst>
          <pc:docMk/>
          <pc:sldMk cId="0" sldId="260"/>
        </pc:sldMkLst>
        <pc:spChg chg="mod">
          <ac:chgData name="Cynthia Enciso" userId="7915927f-c5cf-4e1f-876d-e79882ad52fa" providerId="ADAL" clId="{D82E6A5D-0EA3-4D30-AD0E-9BB7F4088016}" dt="2021-05-04T21:24:12.860" v="839" actId="20577"/>
          <ac:spMkLst>
            <pc:docMk/>
            <pc:sldMk cId="0" sldId="260"/>
            <ac:spMk id="240" creationId="{00000000-0000-0000-0000-000000000000}"/>
          </ac:spMkLst>
        </pc:spChg>
      </pc:sldChg>
      <pc:sldChg chg="add">
        <pc:chgData name="Cynthia Enciso" userId="7915927f-c5cf-4e1f-876d-e79882ad52fa" providerId="ADAL" clId="{D82E6A5D-0EA3-4D30-AD0E-9BB7F4088016}" dt="2021-05-04T00:54:23.446" v="91"/>
        <pc:sldMkLst>
          <pc:docMk/>
          <pc:sldMk cId="0" sldId="261"/>
        </pc:sldMkLst>
      </pc:sldChg>
      <pc:sldChg chg="modSp modAnim">
        <pc:chgData name="Cynthia Enciso" userId="7915927f-c5cf-4e1f-876d-e79882ad52fa" providerId="ADAL" clId="{D82E6A5D-0EA3-4D30-AD0E-9BB7F4088016}" dt="2021-05-04T12:49:58.068" v="221" actId="20577"/>
        <pc:sldMkLst>
          <pc:docMk/>
          <pc:sldMk cId="0" sldId="262"/>
        </pc:sldMkLst>
        <pc:spChg chg="mod">
          <ac:chgData name="Cynthia Enciso" userId="7915927f-c5cf-4e1f-876d-e79882ad52fa" providerId="ADAL" clId="{D82E6A5D-0EA3-4D30-AD0E-9BB7F4088016}" dt="2021-05-04T12:49:58.068" v="221" actId="20577"/>
          <ac:spMkLst>
            <pc:docMk/>
            <pc:sldMk cId="0" sldId="262"/>
            <ac:spMk id="254" creationId="{00000000-0000-0000-0000-000000000000}"/>
          </ac:spMkLst>
        </pc:spChg>
      </pc:sldChg>
      <pc:sldChg chg="modSp modAnim">
        <pc:chgData name="Cynthia Enciso" userId="7915927f-c5cf-4e1f-876d-e79882ad52fa" providerId="ADAL" clId="{D82E6A5D-0EA3-4D30-AD0E-9BB7F4088016}" dt="2021-05-04T21:14:47.940" v="691" actId="20577"/>
        <pc:sldMkLst>
          <pc:docMk/>
          <pc:sldMk cId="1047252517" sldId="268"/>
        </pc:sldMkLst>
        <pc:spChg chg="mod">
          <ac:chgData name="Cynthia Enciso" userId="7915927f-c5cf-4e1f-876d-e79882ad52fa" providerId="ADAL" clId="{D82E6A5D-0EA3-4D30-AD0E-9BB7F4088016}" dt="2021-05-04T21:14:46.711" v="690" actId="20577"/>
          <ac:spMkLst>
            <pc:docMk/>
            <pc:sldMk cId="1047252517" sldId="268"/>
            <ac:spMk id="254" creationId="{00000000-0000-0000-0000-000000000000}"/>
          </ac:spMkLst>
        </pc:spChg>
      </pc:sldChg>
      <pc:sldChg chg="del">
        <pc:chgData name="Cynthia Enciso" userId="7915927f-c5cf-4e1f-876d-e79882ad52fa" providerId="ADAL" clId="{D82E6A5D-0EA3-4D30-AD0E-9BB7F4088016}" dt="2021-05-04T00:54:42.189" v="92" actId="47"/>
        <pc:sldMkLst>
          <pc:docMk/>
          <pc:sldMk cId="1820702533" sldId="278"/>
        </pc:sldMkLst>
      </pc:sldChg>
      <pc:sldChg chg="del">
        <pc:chgData name="Cynthia Enciso" userId="7915927f-c5cf-4e1f-876d-e79882ad52fa" providerId="ADAL" clId="{D82E6A5D-0EA3-4D30-AD0E-9BB7F4088016}" dt="2021-05-04T00:54:42.189" v="92" actId="47"/>
        <pc:sldMkLst>
          <pc:docMk/>
          <pc:sldMk cId="3331123589" sldId="279"/>
        </pc:sldMkLst>
      </pc:sldChg>
      <pc:sldChg chg="del">
        <pc:chgData name="Cynthia Enciso" userId="7915927f-c5cf-4e1f-876d-e79882ad52fa" providerId="ADAL" clId="{D82E6A5D-0EA3-4D30-AD0E-9BB7F4088016}" dt="2021-05-04T00:57:11.139" v="94" actId="47"/>
        <pc:sldMkLst>
          <pc:docMk/>
          <pc:sldMk cId="955026027" sldId="282"/>
        </pc:sldMkLst>
      </pc:sldChg>
      <pc:sldChg chg="ord">
        <pc:chgData name="Cynthia Enciso" userId="7915927f-c5cf-4e1f-876d-e79882ad52fa" providerId="ADAL" clId="{D82E6A5D-0EA3-4D30-AD0E-9BB7F4088016}" dt="2021-05-04T17:12:20.775" v="582"/>
        <pc:sldMkLst>
          <pc:docMk/>
          <pc:sldMk cId="684893027" sldId="283"/>
        </pc:sldMkLst>
      </pc:sldChg>
      <pc:sldChg chg="del">
        <pc:chgData name="Cynthia Enciso" userId="7915927f-c5cf-4e1f-876d-e79882ad52fa" providerId="ADAL" clId="{D82E6A5D-0EA3-4D30-AD0E-9BB7F4088016}" dt="2021-05-04T00:56:17.850" v="93" actId="47"/>
        <pc:sldMkLst>
          <pc:docMk/>
          <pc:sldMk cId="3868186451" sldId="284"/>
        </pc:sldMkLst>
      </pc:sldChg>
      <pc:sldChg chg="del">
        <pc:chgData name="Cynthia Enciso" userId="7915927f-c5cf-4e1f-876d-e79882ad52fa" providerId="ADAL" clId="{D82E6A5D-0EA3-4D30-AD0E-9BB7F4088016}" dt="2021-05-04T00:56:17.850" v="93" actId="47"/>
        <pc:sldMkLst>
          <pc:docMk/>
          <pc:sldMk cId="191839204" sldId="285"/>
        </pc:sldMkLst>
      </pc:sldChg>
      <pc:sldChg chg="addSp delSp modSp new mod">
        <pc:chgData name="Cynthia Enciso" userId="7915927f-c5cf-4e1f-876d-e79882ad52fa" providerId="ADAL" clId="{D82E6A5D-0EA3-4D30-AD0E-9BB7F4088016}" dt="2021-05-04T21:59:19.699" v="850" actId="1076"/>
        <pc:sldMkLst>
          <pc:docMk/>
          <pc:sldMk cId="3383632281" sldId="287"/>
        </pc:sldMkLst>
        <pc:spChg chg="add del mod">
          <ac:chgData name="Cynthia Enciso" userId="7915927f-c5cf-4e1f-876d-e79882ad52fa" providerId="ADAL" clId="{D82E6A5D-0EA3-4D30-AD0E-9BB7F4088016}" dt="2021-05-04T16:48:20.050" v="447" actId="478"/>
          <ac:spMkLst>
            <pc:docMk/>
            <pc:sldMk cId="3383632281" sldId="287"/>
            <ac:spMk id="3" creationId="{0FDE0776-606A-4BD3-BEDF-5301C972B537}"/>
          </ac:spMkLst>
        </pc:spChg>
        <pc:spChg chg="del">
          <ac:chgData name="Cynthia Enciso" userId="7915927f-c5cf-4e1f-876d-e79882ad52fa" providerId="ADAL" clId="{D82E6A5D-0EA3-4D30-AD0E-9BB7F4088016}" dt="2021-05-02T18:07:06.842" v="1" actId="478"/>
          <ac:spMkLst>
            <pc:docMk/>
            <pc:sldMk cId="3383632281" sldId="287"/>
            <ac:spMk id="3" creationId="{1671B6A6-70B7-43F2-9206-33CC90F91209}"/>
          </ac:spMkLst>
        </pc:spChg>
        <pc:spChg chg="del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4" creationId="{D5694E77-0773-4185-9008-EC0631E576E2}"/>
          </ac:spMkLst>
        </pc:spChg>
        <pc:spChg chg="add del mod">
          <ac:chgData name="Cynthia Enciso" userId="7915927f-c5cf-4e1f-876d-e79882ad52fa" providerId="ADAL" clId="{D82E6A5D-0EA3-4D30-AD0E-9BB7F4088016}" dt="2021-05-02T18:07:16.744" v="6" actId="478"/>
          <ac:spMkLst>
            <pc:docMk/>
            <pc:sldMk cId="3383632281" sldId="287"/>
            <ac:spMk id="5" creationId="{C6526377-B880-4C8E-A932-807AC1D4815C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7" creationId="{F05317F3-0B68-453A-8CBB-2CF105BD1BB2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8" creationId="{EC3454D9-83CC-4992-BBB2-D55AE990DC16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9" creationId="{0C252180-4BBF-4106-98E0-2515988D7B61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10" creationId="{A0897FD0-12D0-4350-95BE-1EFDFCF51E2E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11" creationId="{205D5D36-7E82-4BEE-A2D5-EEEBB3324097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12" creationId="{D314DB82-F774-4372-BE8D-F07AC47461C6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13" creationId="{E9331F01-6943-417C-AA64-5B1BCFD1EE74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14" creationId="{A8073CE8-23D1-4682-BEB2-5286F6A60A4B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15" creationId="{BBD80B95-8B3E-42F6-932A-466620032311}"/>
          </ac:spMkLst>
        </pc:spChg>
        <pc:spChg chg="add mod">
          <ac:chgData name="Cynthia Enciso" userId="7915927f-c5cf-4e1f-876d-e79882ad52fa" providerId="ADAL" clId="{D82E6A5D-0EA3-4D30-AD0E-9BB7F4088016}" dt="2021-05-04T21:59:19.699" v="850" actId="1076"/>
          <ac:spMkLst>
            <pc:docMk/>
            <pc:sldMk cId="3383632281" sldId="287"/>
            <ac:spMk id="16" creationId="{4E3F2434-F022-4254-A051-D19126899351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17" creationId="{E0AEB97C-D161-4FFF-B3F3-233A35F1FB73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18" creationId="{5B6EE193-C353-40A6-BD7F-C99600D875E9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19" creationId="{7C842314-6599-4CEA-A848-CB0E48A35E5C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20" creationId="{9D3F7B65-7470-4FCA-8E7B-76432E391C41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21" creationId="{BE915CA0-E85C-447F-B16F-9FA4A8D02D02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22" creationId="{35504847-EF10-48C2-B5E4-A8E13A06A4FA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23" creationId="{63D9AD98-72B0-4434-9737-61A36422C704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24" creationId="{C73DB969-35C3-446C-BDD1-15B40E3AF268}"/>
          </ac:spMkLst>
        </pc:spChg>
        <pc:spChg chg="add mod">
          <ac:chgData name="Cynthia Enciso" userId="7915927f-c5cf-4e1f-876d-e79882ad52fa" providerId="ADAL" clId="{D82E6A5D-0EA3-4D30-AD0E-9BB7F4088016}" dt="2021-05-04T21:58:03.355" v="846" actId="1076"/>
          <ac:spMkLst>
            <pc:docMk/>
            <pc:sldMk cId="3383632281" sldId="287"/>
            <ac:spMk id="25" creationId="{2572D7DD-A120-461B-9B27-46409AC851B9}"/>
          </ac:spMkLst>
        </pc:spChg>
        <pc:spChg chg="add mod">
          <ac:chgData name="Cynthia Enciso" userId="7915927f-c5cf-4e1f-876d-e79882ad52fa" providerId="ADAL" clId="{D82E6A5D-0EA3-4D30-AD0E-9BB7F4088016}" dt="2021-05-04T21:58:10.195" v="849" actId="1076"/>
          <ac:spMkLst>
            <pc:docMk/>
            <pc:sldMk cId="3383632281" sldId="287"/>
            <ac:spMk id="26" creationId="{6EB2F5CB-67FA-4CBF-BDB3-462434719C65}"/>
          </ac:spMkLst>
        </pc:spChg>
        <pc:spChg chg="add mod">
          <ac:chgData name="Cynthia Enciso" userId="7915927f-c5cf-4e1f-876d-e79882ad52fa" providerId="ADAL" clId="{D82E6A5D-0EA3-4D30-AD0E-9BB7F4088016}" dt="2021-05-04T16:40:02.618" v="269" actId="1076"/>
          <ac:spMkLst>
            <pc:docMk/>
            <pc:sldMk cId="3383632281" sldId="287"/>
            <ac:spMk id="27" creationId="{C16A74C4-1E54-46D3-B05C-585B37287CA5}"/>
          </ac:spMkLst>
        </pc:spChg>
        <pc:spChg chg="add mod">
          <ac:chgData name="Cynthia Enciso" userId="7915927f-c5cf-4e1f-876d-e79882ad52fa" providerId="ADAL" clId="{D82E6A5D-0EA3-4D30-AD0E-9BB7F4088016}" dt="2021-05-04T21:57:57.092" v="844" actId="1076"/>
          <ac:spMkLst>
            <pc:docMk/>
            <pc:sldMk cId="3383632281" sldId="287"/>
            <ac:spMk id="28" creationId="{B100677F-04A6-4890-9E4D-A51D62C495F9}"/>
          </ac:spMkLst>
        </pc:spChg>
        <pc:spChg chg="add mod">
          <ac:chgData name="Cynthia Enciso" userId="7915927f-c5cf-4e1f-876d-e79882ad52fa" providerId="ADAL" clId="{D82E6A5D-0EA3-4D30-AD0E-9BB7F4088016}" dt="2021-05-04T21:58:08.146" v="848" actId="1076"/>
          <ac:spMkLst>
            <pc:docMk/>
            <pc:sldMk cId="3383632281" sldId="287"/>
            <ac:spMk id="29" creationId="{6B587D3A-716E-4A3F-A05B-260F2B7C385C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30" creationId="{A2D2869E-ED4D-466E-BA72-2FCC6AF6FB46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31" creationId="{63494E67-85E7-458D-BB09-376F5CC05822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32" creationId="{8937C3BD-A289-4B6D-AFD1-FF2FEE964DB3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33" creationId="{85643349-3AD3-407F-9AF1-868ACC651569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34" creationId="{DAF0552B-08C2-41D8-BF71-62C30D6CD7C1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35" creationId="{86D04A99-4888-4046-A8BF-8E4BA3B2DD43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36" creationId="{1545736B-26A8-4C94-8091-695E32CABFDC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38" creationId="{88478E38-C5C3-4D4C-83D1-6625BCAE783D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39" creationId="{273194B7-9B6A-47FF-B5C2-35F8FB957024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40" creationId="{CE77CC38-E89F-4AAB-B530-7854C6FF0756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41" creationId="{B7373CDB-CB90-4127-948E-F7BBE203FF5E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42" creationId="{4838D74D-43E2-4FB9-B38E-FB90CFCF32FA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43" creationId="{1197F90F-2B2C-4712-A1C9-44FA403CC470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44" creationId="{7B638D43-A18A-4AD9-9860-87F06A845430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45" creationId="{19CADD9A-7695-4193-AFA7-BFDFCBF4F0C7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46" creationId="{0D4E4604-E721-4A1D-AB0A-5C7B3B3C7043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47" creationId="{5F0E1258-247E-4131-9753-822B66EBC975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48" creationId="{A2E272B6-1DEA-4E08-98F5-7AF7D6EDCC3A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49" creationId="{488153F3-6D84-4834-B890-629FA06FEAE0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0" creationId="{E105EE7E-805C-4939-9C7A-C45C6AB971ED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1" creationId="{F0D9D636-572D-4A4A-884D-D55DA9BAC894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2" creationId="{0D9BA774-E466-4C72-84F2-081BC18857A2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3" creationId="{CCB3E214-A3BC-4CE5-B20A-475F035C0E90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4" creationId="{4EE1D2D3-E245-4787-B2B4-3C1D5E738501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6" creationId="{40C7A410-F79C-4759-BD20-0CC5C3AC4C9B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7" creationId="{3B537DC0-2B9D-452A-BED6-356B956E8F87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8" creationId="{72B41665-1A0D-4084-A3FD-2BB1F6528994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9" creationId="{EA1B90EF-901C-4371-9C78-5B37755312F3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0" creationId="{6739BAB1-575C-4DC8-8F32-A474F3E352E3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1" creationId="{70A6BD6E-5044-4F86-9264-E828577721E3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2" creationId="{5636FC5B-19A2-4748-9406-02319CD7DB5E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3" creationId="{845F9BC8-FAD8-4ADC-9270-355B1CC7A247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4" creationId="{2BD0866A-413D-4BC4-A404-607638E80FD0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5" creationId="{8610CB2F-E211-4403-B996-C58F35E6CE85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6" creationId="{A4BE1A6F-D200-424E-B0DA-1F88FCC1FC9D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7" creationId="{7862F654-5339-493B-A6BB-8718922B37AE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8" creationId="{89AB1FA1-CD3C-44F2-8889-586F70AF5377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9" creationId="{FF8F6C53-0CC5-47C4-8482-57D6CA3DC9E7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0" creationId="{0A44BB91-4B66-4BB2-A1E9-2A4C1DFAEA8A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1" creationId="{22A19264-818B-4169-9D13-F64B13F5454F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2" creationId="{1D102514-E0B8-4551-911B-454412AA618B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3" creationId="{FF3F15EF-A26E-4011-AEB4-97E9DDA8288A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4" creationId="{4CF4D9CA-05D3-4CED-B51D-7D2830B00FB9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5" creationId="{88EB0870-7419-4638-B78C-19C87B92A013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6" creationId="{1F71FB30-2CFA-46CD-A07B-C22F10C43638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7" creationId="{18F0810A-611F-4E60-A614-F79CD59B5AD1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8" creationId="{FC76D73C-17F6-4638-8974-1C7EC031ED9F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9" creationId="{5291F464-14BA-4FDB-8BCE-76858D27C485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0" creationId="{2D968A53-D514-4D82-AC71-956CC4E3A4FB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1" creationId="{39550105-EDE9-428B-ACB8-27FD6368AA24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2" creationId="{7A9E621E-418F-4DA0-AC69-78822E672994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3" creationId="{D0901924-C6C8-4417-9563-089443223647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4" creationId="{EF93A268-9459-4BB1-A382-3259F8F69DEA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5" creationId="{FF8C0863-7E03-4394-80BA-2BC730FE2B9B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6" creationId="{48B29EE9-BE8A-4A94-832E-969C90F618EB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7" creationId="{62F85491-294B-4FCF-AA4B-0E2C8A272793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8" creationId="{202359DC-EBCD-420E-A9F7-FDD727E20085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9" creationId="{27A7CCC4-5368-4FE3-8F22-22F34431489C}"/>
          </ac:spMkLst>
        </pc:spChg>
        <pc:spChg chg="add del mod">
          <ac:chgData name="Cynthia Enciso" userId="7915927f-c5cf-4e1f-876d-e79882ad52fa" providerId="ADAL" clId="{D82E6A5D-0EA3-4D30-AD0E-9BB7F4088016}" dt="2021-05-04T16:48:19.048" v="446" actId="478"/>
          <ac:spMkLst>
            <pc:docMk/>
            <pc:sldMk cId="3383632281" sldId="287"/>
            <ac:spMk id="90" creationId="{50772975-AFD8-40C8-A840-27240CBE541F}"/>
          </ac:spMkLst>
        </pc:spChg>
        <pc:spChg chg="add del mod">
          <ac:chgData name="Cynthia Enciso" userId="7915927f-c5cf-4e1f-876d-e79882ad52fa" providerId="ADAL" clId="{D82E6A5D-0EA3-4D30-AD0E-9BB7F4088016}" dt="2021-05-04T16:44:44.133" v="313" actId="478"/>
          <ac:spMkLst>
            <pc:docMk/>
            <pc:sldMk cId="3383632281" sldId="287"/>
            <ac:spMk id="91" creationId="{3A9A1373-53C6-4D2F-A033-F10BB8D57377}"/>
          </ac:spMkLst>
        </pc:spChg>
        <pc:spChg chg="add del mod">
          <ac:chgData name="Cynthia Enciso" userId="7915927f-c5cf-4e1f-876d-e79882ad52fa" providerId="ADAL" clId="{D82E6A5D-0EA3-4D30-AD0E-9BB7F4088016}" dt="2021-05-04T16:48:18.030" v="445" actId="478"/>
          <ac:spMkLst>
            <pc:docMk/>
            <pc:sldMk cId="3383632281" sldId="287"/>
            <ac:spMk id="92" creationId="{221FCFC9-7CEE-4FB5-9254-84D3D0299464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93" creationId="{74D0621F-DEDA-48F9-83F0-53DDABE020E7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94" creationId="{8818350C-D5F1-4133-ADF9-754C0690826C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95" creationId="{B75F0EB9-EDE5-45EE-BC25-B35F231E5C17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96" creationId="{BC625D7A-3BCA-4450-B47A-F00DDB9D109F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97" creationId="{7A0C7CEB-5131-4A32-A82C-AB9C945BAF71}"/>
          </ac:spMkLst>
        </pc:spChg>
        <pc:spChg chg="add del mod">
          <ac:chgData name="Cynthia Enciso" userId="7915927f-c5cf-4e1f-876d-e79882ad52fa" providerId="ADAL" clId="{D82E6A5D-0EA3-4D30-AD0E-9BB7F4088016}" dt="2021-05-04T16:51:58.905" v="477" actId="478"/>
          <ac:spMkLst>
            <pc:docMk/>
            <pc:sldMk cId="3383632281" sldId="287"/>
            <ac:spMk id="98" creationId="{2A3DBFAD-48D9-4151-B133-C7DB99D3E4F8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99" creationId="{E6281A2D-A5E0-4134-810E-37AFEC72DE01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100" creationId="{6510E791-2A2C-4E6E-867D-0B8641B4E4CF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101" creationId="{BDEF48A2-FEC9-42FE-B60B-57EE068F336D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102" creationId="{A8F83D17-C5B8-4423-8AEF-76BD6EA800D0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103" creationId="{FC2EC27D-48E8-49EF-ABD6-A78FC0893B8B}"/>
          </ac:spMkLst>
        </pc:spChg>
        <pc:spChg chg="add del mod">
          <ac:chgData name="Cynthia Enciso" userId="7915927f-c5cf-4e1f-876d-e79882ad52fa" providerId="ADAL" clId="{D82E6A5D-0EA3-4D30-AD0E-9BB7F4088016}" dt="2021-05-04T16:52:00.158" v="478" actId="478"/>
          <ac:spMkLst>
            <pc:docMk/>
            <pc:sldMk cId="3383632281" sldId="287"/>
            <ac:spMk id="104" creationId="{1132BF5A-CEC9-44C2-B7BA-2DE31BA118B7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105" creationId="{6A5F4963-71F7-4E1A-9A35-002062B9EC16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06" creationId="{F5B9C6B9-4802-47AE-98E6-B3326F53E98E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07" creationId="{9A06F39E-BB9B-46CB-AD5C-9F715FCD441E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08" creationId="{C6D0AB8D-15D9-4030-8B6D-7682CB405A29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09" creationId="{9BAD3C67-9AFA-4DD4-B6F5-F730F26E9E48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0" creationId="{032F3E69-C2FE-4FBB-A680-71F1DE4632BA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1" creationId="{3077DBB7-A30A-4C3B-96F9-E047C88FB84A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2" creationId="{28873D87-2764-46D8-A182-BCCD8E9D204D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3" creationId="{CEDBFF2B-F718-4747-951E-417797BA58EB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4" creationId="{B6468F43-8067-4CB0-B781-6C6D5A90F8EF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5" creationId="{2C4876B3-C1BA-4F11-B9FC-668B7D2ED10E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6" creationId="{4DEA504C-34E6-4F5C-BFDF-B2677780C972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7" creationId="{D0784501-001A-4E09-837F-2775132454E9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8" creationId="{FAA6E399-A8BD-4610-BD51-F61B375E29E7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9" creationId="{44BDBC32-E1E1-463B-B815-418A521B1DF5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20" creationId="{D566B92C-0ABB-4E3B-92C3-808293F74955}"/>
          </ac:spMkLst>
        </pc:spChg>
        <pc:spChg chg="add mod">
          <ac:chgData name="Cynthia Enciso" userId="7915927f-c5cf-4e1f-876d-e79882ad52fa" providerId="ADAL" clId="{D82E6A5D-0EA3-4D30-AD0E-9BB7F4088016}" dt="2021-05-04T16:52:34.915" v="483" actId="20577"/>
          <ac:spMkLst>
            <pc:docMk/>
            <pc:sldMk cId="3383632281" sldId="287"/>
            <ac:spMk id="121" creationId="{71B76CCF-F32A-4C23-B126-AC4CE7A17347}"/>
          </ac:spMkLst>
        </pc:spChg>
        <pc:spChg chg="add mod">
          <ac:chgData name="Cynthia Enciso" userId="7915927f-c5cf-4e1f-876d-e79882ad52fa" providerId="ADAL" clId="{D82E6A5D-0EA3-4D30-AD0E-9BB7F4088016}" dt="2021-05-04T16:52:38.967" v="485" actId="20577"/>
          <ac:spMkLst>
            <pc:docMk/>
            <pc:sldMk cId="3383632281" sldId="287"/>
            <ac:spMk id="122" creationId="{88CE009F-80EE-4F80-9D2A-E15264FDBB7E}"/>
          </ac:spMkLst>
        </pc:spChg>
        <pc:grpChg chg="add mod">
          <ac:chgData name="Cynthia Enciso" userId="7915927f-c5cf-4e1f-876d-e79882ad52fa" providerId="ADAL" clId="{D82E6A5D-0EA3-4D30-AD0E-9BB7F4088016}" dt="2021-05-04T16:48:30.059" v="450" actId="1076"/>
          <ac:grpSpMkLst>
            <pc:docMk/>
            <pc:sldMk cId="3383632281" sldId="287"/>
            <ac:grpSpMk id="6" creationId="{B9273ABB-52AC-4895-8E70-63D77887219D}"/>
          </ac:grpSpMkLst>
        </pc:grpChg>
        <pc:grpChg chg="add mod">
          <ac:chgData name="Cynthia Enciso" userId="7915927f-c5cf-4e1f-876d-e79882ad52fa" providerId="ADAL" clId="{D82E6A5D-0EA3-4D30-AD0E-9BB7F4088016}" dt="2021-05-04T16:52:03.576" v="479" actId="1076"/>
          <ac:grpSpMkLst>
            <pc:docMk/>
            <pc:sldMk cId="3383632281" sldId="287"/>
            <ac:grpSpMk id="37" creationId="{5E27D79C-F691-4251-B70E-F34DAD887050}"/>
          </ac:grpSpMkLst>
        </pc:grpChg>
        <pc:grpChg chg="add del mod">
          <ac:chgData name="Cynthia Enciso" userId="7915927f-c5cf-4e1f-876d-e79882ad52fa" providerId="ADAL" clId="{D82E6A5D-0EA3-4D30-AD0E-9BB7F4088016}" dt="2021-05-02T18:10:47.188" v="61" actId="165"/>
          <ac:grpSpMkLst>
            <pc:docMk/>
            <pc:sldMk cId="3383632281" sldId="287"/>
            <ac:grpSpMk id="55" creationId="{154A3F80-9CF1-46D5-A4A2-B595E84D2D92}"/>
          </ac:grpSpMkLst>
        </pc:grpChg>
      </pc:sldChg>
      <pc:sldChg chg="modSp add">
        <pc:chgData name="Cynthia Enciso" userId="7915927f-c5cf-4e1f-876d-e79882ad52fa" providerId="ADAL" clId="{D82E6A5D-0EA3-4D30-AD0E-9BB7F4088016}" dt="2021-05-04T12:49:09.445" v="174" actId="20577"/>
        <pc:sldMkLst>
          <pc:docMk/>
          <pc:sldMk cId="1840220365" sldId="288"/>
        </pc:sldMkLst>
        <pc:spChg chg="mod">
          <ac:chgData name="Cynthia Enciso" userId="7915927f-c5cf-4e1f-876d-e79882ad52fa" providerId="ADAL" clId="{D82E6A5D-0EA3-4D30-AD0E-9BB7F4088016}" dt="2021-05-04T12:49:09.445" v="174" actId="20577"/>
          <ac:spMkLst>
            <pc:docMk/>
            <pc:sldMk cId="1840220365" sldId="288"/>
            <ac:spMk id="254" creationId="{00000000-0000-0000-0000-000000000000}"/>
          </ac:spMkLst>
        </pc:spChg>
      </pc:sldChg>
      <pc:sldChg chg="add del">
        <pc:chgData name="Cynthia Enciso" userId="7915927f-c5cf-4e1f-876d-e79882ad52fa" providerId="ADAL" clId="{D82E6A5D-0EA3-4D30-AD0E-9BB7F4088016}" dt="2021-05-04T12:47:08.896" v="95" actId="47"/>
        <pc:sldMkLst>
          <pc:docMk/>
          <pc:sldMk cId="0" sldId="289"/>
        </pc:sldMkLst>
      </pc:sldChg>
      <pc:sldChg chg="add">
        <pc:chgData name="Cynthia Enciso" userId="7915927f-c5cf-4e1f-876d-e79882ad52fa" providerId="ADAL" clId="{D82E6A5D-0EA3-4D30-AD0E-9BB7F4088016}" dt="2021-05-04T00:54:07.107" v="89"/>
        <pc:sldMkLst>
          <pc:docMk/>
          <pc:sldMk cId="1216947428" sldId="290"/>
        </pc:sldMkLst>
      </pc:sldChg>
      <pc:sldChg chg="addSp delSp modSp new mod">
        <pc:chgData name="Cynthia Enciso" userId="7915927f-c5cf-4e1f-876d-e79882ad52fa" providerId="ADAL" clId="{D82E6A5D-0EA3-4D30-AD0E-9BB7F4088016}" dt="2021-05-04T22:14:41.820" v="873" actId="20577"/>
        <pc:sldMkLst>
          <pc:docMk/>
          <pc:sldMk cId="505187759" sldId="291"/>
        </pc:sldMkLst>
        <pc:spChg chg="del">
          <ac:chgData name="Cynthia Enciso" userId="7915927f-c5cf-4e1f-876d-e79882ad52fa" providerId="ADAL" clId="{D82E6A5D-0EA3-4D30-AD0E-9BB7F4088016}" dt="2021-05-04T16:53:57.913" v="487" actId="478"/>
          <ac:spMkLst>
            <pc:docMk/>
            <pc:sldMk cId="505187759" sldId="291"/>
            <ac:spMk id="3" creationId="{B01D13E0-43F5-45B0-B437-59302FDA03E1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5" creationId="{9CD02C1C-3494-49AE-B12B-3160C85E8150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6" creationId="{332BB9AB-F01D-4A6C-887B-E5051F34EB8C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7" creationId="{A0EF5980-3A0B-4441-B16A-55910FAC79B4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8" creationId="{F74A3E2D-E2DC-44B0-945C-AD0946FDAD01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9" creationId="{32490ADC-40BD-4076-ACFB-EA379AE4876F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10" creationId="{7702CB42-BDE5-45B8-906A-D93643101C4E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11" creationId="{3844AFFE-0FAB-4986-94E0-4C646FB3DEBD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12" creationId="{DAFD4DC9-E455-45A4-96A1-6710555C6BB7}"/>
          </ac:spMkLst>
        </pc:spChg>
        <pc:spChg chg="add mod">
          <ac:chgData name="Cynthia Enciso" userId="7915927f-c5cf-4e1f-876d-e79882ad52fa" providerId="ADAL" clId="{D82E6A5D-0EA3-4D30-AD0E-9BB7F4088016}" dt="2021-05-04T16:57:18.526" v="574" actId="1076"/>
          <ac:spMkLst>
            <pc:docMk/>
            <pc:sldMk cId="505187759" sldId="291"/>
            <ac:spMk id="13" creationId="{92116A07-7249-4F0D-9779-2ADE3EA07702}"/>
          </ac:spMkLst>
        </pc:spChg>
        <pc:spChg chg="add mod">
          <ac:chgData name="Cynthia Enciso" userId="7915927f-c5cf-4e1f-876d-e79882ad52fa" providerId="ADAL" clId="{D82E6A5D-0EA3-4D30-AD0E-9BB7F4088016}" dt="2021-05-04T16:57:18.526" v="574" actId="1076"/>
          <ac:spMkLst>
            <pc:docMk/>
            <pc:sldMk cId="505187759" sldId="291"/>
            <ac:spMk id="14" creationId="{F9734373-621A-43AE-A54B-EF0102AD0A69}"/>
          </ac:spMkLst>
        </pc:spChg>
        <pc:spChg chg="add mod">
          <ac:chgData name="Cynthia Enciso" userId="7915927f-c5cf-4e1f-876d-e79882ad52fa" providerId="ADAL" clId="{D82E6A5D-0EA3-4D30-AD0E-9BB7F4088016}" dt="2021-05-04T16:57:18.526" v="574" actId="1076"/>
          <ac:spMkLst>
            <pc:docMk/>
            <pc:sldMk cId="505187759" sldId="291"/>
            <ac:spMk id="15" creationId="{9BBD0273-0D5C-4FF9-868F-82CEEAFB22B8}"/>
          </ac:spMkLst>
        </pc:spChg>
        <pc:spChg chg="add mod">
          <ac:chgData name="Cynthia Enciso" userId="7915927f-c5cf-4e1f-876d-e79882ad52fa" providerId="ADAL" clId="{D82E6A5D-0EA3-4D30-AD0E-9BB7F4088016}" dt="2021-05-04T16:57:18.526" v="574" actId="1076"/>
          <ac:spMkLst>
            <pc:docMk/>
            <pc:sldMk cId="505187759" sldId="291"/>
            <ac:spMk id="16" creationId="{168213D6-409A-4103-A033-0F29566C2A4D}"/>
          </ac:spMkLst>
        </pc:spChg>
        <pc:spChg chg="add del mod">
          <ac:chgData name="Cynthia Enciso" userId="7915927f-c5cf-4e1f-876d-e79882ad52fa" providerId="ADAL" clId="{D82E6A5D-0EA3-4D30-AD0E-9BB7F4088016}" dt="2021-05-04T16:55:26.738" v="540" actId="478"/>
          <ac:spMkLst>
            <pc:docMk/>
            <pc:sldMk cId="505187759" sldId="291"/>
            <ac:spMk id="17" creationId="{7169B994-6FD8-4D43-87A0-72511F55FC99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18" creationId="{9AD4842C-C758-47F8-908E-04E21D29FA0C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21" creationId="{6938215F-833C-4D4E-ADB5-CF30F420C4BF}"/>
          </ac:spMkLst>
        </pc:spChg>
        <pc:spChg chg="add del mod">
          <ac:chgData name="Cynthia Enciso" userId="7915927f-c5cf-4e1f-876d-e79882ad52fa" providerId="ADAL" clId="{D82E6A5D-0EA3-4D30-AD0E-9BB7F4088016}" dt="2021-05-04T16:56:18.219" v="561" actId="478"/>
          <ac:spMkLst>
            <pc:docMk/>
            <pc:sldMk cId="505187759" sldId="291"/>
            <ac:spMk id="22" creationId="{04AFAF36-C22F-4766-85B5-7F72100B7245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23" creationId="{772695A1-61C6-4A8F-9FF7-4C483A710E37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24" creationId="{695CFF43-9F3D-444B-AC3B-1578437D1F8E}"/>
          </ac:spMkLst>
        </pc:spChg>
        <pc:spChg chg="add del mod">
          <ac:chgData name="Cynthia Enciso" userId="7915927f-c5cf-4e1f-876d-e79882ad52fa" providerId="ADAL" clId="{D82E6A5D-0EA3-4D30-AD0E-9BB7F4088016}" dt="2021-05-04T16:57:05.525" v="570" actId="478"/>
          <ac:spMkLst>
            <pc:docMk/>
            <pc:sldMk cId="505187759" sldId="291"/>
            <ac:spMk id="25" creationId="{0658F08B-8C50-487B-8BD4-B36F3252037A}"/>
          </ac:spMkLst>
        </pc:spChg>
        <pc:spChg chg="add del mod">
          <ac:chgData name="Cynthia Enciso" userId="7915927f-c5cf-4e1f-876d-e79882ad52fa" providerId="ADAL" clId="{D82E6A5D-0EA3-4D30-AD0E-9BB7F4088016}" dt="2021-05-04T16:57:07.179" v="571" actId="478"/>
          <ac:spMkLst>
            <pc:docMk/>
            <pc:sldMk cId="505187759" sldId="291"/>
            <ac:spMk id="27" creationId="{56834B66-DB6C-4B0B-A1A6-0D902771001F}"/>
          </ac:spMkLst>
        </pc:spChg>
        <pc:spChg chg="add mod">
          <ac:chgData name="Cynthia Enciso" userId="7915927f-c5cf-4e1f-876d-e79882ad52fa" providerId="ADAL" clId="{D82E6A5D-0EA3-4D30-AD0E-9BB7F4088016}" dt="2021-05-04T16:57:18.526" v="574" actId="1076"/>
          <ac:spMkLst>
            <pc:docMk/>
            <pc:sldMk cId="505187759" sldId="291"/>
            <ac:spMk id="28" creationId="{937482B2-843F-49D1-84D3-3D99F02835EE}"/>
          </ac:spMkLst>
        </pc:spChg>
        <pc:spChg chg="add mod">
          <ac:chgData name="Cynthia Enciso" userId="7915927f-c5cf-4e1f-876d-e79882ad52fa" providerId="ADAL" clId="{D82E6A5D-0EA3-4D30-AD0E-9BB7F4088016}" dt="2021-05-04T16:57:18.526" v="574" actId="1076"/>
          <ac:spMkLst>
            <pc:docMk/>
            <pc:sldMk cId="505187759" sldId="291"/>
            <ac:spMk id="29" creationId="{C2B8A8E9-D482-4E89-A5D9-626B2B50703F}"/>
          </ac:spMkLst>
        </pc:spChg>
        <pc:spChg chg="add mod">
          <ac:chgData name="Cynthia Enciso" userId="7915927f-c5cf-4e1f-876d-e79882ad52fa" providerId="ADAL" clId="{D82E6A5D-0EA3-4D30-AD0E-9BB7F4088016}" dt="2021-05-04T22:14:35.855" v="868" actId="20577"/>
          <ac:spMkLst>
            <pc:docMk/>
            <pc:sldMk cId="505187759" sldId="291"/>
            <ac:spMk id="30" creationId="{EEF36EBE-20B0-4A1E-A42D-D44B2FDD98A7}"/>
          </ac:spMkLst>
        </pc:spChg>
        <pc:spChg chg="add mod">
          <ac:chgData name="Cynthia Enciso" userId="7915927f-c5cf-4e1f-876d-e79882ad52fa" providerId="ADAL" clId="{D82E6A5D-0EA3-4D30-AD0E-9BB7F4088016}" dt="2021-05-04T22:14:41.820" v="873" actId="20577"/>
          <ac:spMkLst>
            <pc:docMk/>
            <pc:sldMk cId="505187759" sldId="291"/>
            <ac:spMk id="31" creationId="{21608AFB-C200-42C6-84BD-BEC165A50A42}"/>
          </ac:spMkLst>
        </pc:spChg>
        <pc:cxnChg chg="add mod">
          <ac:chgData name="Cynthia Enciso" userId="7915927f-c5cf-4e1f-876d-e79882ad52fa" providerId="ADAL" clId="{D82E6A5D-0EA3-4D30-AD0E-9BB7F4088016}" dt="2021-05-04T16:57:15.817" v="573" actId="1076"/>
          <ac:cxnSpMkLst>
            <pc:docMk/>
            <pc:sldMk cId="505187759" sldId="291"/>
            <ac:cxnSpMk id="20" creationId="{5B0AC82F-72A2-436F-8C7F-F89F81C97717}"/>
          </ac:cxnSpMkLst>
        </pc:cxnChg>
        <pc:cxnChg chg="add mod">
          <ac:chgData name="Cynthia Enciso" userId="7915927f-c5cf-4e1f-876d-e79882ad52fa" providerId="ADAL" clId="{D82E6A5D-0EA3-4D30-AD0E-9BB7F4088016}" dt="2021-05-04T16:57:18.526" v="574" actId="1076"/>
          <ac:cxnSpMkLst>
            <pc:docMk/>
            <pc:sldMk cId="505187759" sldId="291"/>
            <ac:cxnSpMk id="26" creationId="{32E6D54E-03F8-48AC-8ECB-395F7128BAE0}"/>
          </ac:cxnSpMkLst>
        </pc:cxnChg>
      </pc:sldChg>
      <pc:sldChg chg="addSp delSp modSp new mod">
        <pc:chgData name="Cynthia Enciso" userId="7915927f-c5cf-4e1f-876d-e79882ad52fa" providerId="ADAL" clId="{D82E6A5D-0EA3-4D30-AD0E-9BB7F4088016}" dt="2021-05-04T21:20:15.133" v="831" actId="11529"/>
        <pc:sldMkLst>
          <pc:docMk/>
          <pc:sldMk cId="776407246" sldId="292"/>
        </pc:sldMkLst>
        <pc:spChg chg="del">
          <ac:chgData name="Cynthia Enciso" userId="7915927f-c5cf-4e1f-876d-e79882ad52fa" providerId="ADAL" clId="{D82E6A5D-0EA3-4D30-AD0E-9BB7F4088016}" dt="2021-05-04T21:16:31.663" v="693" actId="478"/>
          <ac:spMkLst>
            <pc:docMk/>
            <pc:sldMk cId="776407246" sldId="292"/>
            <ac:spMk id="3" creationId="{8604188A-7F2D-4575-9C7D-26D1821E2CE8}"/>
          </ac:spMkLst>
        </pc:spChg>
        <pc:spChg chg="add mod">
          <ac:chgData name="Cynthia Enciso" userId="7915927f-c5cf-4e1f-876d-e79882ad52fa" providerId="ADAL" clId="{D82E6A5D-0EA3-4D30-AD0E-9BB7F4088016}" dt="2021-05-04T21:20:10.105" v="830" actId="1076"/>
          <ac:spMkLst>
            <pc:docMk/>
            <pc:sldMk cId="776407246" sldId="292"/>
            <ac:spMk id="5" creationId="{E8689F68-30E4-4EA6-8D2C-294F44650A18}"/>
          </ac:spMkLst>
        </pc:spChg>
        <pc:spChg chg="add mod">
          <ac:chgData name="Cynthia Enciso" userId="7915927f-c5cf-4e1f-876d-e79882ad52fa" providerId="ADAL" clId="{D82E6A5D-0EA3-4D30-AD0E-9BB7F4088016}" dt="2021-05-04T21:19:10.525" v="816" actId="1076"/>
          <ac:spMkLst>
            <pc:docMk/>
            <pc:sldMk cId="776407246" sldId="292"/>
            <ac:spMk id="6" creationId="{B81D37A9-C62F-4690-8969-4089DAB86AD5}"/>
          </ac:spMkLst>
        </pc:spChg>
        <pc:spChg chg="add mod">
          <ac:chgData name="Cynthia Enciso" userId="7915927f-c5cf-4e1f-876d-e79882ad52fa" providerId="ADAL" clId="{D82E6A5D-0EA3-4D30-AD0E-9BB7F4088016}" dt="2021-05-04T21:16:56.481" v="705" actId="14100"/>
          <ac:spMkLst>
            <pc:docMk/>
            <pc:sldMk cId="776407246" sldId="292"/>
            <ac:spMk id="7" creationId="{F1F6A935-A4F6-4C1F-948C-9FAC827B451B}"/>
          </ac:spMkLst>
        </pc:spChg>
        <pc:spChg chg="add mod">
          <ac:chgData name="Cynthia Enciso" userId="7915927f-c5cf-4e1f-876d-e79882ad52fa" providerId="ADAL" clId="{D82E6A5D-0EA3-4D30-AD0E-9BB7F4088016}" dt="2021-05-04T21:17:02.624" v="711" actId="20577"/>
          <ac:spMkLst>
            <pc:docMk/>
            <pc:sldMk cId="776407246" sldId="292"/>
            <ac:spMk id="8" creationId="{68C12DA6-A02E-4F37-A0C1-097B48E8B5CD}"/>
          </ac:spMkLst>
        </pc:spChg>
        <pc:spChg chg="add mod">
          <ac:chgData name="Cynthia Enciso" userId="7915927f-c5cf-4e1f-876d-e79882ad52fa" providerId="ADAL" clId="{D82E6A5D-0EA3-4D30-AD0E-9BB7F4088016}" dt="2021-05-04T21:17:45.201" v="732" actId="14100"/>
          <ac:spMkLst>
            <pc:docMk/>
            <pc:sldMk cId="776407246" sldId="292"/>
            <ac:spMk id="9" creationId="{E1861754-B7FE-4830-81BB-F439FA8CA5B9}"/>
          </ac:spMkLst>
        </pc:spChg>
        <pc:spChg chg="add mod">
          <ac:chgData name="Cynthia Enciso" userId="7915927f-c5cf-4e1f-876d-e79882ad52fa" providerId="ADAL" clId="{D82E6A5D-0EA3-4D30-AD0E-9BB7F4088016}" dt="2021-05-04T21:18:03.112" v="746" actId="1076"/>
          <ac:spMkLst>
            <pc:docMk/>
            <pc:sldMk cId="776407246" sldId="292"/>
            <ac:spMk id="10" creationId="{32131013-6264-4D63-8FED-FDBF54B177C1}"/>
          </ac:spMkLst>
        </pc:spChg>
        <pc:spChg chg="add mod">
          <ac:chgData name="Cynthia Enciso" userId="7915927f-c5cf-4e1f-876d-e79882ad52fa" providerId="ADAL" clId="{D82E6A5D-0EA3-4D30-AD0E-9BB7F4088016}" dt="2021-05-04T21:18:33.192" v="760" actId="20577"/>
          <ac:spMkLst>
            <pc:docMk/>
            <pc:sldMk cId="776407246" sldId="292"/>
            <ac:spMk id="13" creationId="{582E0ED1-053B-4C47-B148-016BC473DBF4}"/>
          </ac:spMkLst>
        </pc:spChg>
        <pc:spChg chg="add mod">
          <ac:chgData name="Cynthia Enciso" userId="7915927f-c5cf-4e1f-876d-e79882ad52fa" providerId="ADAL" clId="{D82E6A5D-0EA3-4D30-AD0E-9BB7F4088016}" dt="2021-05-04T21:18:45.973" v="783" actId="20577"/>
          <ac:spMkLst>
            <pc:docMk/>
            <pc:sldMk cId="776407246" sldId="292"/>
            <ac:spMk id="14" creationId="{911500BA-D730-42B4-9988-0130561811A6}"/>
          </ac:spMkLst>
        </pc:spChg>
        <pc:spChg chg="add mod">
          <ac:chgData name="Cynthia Enciso" userId="7915927f-c5cf-4e1f-876d-e79882ad52fa" providerId="ADAL" clId="{D82E6A5D-0EA3-4D30-AD0E-9BB7F4088016}" dt="2021-05-04T21:18:59.924" v="815" actId="20577"/>
          <ac:spMkLst>
            <pc:docMk/>
            <pc:sldMk cId="776407246" sldId="292"/>
            <ac:spMk id="15" creationId="{80E19B9E-2154-45BB-9A79-2F7C9DF232B5}"/>
          </ac:spMkLst>
        </pc:spChg>
        <pc:spChg chg="add mod">
          <ac:chgData name="Cynthia Enciso" userId="7915927f-c5cf-4e1f-876d-e79882ad52fa" providerId="ADAL" clId="{D82E6A5D-0EA3-4D30-AD0E-9BB7F4088016}" dt="2021-05-04T21:19:33.514" v="825" actId="20577"/>
          <ac:spMkLst>
            <pc:docMk/>
            <pc:sldMk cId="776407246" sldId="292"/>
            <ac:spMk id="16" creationId="{63925A1B-3E3F-465A-9F2B-68C9DFDCDD38}"/>
          </ac:spMkLst>
        </pc:spChg>
        <pc:spChg chg="add mod">
          <ac:chgData name="Cynthia Enciso" userId="7915927f-c5cf-4e1f-876d-e79882ad52fa" providerId="ADAL" clId="{D82E6A5D-0EA3-4D30-AD0E-9BB7F4088016}" dt="2021-05-04T21:19:46.521" v="828" actId="1076"/>
          <ac:spMkLst>
            <pc:docMk/>
            <pc:sldMk cId="776407246" sldId="292"/>
            <ac:spMk id="17" creationId="{2F160EC2-7A27-4D01-BCD2-D3A528FE82E9}"/>
          </ac:spMkLst>
        </pc:spChg>
        <pc:cxnChg chg="add">
          <ac:chgData name="Cynthia Enciso" userId="7915927f-c5cf-4e1f-876d-e79882ad52fa" providerId="ADAL" clId="{D82E6A5D-0EA3-4D30-AD0E-9BB7F4088016}" dt="2021-05-04T21:18:21.764" v="747" actId="11529"/>
          <ac:cxnSpMkLst>
            <pc:docMk/>
            <pc:sldMk cId="776407246" sldId="292"/>
            <ac:cxnSpMk id="12" creationId="{051DA821-962F-4DA8-A3F0-28B034E7A552}"/>
          </ac:cxnSpMkLst>
        </pc:cxnChg>
        <pc:cxnChg chg="add">
          <ac:chgData name="Cynthia Enciso" userId="7915927f-c5cf-4e1f-876d-e79882ad52fa" providerId="ADAL" clId="{D82E6A5D-0EA3-4D30-AD0E-9BB7F4088016}" dt="2021-05-04T21:20:15.133" v="831" actId="11529"/>
          <ac:cxnSpMkLst>
            <pc:docMk/>
            <pc:sldMk cId="776407246" sldId="292"/>
            <ac:cxnSpMk id="19" creationId="{DBF46036-971C-4837-9B83-0AC7240C3027}"/>
          </ac:cxnSpMkLst>
        </pc:cxnChg>
      </pc:sldChg>
    </pc:docChg>
  </pc:docChgLst>
  <pc:docChgLst>
    <pc:chgData name="Cynthia Enciso" userId="S::cynthia.enciso@revature.com::7915927f-c5cf-4e1f-876d-e79882ad52fa" providerId="AD" clId="Web-{1B8330C8-5165-634E-CDFF-0F3FBFCCB857}"/>
    <pc:docChg chg="modSld">
      <pc:chgData name="Cynthia Enciso" userId="S::cynthia.enciso@revature.com::7915927f-c5cf-4e1f-876d-e79882ad52fa" providerId="AD" clId="Web-{1B8330C8-5165-634E-CDFF-0F3FBFCCB857}" dt="2022-06-02T22:09:33.216" v="1" actId="20577"/>
      <pc:docMkLst>
        <pc:docMk/>
      </pc:docMkLst>
      <pc:sldChg chg="modSp">
        <pc:chgData name="Cynthia Enciso" userId="S::cynthia.enciso@revature.com::7915927f-c5cf-4e1f-876d-e79882ad52fa" providerId="AD" clId="Web-{1B8330C8-5165-634E-CDFF-0F3FBFCCB857}" dt="2022-06-02T22:09:33.216" v="1" actId="20577"/>
        <pc:sldMkLst>
          <pc:docMk/>
          <pc:sldMk cId="2441782704" sldId="310"/>
        </pc:sldMkLst>
        <pc:spChg chg="mod">
          <ac:chgData name="Cynthia Enciso" userId="S::cynthia.enciso@revature.com::7915927f-c5cf-4e1f-876d-e79882ad52fa" providerId="AD" clId="Web-{1B8330C8-5165-634E-CDFF-0F3FBFCCB857}" dt="2022-06-02T22:09:33.216" v="1" actId="20577"/>
          <ac:spMkLst>
            <pc:docMk/>
            <pc:sldMk cId="2441782704" sldId="310"/>
            <ac:spMk id="11" creationId="{9EF5386D-BA41-2080-B044-13120A6F5E8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9702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9041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10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36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8520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6796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7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31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558641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313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07681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4953910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215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47085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76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8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 sz="4000" dirty="0"/>
              <a:t>Variables and Datatypes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Primitive Data Types revisit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412696" y="1362172"/>
            <a:ext cx="8383980" cy="5366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r>
              <a:rPr lang="en-US" sz="2590" dirty="0"/>
              <a:t>Primitive Datatypes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byte</a:t>
            </a:r>
            <a:r>
              <a:rPr lang="en-US" sz="2190" dirty="0"/>
              <a:t> – 8-bit non-floating integer number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short</a:t>
            </a:r>
            <a:r>
              <a:rPr lang="en-US" sz="2190" dirty="0"/>
              <a:t> – 16-bit non-floating integer number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int**</a:t>
            </a:r>
            <a:r>
              <a:rPr lang="en-US" sz="2190" dirty="0"/>
              <a:t> – 32-bit non-floating integer number </a:t>
            </a:r>
            <a:r>
              <a:rPr lang="en-US" sz="2190" b="1" dirty="0"/>
              <a:t>[default]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long</a:t>
            </a:r>
            <a:r>
              <a:rPr lang="en-US" sz="2190" dirty="0"/>
              <a:t> – 64-bit non-floating integer number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char</a:t>
            </a:r>
            <a:r>
              <a:rPr lang="en-US" sz="2190" dirty="0"/>
              <a:t> – 16-bit character</a:t>
            </a:r>
          </a:p>
          <a:p>
            <a:pPr lvl="2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1790" dirty="0"/>
              <a:t>Characters are represented using </a:t>
            </a:r>
            <a:r>
              <a:rPr lang="en-US" sz="1790" b="1" dirty="0"/>
              <a:t>character encoding, </a:t>
            </a:r>
            <a:r>
              <a:rPr lang="en-US" sz="1790" dirty="0"/>
              <a:t>or mapping a character to a numerical value. </a:t>
            </a:r>
          </a:p>
          <a:p>
            <a:pPr lvl="2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1790" dirty="0"/>
              <a:t>The numerical value can then be converted into binary.</a:t>
            </a:r>
          </a:p>
          <a:p>
            <a:pPr marL="914400" lvl="2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190" dirty="0"/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float</a:t>
            </a:r>
            <a:r>
              <a:rPr lang="en-US" sz="2190" dirty="0"/>
              <a:t> – 32-bit decimal number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double**</a:t>
            </a:r>
            <a:r>
              <a:rPr lang="en-US" sz="2190" dirty="0"/>
              <a:t> – 64-bit decimal number </a:t>
            </a:r>
            <a:r>
              <a:rPr lang="en-US" sz="2190" b="1" dirty="0"/>
              <a:t>[default]</a:t>
            </a:r>
          </a:p>
          <a:p>
            <a:pPr marL="457200" lvl="1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190" dirty="0"/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 err="1"/>
              <a:t>boolean</a:t>
            </a:r>
            <a:r>
              <a:rPr lang="en-US" sz="2190" b="1" dirty="0"/>
              <a:t> (Boolean)</a:t>
            </a:r>
            <a:r>
              <a:rPr lang="en-US" sz="2190" dirty="0"/>
              <a:t> – a single bit representation of a true or false value (technically stored as at least 8-bits)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022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Variables and Memory</a:t>
            </a: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Variables and their values are stored in memory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 specific location in memory is called an </a:t>
            </a:r>
            <a:r>
              <a:rPr lang="en-US" b="1" dirty="0"/>
              <a:t>address</a:t>
            </a:r>
            <a:endParaRPr b="1"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Each address stores a single byte of data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Most variables then occupy multiple addresses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number of addresses reserved for a single variable is determined by the variable’s type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An int always reserves 4 bytes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number of addresses/bytes reserved determines value range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F621-2F0C-2998-22A8-253616E4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6528C-506F-E694-6CC5-10697CD0A2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 variables created outside of a method are given default values</a:t>
            </a:r>
          </a:p>
          <a:p>
            <a:pPr lvl="1"/>
            <a:r>
              <a:rPr lang="en-US" dirty="0"/>
              <a:t>Boolean variables are given the value </a:t>
            </a:r>
            <a:r>
              <a:rPr lang="en-US" b="1" dirty="0"/>
              <a:t>false</a:t>
            </a:r>
          </a:p>
          <a:p>
            <a:pPr lvl="1"/>
            <a:r>
              <a:rPr lang="en-US" dirty="0"/>
              <a:t>byte, short, and int variables are given the value </a:t>
            </a:r>
            <a:r>
              <a:rPr lang="en-US" b="1" dirty="0"/>
              <a:t>0</a:t>
            </a:r>
          </a:p>
          <a:p>
            <a:pPr lvl="1"/>
            <a:r>
              <a:rPr lang="en-US" dirty="0"/>
              <a:t>char variables are given the value </a:t>
            </a:r>
            <a:r>
              <a:rPr lang="en-US" b="1" dirty="0"/>
              <a:t>'\u0000'</a:t>
            </a:r>
            <a:r>
              <a:rPr lang="en-US" dirty="0"/>
              <a:t> </a:t>
            </a:r>
            <a:endParaRPr lang="en-US" b="1" dirty="0"/>
          </a:p>
          <a:p>
            <a:pPr lvl="2">
              <a:buSzPts val="2400"/>
            </a:pPr>
            <a:r>
              <a:rPr lang="en-US" dirty="0"/>
              <a:t>represents null</a:t>
            </a:r>
          </a:p>
          <a:p>
            <a:pPr lvl="1"/>
            <a:r>
              <a:rPr lang="en-US" dirty="0"/>
              <a:t>long variables are given the value </a:t>
            </a:r>
            <a:r>
              <a:rPr lang="en-US" b="1" dirty="0"/>
              <a:t>0L</a:t>
            </a:r>
          </a:p>
          <a:p>
            <a:pPr lvl="1"/>
            <a:r>
              <a:rPr lang="en-US" dirty="0"/>
              <a:t>float variables are given the value  </a:t>
            </a:r>
            <a:r>
              <a:rPr lang="en-US" b="1" dirty="0"/>
              <a:t>0.0F</a:t>
            </a:r>
          </a:p>
          <a:p>
            <a:pPr lvl="1"/>
            <a:r>
              <a:rPr lang="en-US" dirty="0"/>
              <a:t>double variables are given the value </a:t>
            </a:r>
            <a:r>
              <a:rPr lang="en-US" b="1" dirty="0"/>
              <a:t>0.0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63733-DE6A-BAC8-10E7-3C7CCE820A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38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7ABC-DE4B-4619-9E30-A443598C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1FAC6-4CEE-4A11-B6C3-CBD86B01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latin typeface="Calibri" panose="020F0502020204030204" pitchFamily="34" charset="0"/>
              </a:rPr>
              <a:t>operator:</a:t>
            </a:r>
            <a:r>
              <a:rPr lang="en-US" dirty="0">
                <a:effectLst/>
                <a:latin typeface="Calibri" panose="020F0502020204030204" pitchFamily="34" charset="0"/>
              </a:rPr>
              <a:t> special symbol that can be applied to a set of </a:t>
            </a:r>
            <a:r>
              <a:rPr lang="en-US" b="1" dirty="0">
                <a:effectLst/>
                <a:latin typeface="Calibri" panose="020F0502020204030204" pitchFamily="34" charset="0"/>
              </a:rPr>
              <a:t>operands</a:t>
            </a:r>
            <a:r>
              <a:rPr lang="en-US" dirty="0">
                <a:effectLst/>
                <a:latin typeface="Calibri" panose="020F0502020204030204" pitchFamily="34" charset="0"/>
              </a:rPr>
              <a:t> and that returns a result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The operands are usually some kind of </a:t>
            </a:r>
            <a:r>
              <a:rPr lang="en-US" b="1" dirty="0">
                <a:latin typeface="Calibri" panose="020F0502020204030204" pitchFamily="34" charset="0"/>
              </a:rPr>
              <a:t>expression</a:t>
            </a:r>
            <a:r>
              <a:rPr lang="en-US" dirty="0">
                <a:latin typeface="Calibri" panose="020F0502020204030204" pitchFamily="34" charset="0"/>
              </a:rPr>
              <a:t>, like a variable, literal value, </a:t>
            </a:r>
            <a:r>
              <a:rPr lang="en-US" dirty="0" err="1">
                <a:latin typeface="Calibri" panose="020F0502020204030204" pitchFamily="34" charset="0"/>
              </a:rPr>
              <a:t>etc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94A72-7B8B-4BC1-8981-9641AC05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68EDF-1AA8-45C3-9A5B-AC26E4EA09EA}"/>
              </a:ext>
            </a:extLst>
          </p:cNvPr>
          <p:cNvSpPr txBox="1"/>
          <p:nvPr/>
        </p:nvSpPr>
        <p:spPr>
          <a:xfrm>
            <a:off x="4888433" y="4016546"/>
            <a:ext cx="1572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a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CFF008-9617-492D-A2BF-1BD4DAA429C8}"/>
              </a:ext>
            </a:extLst>
          </p:cNvPr>
          <p:cNvSpPr/>
          <p:nvPr/>
        </p:nvSpPr>
        <p:spPr>
          <a:xfrm>
            <a:off x="7220015" y="3516150"/>
            <a:ext cx="436294" cy="3392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D74366-E74B-4D0C-8630-3C5C16C2A00A}"/>
              </a:ext>
            </a:extLst>
          </p:cNvPr>
          <p:cNvSpPr/>
          <p:nvPr/>
        </p:nvSpPr>
        <p:spPr>
          <a:xfrm>
            <a:off x="7239065" y="4016306"/>
            <a:ext cx="436294" cy="33920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E062B7-5ACC-4B63-87FF-6F1E2DE5CD88}"/>
              </a:ext>
            </a:extLst>
          </p:cNvPr>
          <p:cNvSpPr txBox="1"/>
          <p:nvPr/>
        </p:nvSpPr>
        <p:spPr>
          <a:xfrm>
            <a:off x="7770609" y="351615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EDFCA-623B-44FF-B61D-29D013E10D89}"/>
              </a:ext>
            </a:extLst>
          </p:cNvPr>
          <p:cNvSpPr txBox="1"/>
          <p:nvPr/>
        </p:nvSpPr>
        <p:spPr>
          <a:xfrm>
            <a:off x="7770609" y="399097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B7C08-0EA7-4427-A136-4F2404EB8853}"/>
              </a:ext>
            </a:extLst>
          </p:cNvPr>
          <p:cNvSpPr txBox="1"/>
          <p:nvPr/>
        </p:nvSpPr>
        <p:spPr>
          <a:xfrm>
            <a:off x="1107586" y="4094127"/>
            <a:ext cx="2582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c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en-US" sz="4800" dirty="0">
                <a:solidFill>
                  <a:schemeClr val="accent1"/>
                </a:solidFill>
              </a:rPr>
              <a:t> a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3A17DB-835B-4CA0-9579-33F711BB6352}"/>
              </a:ext>
            </a:extLst>
          </p:cNvPr>
          <p:cNvSpPr txBox="1"/>
          <p:nvPr/>
        </p:nvSpPr>
        <p:spPr>
          <a:xfrm>
            <a:off x="4792251" y="5456419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 operator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FA841-7395-40B0-B720-3F2366B427E8}"/>
              </a:ext>
            </a:extLst>
          </p:cNvPr>
          <p:cNvSpPr txBox="1"/>
          <p:nvPr/>
        </p:nvSpPr>
        <p:spPr>
          <a:xfrm>
            <a:off x="861419" y="5456419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Assignment operator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726A3B-D367-48DD-AF42-7BCF1BF06DE1}"/>
              </a:ext>
            </a:extLst>
          </p:cNvPr>
          <p:cNvCxnSpPr>
            <a:endCxn id="5" idx="2"/>
          </p:cNvCxnSpPr>
          <p:nvPr/>
        </p:nvCxnSpPr>
        <p:spPr>
          <a:xfrm flipV="1">
            <a:off x="5674866" y="4847543"/>
            <a:ext cx="0" cy="531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FDB2DF-F1BA-40F8-A214-3B5CC302133C}"/>
              </a:ext>
            </a:extLst>
          </p:cNvPr>
          <p:cNvCxnSpPr/>
          <p:nvPr/>
        </p:nvCxnSpPr>
        <p:spPr>
          <a:xfrm flipV="1">
            <a:off x="1884736" y="4925123"/>
            <a:ext cx="0" cy="531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431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3FD5-9150-786C-412C-32D62A3B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870D1-27C9-ADD2-35D5-4D00C832FD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2CF8A57-BE2C-58C2-11C7-B6AB1BC018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70758"/>
              </p:ext>
            </p:extLst>
          </p:nvPr>
        </p:nvGraphicFramePr>
        <p:xfrm>
          <a:off x="270336" y="2222205"/>
          <a:ext cx="8714092" cy="3453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3100">
                  <a:extLst>
                    <a:ext uri="{9D8B030D-6E8A-4147-A177-3AD203B41FA5}">
                      <a16:colId xmlns:a16="http://schemas.microsoft.com/office/drawing/2014/main" val="3916710713"/>
                    </a:ext>
                  </a:extLst>
                </a:gridCol>
                <a:gridCol w="6010992">
                  <a:extLst>
                    <a:ext uri="{9D8B030D-6E8A-4147-A177-3AD203B41FA5}">
                      <a16:colId xmlns:a16="http://schemas.microsoft.com/office/drawing/2014/main" val="3238090680"/>
                    </a:ext>
                  </a:extLst>
                </a:gridCol>
              </a:tblGrid>
              <a:tr h="534553">
                <a:tc>
                  <a:txBody>
                    <a:bodyPr/>
                    <a:lstStyle/>
                    <a:p>
                      <a:r>
                        <a:rPr lang="en-US" sz="1800" dirty="0"/>
                        <a:t>Operators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Definition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08126"/>
                  </a:ext>
                </a:extLst>
              </a:tr>
              <a:tr h="534553">
                <a:tc>
                  <a:txBody>
                    <a:bodyPr/>
                    <a:lstStyle/>
                    <a:p>
                      <a:r>
                        <a:rPr lang="en-US" sz="1800" dirty="0"/>
                        <a:t>x * 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Multiplies x and y and returns the value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476840"/>
                  </a:ext>
                </a:extLst>
              </a:tr>
              <a:tr h="534553">
                <a:tc>
                  <a:txBody>
                    <a:bodyPr/>
                    <a:lstStyle/>
                    <a:p>
                      <a:r>
                        <a:rPr lang="en-US" sz="1800" dirty="0"/>
                        <a:t>x / 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Divides x and y and returns the whole number (without the remainder)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21674"/>
                  </a:ext>
                </a:extLst>
              </a:tr>
              <a:tr h="534553">
                <a:tc>
                  <a:txBody>
                    <a:bodyPr/>
                    <a:lstStyle/>
                    <a:p>
                      <a:r>
                        <a:rPr lang="en-US" sz="1800" dirty="0"/>
                        <a:t>x % 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Divides x and y and returns the remainder (without the whole number)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177292"/>
                  </a:ext>
                </a:extLst>
              </a:tr>
              <a:tr h="479591">
                <a:tc>
                  <a:txBody>
                    <a:bodyPr/>
                    <a:lstStyle/>
                    <a:p>
                      <a:r>
                        <a:rPr lang="en-US" sz="1800" dirty="0"/>
                        <a:t>x + y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Adds x and y and returns the value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11145"/>
                  </a:ext>
                </a:extLst>
              </a:tr>
              <a:tr h="625128">
                <a:tc>
                  <a:txBody>
                    <a:bodyPr/>
                    <a:lstStyle/>
                    <a:p>
                      <a:r>
                        <a:rPr lang="en-US" sz="1800" dirty="0"/>
                        <a:t>x - y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Subtracts y from x and returns the value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118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008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43F015-0435-46C4-9637-B46C06547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CC382-8E5A-4DA3-8931-4E6674AC6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73078"/>
            <a:ext cx="8826500" cy="3511809"/>
          </a:xfrm>
        </p:spPr>
        <p:txBody>
          <a:bodyPr/>
          <a:lstStyle/>
          <a:p>
            <a:pPr algn="ctr"/>
            <a:r>
              <a:rPr lang="en-US" sz="4400" b="1" dirty="0"/>
              <a:t>Converting Between Data Types</a:t>
            </a:r>
          </a:p>
        </p:txBody>
      </p:sp>
    </p:spTree>
    <p:extLst>
      <p:ext uri="{BB962C8B-B14F-4D97-AF65-F5344CB8AC3E}">
        <p14:creationId xmlns:p14="http://schemas.microsoft.com/office/powerpoint/2010/main" val="17619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DDA9-3A1C-4517-AD24-98372032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ADF28-6864-403C-B359-721F96341A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2218B4-5FC3-95BE-E0AB-9F6A01939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545241"/>
            <a:ext cx="8383980" cy="4525963"/>
          </a:xfrm>
        </p:spPr>
        <p:txBody>
          <a:bodyPr/>
          <a:lstStyle/>
          <a:p>
            <a:r>
              <a:rPr lang="en-US" b="1" dirty="0"/>
              <a:t>Upcasting:</a:t>
            </a:r>
            <a:r>
              <a:rPr lang="en-US" dirty="0"/>
              <a:t> Converting from a smaller datatype to a larger datatype</a:t>
            </a:r>
          </a:p>
          <a:p>
            <a:pPr lvl="1"/>
            <a:r>
              <a:rPr lang="en-US" dirty="0"/>
              <a:t>Done implicitly </a:t>
            </a:r>
          </a:p>
          <a:p>
            <a:r>
              <a:rPr lang="en-US" b="1" dirty="0" err="1"/>
              <a:t>Downcasting</a:t>
            </a:r>
            <a:r>
              <a:rPr lang="en-US" b="1" dirty="0"/>
              <a:t>:</a:t>
            </a:r>
            <a:r>
              <a:rPr lang="en-US" dirty="0"/>
              <a:t> Converting from a larger datatype to a smaller datatype</a:t>
            </a:r>
          </a:p>
          <a:p>
            <a:pPr lvl="1"/>
            <a:r>
              <a:rPr lang="en-US" dirty="0"/>
              <a:t>You must use a cast operator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A75DB9-592A-0F9F-516C-8489A5E4F0B2}"/>
              </a:ext>
            </a:extLst>
          </p:cNvPr>
          <p:cNvSpPr txBox="1"/>
          <p:nvPr/>
        </p:nvSpPr>
        <p:spPr>
          <a:xfrm>
            <a:off x="656654" y="5312759"/>
            <a:ext cx="3453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int myInt1 = 100</a:t>
            </a:r>
            <a:r>
              <a:rPr lang="en-US" sz="2000" dirty="0"/>
              <a:t>;</a:t>
            </a:r>
          </a:p>
          <a:p>
            <a:r>
              <a:rPr lang="en-US" sz="2000" dirty="0"/>
              <a:t>double myDouble1 = myInt1;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E4B77-97E8-8D8C-B2D6-3AC322D5024E}"/>
              </a:ext>
            </a:extLst>
          </p:cNvPr>
          <p:cNvSpPr txBox="1"/>
          <p:nvPr/>
        </p:nvSpPr>
        <p:spPr>
          <a:xfrm>
            <a:off x="1393233" y="4851094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UPCASTING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F1D3A5-B8D6-D530-C538-8AA11520F399}"/>
              </a:ext>
            </a:extLst>
          </p:cNvPr>
          <p:cNvSpPr txBox="1"/>
          <p:nvPr/>
        </p:nvSpPr>
        <p:spPr>
          <a:xfrm>
            <a:off x="5034161" y="5363318"/>
            <a:ext cx="34531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double myDouble2 = 10.0;</a:t>
            </a:r>
          </a:p>
          <a:p>
            <a:r>
              <a:rPr lang="en-US" sz="2000" dirty="0">
                <a:solidFill>
                  <a:schemeClr val="tx1"/>
                </a:solidFill>
              </a:rPr>
              <a:t>int myInt2 = </a:t>
            </a:r>
            <a:r>
              <a:rPr lang="en-US" sz="2000" dirty="0">
                <a:solidFill>
                  <a:srgbClr val="0070C0"/>
                </a:solidFill>
              </a:rPr>
              <a:t>(int) </a:t>
            </a:r>
            <a:r>
              <a:rPr lang="en-US" sz="2000" dirty="0"/>
              <a:t>myDouble2;</a:t>
            </a:r>
          </a:p>
          <a:p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2EC1E5-1A36-61F2-0CD8-F7183A49618F}"/>
              </a:ext>
            </a:extLst>
          </p:cNvPr>
          <p:cNvSpPr txBox="1"/>
          <p:nvPr/>
        </p:nvSpPr>
        <p:spPr>
          <a:xfrm>
            <a:off x="5409720" y="4901653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DOWNCASTING</a:t>
            </a:r>
          </a:p>
        </p:txBody>
      </p:sp>
    </p:spTree>
    <p:extLst>
      <p:ext uri="{BB962C8B-B14F-4D97-AF65-F5344CB8AC3E}">
        <p14:creationId xmlns:p14="http://schemas.microsoft.com/office/powerpoint/2010/main" val="1443225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0AC3C-94CE-4BCF-9CBC-9FB3C9FC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24108-DE01-4DD1-9C76-64766883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B5171-BFCF-4872-A446-D834C4157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a variable?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an expression?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a statement?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primitive data types?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operators?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mathematical operators?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casting?</a:t>
            </a:r>
          </a:p>
        </p:txBody>
      </p:sp>
    </p:spTree>
    <p:extLst>
      <p:ext uri="{BB962C8B-B14F-4D97-AF65-F5344CB8AC3E}">
        <p14:creationId xmlns:p14="http://schemas.microsoft.com/office/powerpoint/2010/main" val="30906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E51ED-A1D5-4E69-AAB7-2914E6DF55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6AC5C6-9186-481A-9270-1ACE9074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EAFA13-9C86-4AF1-A89A-4FB573DB4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Building Blocks of Code</a:t>
            </a:r>
          </a:p>
          <a:p>
            <a:r>
              <a:rPr lang="en-US" dirty="0"/>
              <a:t>Primitive Data Types</a:t>
            </a:r>
          </a:p>
          <a:p>
            <a:r>
              <a:rPr lang="en-US" dirty="0"/>
              <a:t>Mathematical Operators</a:t>
            </a:r>
          </a:p>
          <a:p>
            <a:r>
              <a:rPr lang="en-US" dirty="0"/>
              <a:t>Casting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76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124361-4933-42E0-953F-F76C71C7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537F-5083-426D-8D61-966126BC8D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1769166"/>
            <a:ext cx="8826500" cy="2308898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Basic Building Blocks of Code</a:t>
            </a:r>
          </a:p>
        </p:txBody>
      </p:sp>
    </p:spTree>
    <p:extLst>
      <p:ext uri="{BB962C8B-B14F-4D97-AF65-F5344CB8AC3E}">
        <p14:creationId xmlns:p14="http://schemas.microsoft.com/office/powerpoint/2010/main" val="4264819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36E8-38C6-4971-ADD2-9D203C2B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A52D6-4156-44B1-A892-218088427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Variables</a:t>
            </a:r>
            <a:r>
              <a:rPr lang="en-US" dirty="0"/>
              <a:t> are named memory locations used to hold information.</a:t>
            </a:r>
          </a:p>
          <a:p>
            <a:pPr lvl="1"/>
            <a:r>
              <a:rPr lang="en-US" dirty="0"/>
              <a:t>Think of them as boxes that can you can put values inside of</a:t>
            </a:r>
          </a:p>
          <a:p>
            <a:r>
              <a:rPr lang="en-US" b="1" dirty="0"/>
              <a:t>Variable declaration: </a:t>
            </a:r>
            <a:r>
              <a:rPr lang="en-US" dirty="0"/>
              <a:t>creating a variable by specifying its datatype and by giving it a name</a:t>
            </a:r>
          </a:p>
          <a:p>
            <a:r>
              <a:rPr lang="en-US" dirty="0"/>
              <a:t>Once a variable is declared, it can be referred to throughout the program by its name</a:t>
            </a:r>
          </a:p>
          <a:p>
            <a:pPr marL="85725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25955-B293-44AD-919F-6916AE89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42C317-4192-9874-A251-F57B07BC12DC}"/>
              </a:ext>
            </a:extLst>
          </p:cNvPr>
          <p:cNvSpPr txBox="1"/>
          <p:nvPr/>
        </p:nvSpPr>
        <p:spPr>
          <a:xfrm>
            <a:off x="972707" y="5539229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int</a:t>
            </a:r>
            <a:r>
              <a:rPr lang="en-US" sz="3600" dirty="0"/>
              <a:t> </a:t>
            </a:r>
            <a:r>
              <a:rPr lang="en-US" sz="3600" dirty="0" err="1">
                <a:solidFill>
                  <a:schemeClr val="accent1"/>
                </a:solidFill>
              </a:rPr>
              <a:t>myNum</a:t>
            </a:r>
            <a:r>
              <a:rPr lang="en-US" sz="3600" dirty="0"/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8CAD71-E50E-15C8-CF89-939033D4C502}"/>
              </a:ext>
            </a:extLst>
          </p:cNvPr>
          <p:cNvSpPr/>
          <p:nvPr/>
        </p:nvSpPr>
        <p:spPr>
          <a:xfrm>
            <a:off x="4778720" y="5539229"/>
            <a:ext cx="253497" cy="23688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EBFD3D-B550-60C3-597D-8A431F1436B4}"/>
              </a:ext>
            </a:extLst>
          </p:cNvPr>
          <p:cNvSpPr/>
          <p:nvPr/>
        </p:nvSpPr>
        <p:spPr>
          <a:xfrm>
            <a:off x="4778720" y="6004617"/>
            <a:ext cx="253497" cy="2368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B6EC9-78F7-FD10-83CF-BE6C25DE8E10}"/>
              </a:ext>
            </a:extLst>
          </p:cNvPr>
          <p:cNvSpPr txBox="1"/>
          <p:nvPr/>
        </p:nvSpPr>
        <p:spPr>
          <a:xfrm>
            <a:off x="5032217" y="5862394"/>
            <a:ext cx="2608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variable’s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5127D-70BB-E83D-4C55-722F8D53E17F}"/>
              </a:ext>
            </a:extLst>
          </p:cNvPr>
          <p:cNvSpPr txBox="1"/>
          <p:nvPr/>
        </p:nvSpPr>
        <p:spPr>
          <a:xfrm>
            <a:off x="5032217" y="5396232"/>
            <a:ext cx="3018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variable’s datatype</a:t>
            </a:r>
          </a:p>
        </p:txBody>
      </p:sp>
    </p:spTree>
    <p:extLst>
      <p:ext uri="{BB962C8B-B14F-4D97-AF65-F5344CB8AC3E}">
        <p14:creationId xmlns:p14="http://schemas.microsoft.com/office/powerpoint/2010/main" val="360599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579F-5B60-4A35-B5E6-51125F73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6DEF6-3785-4BAC-9C3B-BDFAE1DA8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098258"/>
          </a:xfrm>
        </p:spPr>
        <p:txBody>
          <a:bodyPr>
            <a:normAutofit/>
          </a:bodyPr>
          <a:lstStyle/>
          <a:p>
            <a:r>
              <a:rPr lang="en-US" dirty="0"/>
              <a:t>You can assign a variable data to hold by </a:t>
            </a:r>
            <a:r>
              <a:rPr lang="en-US" b="1" dirty="0"/>
              <a:t>initialization or re-assignment.</a:t>
            </a:r>
            <a:endParaRPr lang="en-US" dirty="0"/>
          </a:p>
          <a:p>
            <a:pPr lvl="1"/>
            <a:r>
              <a:rPr lang="en-US" b="1" dirty="0"/>
              <a:t>Initialization: </a:t>
            </a:r>
            <a:r>
              <a:rPr lang="en-US" dirty="0"/>
              <a:t>giving a variable an initial value</a:t>
            </a:r>
          </a:p>
          <a:p>
            <a:pPr lvl="1"/>
            <a:r>
              <a:rPr lang="en-US" b="1" dirty="0"/>
              <a:t>Re-assignment: </a:t>
            </a:r>
            <a:r>
              <a:rPr lang="en-US" dirty="0"/>
              <a:t>giving a variable a new, different value than what it previously had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24EE7-452F-48E2-B54D-9D81B188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5774A-108B-73A6-A1AD-4DD59A9CE08C}"/>
              </a:ext>
            </a:extLst>
          </p:cNvPr>
          <p:cNvSpPr txBox="1"/>
          <p:nvPr/>
        </p:nvSpPr>
        <p:spPr>
          <a:xfrm>
            <a:off x="1038994" y="4287808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int </a:t>
            </a:r>
            <a:r>
              <a:rPr lang="en-US" sz="3600" dirty="0" err="1">
                <a:solidFill>
                  <a:schemeClr val="tx1"/>
                </a:solidFill>
              </a:rPr>
              <a:t>myNum</a:t>
            </a:r>
            <a:r>
              <a:rPr lang="en-US" sz="3600" dirty="0">
                <a:solidFill>
                  <a:schemeClr val="tx1"/>
                </a:solidFill>
              </a:rPr>
              <a:t> = 5</a:t>
            </a:r>
            <a:r>
              <a:rPr lang="en-US" sz="3600" dirty="0"/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CF0D4C-17EA-0958-2D1B-24A41821D903}"/>
              </a:ext>
            </a:extLst>
          </p:cNvPr>
          <p:cNvSpPr txBox="1"/>
          <p:nvPr/>
        </p:nvSpPr>
        <p:spPr>
          <a:xfrm>
            <a:off x="5169853" y="5145721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re-assignment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D848F8-1A89-46DB-5C9D-960D936922A7}"/>
              </a:ext>
            </a:extLst>
          </p:cNvPr>
          <p:cNvSpPr txBox="1"/>
          <p:nvPr/>
        </p:nvSpPr>
        <p:spPr>
          <a:xfrm>
            <a:off x="5169853" y="4409623"/>
            <a:ext cx="177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initialization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F5386D-BA41-2080-B044-13120A6F5E8A}"/>
              </a:ext>
            </a:extLst>
          </p:cNvPr>
          <p:cNvSpPr txBox="1"/>
          <p:nvPr/>
        </p:nvSpPr>
        <p:spPr>
          <a:xfrm>
            <a:off x="1432256" y="5145721"/>
            <a:ext cx="2685351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600" dirty="0" err="1">
                <a:solidFill>
                  <a:schemeClr val="tx1"/>
                </a:solidFill>
              </a:rPr>
              <a:t>myNum</a:t>
            </a:r>
            <a:r>
              <a:rPr lang="en-US" sz="3600">
                <a:solidFill>
                  <a:schemeClr val="tx1"/>
                </a:solidFill>
              </a:rPr>
              <a:t> = 6</a:t>
            </a:r>
            <a:r>
              <a:rPr lang="en-US" sz="3600" dirty="0"/>
              <a:t>;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4E4DB24-71C3-B543-7C57-6026A721E863}"/>
              </a:ext>
            </a:extLst>
          </p:cNvPr>
          <p:cNvSpPr/>
          <p:nvPr/>
        </p:nvSpPr>
        <p:spPr>
          <a:xfrm rot="5400000">
            <a:off x="4569233" y="4452874"/>
            <a:ext cx="280657" cy="3751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8141C01-8F9D-4C98-F4CA-2E58460EDDF6}"/>
              </a:ext>
            </a:extLst>
          </p:cNvPr>
          <p:cNvSpPr/>
          <p:nvPr/>
        </p:nvSpPr>
        <p:spPr>
          <a:xfrm rot="5400000">
            <a:off x="4600365" y="5247964"/>
            <a:ext cx="280657" cy="3751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8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CB8F-0057-4B61-B72F-747D6F86F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2FAFD-56E3-49A6-87C2-06ABA142F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Expressions are segments of code that return a </a:t>
            </a:r>
            <a:r>
              <a:rPr lang="en-US" b="1" i="1" dirty="0"/>
              <a:t>value</a:t>
            </a:r>
            <a:r>
              <a:rPr lang="en-US" i="1" dirty="0"/>
              <a:t>.</a:t>
            </a:r>
          </a:p>
          <a:p>
            <a:r>
              <a:rPr lang="en-US" dirty="0"/>
              <a:t>Some expressions:</a:t>
            </a:r>
          </a:p>
          <a:p>
            <a:pPr lvl="1"/>
            <a:r>
              <a:rPr lang="en-US" dirty="0"/>
              <a:t>A single value</a:t>
            </a:r>
          </a:p>
          <a:p>
            <a:pPr lvl="2"/>
            <a:r>
              <a:rPr lang="en-US" dirty="0"/>
              <a:t>ex) 3</a:t>
            </a:r>
          </a:p>
          <a:p>
            <a:pPr lvl="1"/>
            <a:r>
              <a:rPr lang="en-US" dirty="0"/>
              <a:t>an operation</a:t>
            </a:r>
          </a:p>
          <a:p>
            <a:pPr lvl="2"/>
            <a:r>
              <a:rPr lang="en-US" dirty="0"/>
              <a:t>ex) 3 + 4</a:t>
            </a:r>
          </a:p>
          <a:p>
            <a:pPr lvl="1"/>
            <a:r>
              <a:rPr lang="en-US" dirty="0"/>
              <a:t>a variable</a:t>
            </a:r>
          </a:p>
          <a:p>
            <a:pPr lvl="2"/>
            <a:r>
              <a:rPr lang="en-US" dirty="0"/>
              <a:t>ex) x</a:t>
            </a:r>
          </a:p>
          <a:p>
            <a:pPr lvl="1"/>
            <a:r>
              <a:rPr lang="en-US" dirty="0"/>
              <a:t>A method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9CF8E-048F-49F8-8862-9C8F2B39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2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96AC-145B-44F2-AAC8-6BD267DD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352E8-4AD7-4404-8075-D6F4C5358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71" y="1329268"/>
            <a:ext cx="8891295" cy="52077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statement is a line of code that </a:t>
            </a:r>
            <a:r>
              <a:rPr lang="en-US" b="1" dirty="0"/>
              <a:t>performs a task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 statement is often made up of one or more expressions</a:t>
            </a:r>
          </a:p>
          <a:p>
            <a:pPr lvl="1"/>
            <a:r>
              <a:rPr lang="en-US" dirty="0"/>
              <a:t>They end in semi-colons</a:t>
            </a:r>
          </a:p>
          <a:p>
            <a:pPr lvl="1"/>
            <a:r>
              <a:rPr lang="en-US" dirty="0"/>
              <a:t>They are evaluated from </a:t>
            </a:r>
            <a:r>
              <a:rPr lang="en-US" b="1" dirty="0"/>
              <a:t>inside-out</a:t>
            </a:r>
            <a:r>
              <a:rPr lang="en-US" dirty="0"/>
              <a:t> and then </a:t>
            </a:r>
            <a:r>
              <a:rPr lang="en-US" b="1" dirty="0"/>
              <a:t>left-to-right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(3 + 4);</a:t>
            </a:r>
          </a:p>
          <a:p>
            <a:pPr lvl="3"/>
            <a:r>
              <a:rPr lang="en-US" dirty="0"/>
              <a:t>this statement prints the value 7 to the console</a:t>
            </a:r>
          </a:p>
          <a:p>
            <a:pPr lvl="2"/>
            <a:r>
              <a:rPr lang="en-US" dirty="0"/>
              <a:t>int x = 5;</a:t>
            </a:r>
          </a:p>
          <a:p>
            <a:pPr lvl="3"/>
            <a:r>
              <a:rPr lang="en-US" dirty="0"/>
              <a:t>this statement initializes the variable named x to the value of 5</a:t>
            </a:r>
          </a:p>
          <a:p>
            <a:r>
              <a:rPr lang="en-US" dirty="0"/>
              <a:t>A </a:t>
            </a:r>
            <a:r>
              <a:rPr lang="en-US" b="1" dirty="0"/>
              <a:t>block </a:t>
            </a:r>
            <a:r>
              <a:rPr lang="en-US" dirty="0"/>
              <a:t>is a collection of statements surrounded by curly braces: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 = 5;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System.out.println(x + 3); // prints 8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2C94E-B015-4A68-913D-84044EB7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37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43F015-0435-46C4-9637-B46C06547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CC382-8E5A-4DA3-8931-4E6674AC6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73078"/>
            <a:ext cx="8826500" cy="3511809"/>
          </a:xfrm>
        </p:spPr>
        <p:txBody>
          <a:bodyPr/>
          <a:lstStyle/>
          <a:p>
            <a:pPr algn="ctr"/>
            <a:r>
              <a:rPr lang="en-US" sz="4400" b="1" dirty="0"/>
              <a:t>Primitive Data Types</a:t>
            </a:r>
          </a:p>
        </p:txBody>
      </p:sp>
    </p:spTree>
    <p:extLst>
      <p:ext uri="{BB962C8B-B14F-4D97-AF65-F5344CB8AC3E}">
        <p14:creationId xmlns:p14="http://schemas.microsoft.com/office/powerpoint/2010/main" val="411531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Categories of Variables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412696" y="1362172"/>
            <a:ext cx="8383980" cy="5366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SzPts val="2590"/>
            </a:pPr>
            <a:r>
              <a:rPr lang="en-US" sz="2590" dirty="0"/>
              <a:t>All variables only hold a single value</a:t>
            </a:r>
          </a:p>
          <a:p>
            <a:pPr marL="342900" lvl="0" indent="-342900">
              <a:spcBef>
                <a:spcPts val="0"/>
              </a:spcBef>
              <a:buSzPts val="2590"/>
            </a:pPr>
            <a:r>
              <a:rPr lang="en-US" sz="2590" dirty="0"/>
              <a:t>There are two types of variables:</a:t>
            </a:r>
          </a:p>
          <a:p>
            <a:pPr marL="800100" lvl="1" indent="-342900">
              <a:spcBef>
                <a:spcPts val="0"/>
              </a:spcBef>
              <a:buSzPts val="2590"/>
            </a:pPr>
            <a:r>
              <a:rPr lang="en-US" b="1" dirty="0"/>
              <a:t>Primitive</a:t>
            </a:r>
            <a:r>
              <a:rPr lang="en-US" dirty="0"/>
              <a:t> and </a:t>
            </a:r>
            <a:r>
              <a:rPr lang="en-US" b="1" dirty="0"/>
              <a:t>reference</a:t>
            </a:r>
            <a:r>
              <a:rPr lang="en-US" dirty="0"/>
              <a:t> variables</a:t>
            </a:r>
          </a:p>
          <a:p>
            <a:pPr marL="342900" lvl="0" indent="-342900">
              <a:spcBef>
                <a:spcPts val="518"/>
              </a:spcBef>
              <a:buSzPts val="2590"/>
            </a:pPr>
            <a:r>
              <a:rPr lang="en-US" sz="2590" dirty="0"/>
              <a:t>Primitives reserve a fixed amount of memory to hold a single value of a specific type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lang="en-US" sz="200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lang="en-US" sz="2590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FE247F-F950-4B1F-AA9C-9D48647FB5B0}"/>
              </a:ext>
            </a:extLst>
          </p:cNvPr>
          <p:cNvGrpSpPr/>
          <p:nvPr/>
        </p:nvGrpSpPr>
        <p:grpSpPr>
          <a:xfrm>
            <a:off x="325533" y="3572932"/>
            <a:ext cx="8405771" cy="2647807"/>
            <a:chOff x="325533" y="3345564"/>
            <a:chExt cx="8405771" cy="28751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F86191B-7B9C-458C-AAFA-300CB47F384A}"/>
                </a:ext>
              </a:extLst>
            </p:cNvPr>
            <p:cNvSpPr/>
            <p:nvPr/>
          </p:nvSpPr>
          <p:spPr>
            <a:xfrm>
              <a:off x="325533" y="3345564"/>
              <a:ext cx="8405771" cy="287517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59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Arial"/>
                </a:rPr>
                <a:t>Primitive types</a:t>
              </a:r>
            </a:p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  <a:cs typeface="Arial"/>
                </a:rPr>
                <a:t>Whole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byte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short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***char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int 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long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65241DC-570A-4475-9087-5A43F8527902}"/>
                </a:ext>
              </a:extLst>
            </p:cNvPr>
            <p:cNvSpPr txBox="1"/>
            <p:nvPr/>
          </p:nvSpPr>
          <p:spPr>
            <a:xfrm>
              <a:off x="3460157" y="3897348"/>
              <a:ext cx="2223686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Decimal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float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double</a:t>
              </a:r>
            </a:p>
            <a:p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9EA28E-3733-4345-9D30-6EAAD696BB8D}"/>
                </a:ext>
              </a:extLst>
            </p:cNvPr>
            <p:cNvSpPr txBox="1"/>
            <p:nvPr/>
          </p:nvSpPr>
          <p:spPr>
            <a:xfrm>
              <a:off x="6263525" y="3897349"/>
              <a:ext cx="2090637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Other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 err="1">
                  <a:solidFill>
                    <a:srgbClr val="474C55"/>
                  </a:solidFill>
                </a:rPr>
                <a:t>boolean</a:t>
              </a:r>
              <a:endParaRPr lang="en-US" sz="2400" dirty="0">
                <a:solidFill>
                  <a:srgbClr val="474C55"/>
                </a:solidFill>
              </a:endParaRPr>
            </a:p>
            <a:p>
              <a:pPr marL="457200" lvl="1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endParaRPr lang="en-US" sz="2400" dirty="0">
                <a:solidFill>
                  <a:srgbClr val="474C55"/>
                </a:solidFill>
              </a:endParaRPr>
            </a:p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A018D70E7314A8DC75BB2B3207420" ma:contentTypeVersion="14" ma:contentTypeDescription="Create a new document." ma:contentTypeScope="" ma:versionID="a3635696d09a34d5a22d73ae6f0fe851">
  <xsd:schema xmlns:xsd="http://www.w3.org/2001/XMLSchema" xmlns:xs="http://www.w3.org/2001/XMLSchema" xmlns:p="http://schemas.microsoft.com/office/2006/metadata/properties" xmlns:ns2="ac103a19-bdf8-418d-b382-e3e7aee689c4" xmlns:ns3="b21d101e-4460-4858-9884-bfff178b54d5" targetNamespace="http://schemas.microsoft.com/office/2006/metadata/properties" ma:root="true" ma:fieldsID="03dd7fa0ed52207055fdfd3c24649c3b" ns2:_="" ns3:_="">
    <xsd:import namespace="ac103a19-bdf8-418d-b382-e3e7aee689c4"/>
    <xsd:import namespace="b21d101e-4460-4858-9884-bfff178b54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03a19-bdf8-418d-b382-e3e7aee689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c4358da-3780-45bf-91e2-d742a5320e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1d101e-4460-4858-9884-bfff178b54d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3b28fa3-84d6-48f2-a274-a150a8e20807}" ma:internalName="TaxCatchAll" ma:showField="CatchAllData" ma:web="b21d101e-4460-4858-9884-bfff178b54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21d101e-4460-4858-9884-bfff178b54d5" xsi:nil="true"/>
    <lcf76f155ced4ddcb4097134ff3c332f xmlns="ac103a19-bdf8-418d-b382-e3e7aee689c4">
      <Terms xmlns="http://schemas.microsoft.com/office/infopath/2007/PartnerControls"/>
    </lcf76f155ced4ddcb4097134ff3c332f>
    <MediaLengthInSeconds xmlns="ac103a19-bdf8-418d-b382-e3e7aee689c4" xsi:nil="true"/>
  </documentManagement>
</p:properties>
</file>

<file path=customXml/itemProps1.xml><?xml version="1.0" encoding="utf-8"?>
<ds:datastoreItem xmlns:ds="http://schemas.openxmlformats.org/officeDocument/2006/customXml" ds:itemID="{6B6ED8EE-2DEB-40CD-9DD0-C3A401A368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805105-1FB6-4337-B2EE-11AC75FDA7B5}"/>
</file>

<file path=customXml/itemProps3.xml><?xml version="1.0" encoding="utf-8"?>
<ds:datastoreItem xmlns:ds="http://schemas.openxmlformats.org/officeDocument/2006/customXml" ds:itemID="{656271E3-A881-4EE7-9D0C-5835B85BA3E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4604</TotalTime>
  <Words>743</Words>
  <Application>Microsoft Office PowerPoint</Application>
  <PresentationFormat>On-screen Show (4:3)</PresentationFormat>
  <Paragraphs>154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2_Custom Design</vt:lpstr>
      <vt:lpstr>3_Custom Design</vt:lpstr>
      <vt:lpstr>Variables and Datatypes</vt:lpstr>
      <vt:lpstr>Key Topics</vt:lpstr>
      <vt:lpstr>PowerPoint Presentation</vt:lpstr>
      <vt:lpstr>Creating Variables</vt:lpstr>
      <vt:lpstr>Using Variables</vt:lpstr>
      <vt:lpstr>Expressions</vt:lpstr>
      <vt:lpstr>Statements</vt:lpstr>
      <vt:lpstr>PowerPoint Presentation</vt:lpstr>
      <vt:lpstr>Categories of Variables</vt:lpstr>
      <vt:lpstr>Primitive Data Types revisit</vt:lpstr>
      <vt:lpstr>Variables and Memory</vt:lpstr>
      <vt:lpstr>Default Values</vt:lpstr>
      <vt:lpstr>What is an Operator?</vt:lpstr>
      <vt:lpstr>Mathematical Operators</vt:lpstr>
      <vt:lpstr>PowerPoint Presentation</vt:lpstr>
      <vt:lpstr>Casting</vt:lpstr>
      <vt:lpstr>Recall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References</dc:title>
  <cp:lastModifiedBy>Cynthia Enciso</cp:lastModifiedBy>
  <cp:revision>73</cp:revision>
  <dcterms:modified xsi:type="dcterms:W3CDTF">2022-06-03T16:39:37Z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0x0101009ECA018D70E7314A8DC75BB2B3207420</vt:lpwstr>
  </property>
  <property fmtid="{D5CDD505-2E9C-101B-9397-08002B2CF9AE}" pid="3" name="Order">
    <vt:r8>106600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