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61" r:id="rId4"/>
  </p:sldMasterIdLst>
  <p:notesMasterIdLst>
    <p:notesMasterId r:id="rId28"/>
  </p:notesMasterIdLst>
  <p:sldIdLst>
    <p:sldId id="256" r:id="rId5"/>
    <p:sldId id="282" r:id="rId6"/>
    <p:sldId id="264" r:id="rId7"/>
    <p:sldId id="322" r:id="rId8"/>
    <p:sldId id="327" r:id="rId9"/>
    <p:sldId id="266" r:id="rId10"/>
    <p:sldId id="328" r:id="rId11"/>
    <p:sldId id="329" r:id="rId12"/>
    <p:sldId id="285" r:id="rId13"/>
    <p:sldId id="294" r:id="rId14"/>
    <p:sldId id="275" r:id="rId15"/>
    <p:sldId id="276" r:id="rId16"/>
    <p:sldId id="295" r:id="rId17"/>
    <p:sldId id="287" r:id="rId18"/>
    <p:sldId id="296" r:id="rId19"/>
    <p:sldId id="297" r:id="rId20"/>
    <p:sldId id="298" r:id="rId21"/>
    <p:sldId id="299" r:id="rId22"/>
    <p:sldId id="267" r:id="rId23"/>
    <p:sldId id="269" r:id="rId24"/>
    <p:sldId id="268" r:id="rId25"/>
    <p:sldId id="300" r:id="rId26"/>
    <p:sldId id="272" r:id="rId27"/>
  </p:sldIdLst>
  <p:sldSz cx="9144000" cy="6858000" type="screen4x3"/>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176">
          <p15:clr>
            <a:srgbClr val="A4A3A4"/>
          </p15:clr>
        </p15:guide>
        <p15:guide id="2" orient="horz" pos="763">
          <p15:clr>
            <a:srgbClr val="A4A3A4"/>
          </p15:clr>
        </p15:guide>
        <p15:guide id="3" orient="horz" pos="288">
          <p15:clr>
            <a:srgbClr val="A4A3A4"/>
          </p15:clr>
        </p15:guide>
        <p15:guide id="4" orient="horz" pos="708">
          <p15:clr>
            <a:srgbClr val="A4A3A4"/>
          </p15:clr>
        </p15:guide>
        <p15:guide id="5" pos="240">
          <p15:clr>
            <a:srgbClr val="A4A3A4"/>
          </p15:clr>
        </p15:guide>
        <p15:guide id="6" pos="5035">
          <p15:clr>
            <a:srgbClr val="A4A3A4"/>
          </p15:clr>
        </p15:guide>
        <p15:guide id="7" pos="3437">
          <p15:clr>
            <a:srgbClr val="A4A3A4"/>
          </p15:clr>
        </p15:guide>
        <p15:guide id="8" pos="3495">
          <p15:clr>
            <a:srgbClr val="A4A3A4"/>
          </p15:clr>
        </p15:guide>
        <p15:guide id="9" pos="1825">
          <p15:clr>
            <a:srgbClr val="A4A3A4"/>
          </p15:clr>
        </p15:guide>
        <p15:guide id="10" pos="1882">
          <p15:clr>
            <a:srgbClr val="A4A3A4"/>
          </p15:clr>
        </p15:guide>
        <p15:guide id="11" pos="3399">
          <p15:clr>
            <a:srgbClr val="A4A3A4"/>
          </p15:clr>
        </p15:guide>
        <p15:guide id="12" pos="2122">
          <p15:clr>
            <a:srgbClr val="A4A3A4"/>
          </p15:clr>
        </p15:guide>
        <p15:guide id="13" orient="horz" pos="765">
          <p15:clr>
            <a:srgbClr val="A4A3A4"/>
          </p15:clr>
        </p15:guide>
        <p15:guide id="14" pos="2880">
          <p15:clr>
            <a:srgbClr val="A4A3A4"/>
          </p15:clr>
        </p15:guide>
        <p15:guide id="15" pos="1440">
          <p15:clr>
            <a:srgbClr val="A4A3A4"/>
          </p15:clr>
        </p15:guide>
        <p15:guide id="16" pos="4320">
          <p15:clr>
            <a:srgbClr val="A4A3A4"/>
          </p15:clr>
        </p15:guide>
      </p15:sldGuideLst>
    </p:ext>
    <p:ext uri="{2D200454-40CA-4A62-9FC3-DE9A4176ACB9}">
      <p15:notesGuideLst xmlns:p15="http://schemas.microsoft.com/office/powerpoint/2012/main">
        <p15:guide id="1" orient="horz" pos="3002">
          <p15:clr>
            <a:srgbClr val="A4A3A4"/>
          </p15:clr>
        </p15:guide>
        <p15:guide id="2" pos="2282">
          <p15:clr>
            <a:srgbClr val="A4A3A4"/>
          </p15:clr>
        </p15:guide>
        <p15:guide id="3" orient="horz" pos="2928">
          <p15:clr>
            <a:srgbClr val="A4A3A4"/>
          </p15:clr>
        </p15:guide>
        <p15:guide id="4" pos="2208">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ED73329-AC64-E68A-FE08-06D8D6AA2C59}" name="Cynthia Enciso" initials="CE" userId="S::cynthia.enciso@revature.com::7915927f-c5cf-4e1f-876d-e79882ad52fa"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A5C2"/>
    <a:srgbClr val="F36A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1F2CCC-1933-BC67-17B1-CA172661C6FD}" v="15" dt="2022-06-09T22:18:29.703"/>
    <p1510:client id="{D2BE699F-E4E2-42A3-3B90-A96E7F4FCB2F}" v="4" dt="2022-05-26T20:00:58.553"/>
    <p1510:client id="{EF2CB0FF-190C-31C1-B16E-E24C27785481}" v="13" dt="2022-05-16T19:00:02.2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85" autoAdjust="0"/>
    <p:restoredTop sz="94660"/>
  </p:normalViewPr>
  <p:slideViewPr>
    <p:cSldViewPr snapToGrid="0">
      <p:cViewPr varScale="1">
        <p:scale>
          <a:sx n="72" d="100"/>
          <a:sy n="72" d="100"/>
        </p:scale>
        <p:origin x="1368" y="66"/>
      </p:cViewPr>
      <p:guideLst>
        <p:guide orient="horz" pos="4176"/>
        <p:guide orient="horz" pos="763"/>
        <p:guide orient="horz" pos="288"/>
        <p:guide orient="horz" pos="708"/>
        <p:guide pos="240"/>
        <p:guide pos="5035"/>
        <p:guide pos="3437"/>
        <p:guide pos="3495"/>
        <p:guide pos="1825"/>
        <p:guide pos="1882"/>
        <p:guide pos="3399"/>
        <p:guide pos="2122"/>
        <p:guide orient="horz" pos="765"/>
        <p:guide pos="2880"/>
        <p:guide pos="1440"/>
        <p:guide pos="432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002"/>
        <p:guide pos="228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35" Type="http://schemas.microsoft.com/office/2018/10/relationships/authors" Target="author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ynthia Enciso" userId="S::cynthia.enciso@revature.com::7915927f-c5cf-4e1f-876d-e79882ad52fa" providerId="AD" clId="Web-{EF2CB0FF-190C-31C1-B16E-E24C27785481}"/>
    <pc:docChg chg="mod modSld">
      <pc:chgData name="Cynthia Enciso" userId="S::cynthia.enciso@revature.com::7915927f-c5cf-4e1f-876d-e79882ad52fa" providerId="AD" clId="Web-{EF2CB0FF-190C-31C1-B16E-E24C27785481}" dt="2022-05-16T19:00:02.228" v="79" actId="20577"/>
      <pc:docMkLst>
        <pc:docMk/>
      </pc:docMkLst>
      <pc:sldChg chg="modSp addCm delCm modCm">
        <pc:chgData name="Cynthia Enciso" userId="S::cynthia.enciso@revature.com::7915927f-c5cf-4e1f-876d-e79882ad52fa" providerId="AD" clId="Web-{EF2CB0FF-190C-31C1-B16E-E24C27785481}" dt="2022-05-16T19:00:02.228" v="79" actId="20577"/>
        <pc:sldMkLst>
          <pc:docMk/>
          <pc:sldMk cId="1796440012" sldId="264"/>
        </pc:sldMkLst>
        <pc:spChg chg="mod">
          <ac:chgData name="Cynthia Enciso" userId="S::cynthia.enciso@revature.com::7915927f-c5cf-4e1f-876d-e79882ad52fa" providerId="AD" clId="Web-{EF2CB0FF-190C-31C1-B16E-E24C27785481}" dt="2022-05-16T19:00:02.228" v="79" actId="20577"/>
          <ac:spMkLst>
            <pc:docMk/>
            <pc:sldMk cId="1796440012" sldId="264"/>
            <ac:spMk id="3" creationId="{90B6C1EF-58CD-435A-8C5C-FCF1FB124AB6}"/>
          </ac:spMkLst>
        </pc:spChg>
      </pc:sldChg>
      <pc:sldChg chg="modSp">
        <pc:chgData name="Cynthia Enciso" userId="S::cynthia.enciso@revature.com::7915927f-c5cf-4e1f-876d-e79882ad52fa" providerId="AD" clId="Web-{EF2CB0FF-190C-31C1-B16E-E24C27785481}" dt="2022-05-16T18:59:00.179" v="15" actId="20577"/>
        <pc:sldMkLst>
          <pc:docMk/>
          <pc:sldMk cId="1488757863" sldId="322"/>
        </pc:sldMkLst>
        <pc:spChg chg="mod">
          <ac:chgData name="Cynthia Enciso" userId="S::cynthia.enciso@revature.com::7915927f-c5cf-4e1f-876d-e79882ad52fa" providerId="AD" clId="Web-{EF2CB0FF-190C-31C1-B16E-E24C27785481}" dt="2022-05-16T18:59:00.179" v="15" actId="20577"/>
          <ac:spMkLst>
            <pc:docMk/>
            <pc:sldMk cId="1488757863" sldId="322"/>
            <ac:spMk id="3" creationId="{98368778-AB34-4592-861F-15E457AF24BB}"/>
          </ac:spMkLst>
        </pc:spChg>
      </pc:sldChg>
    </pc:docChg>
  </pc:docChgLst>
  <pc:docChgLst>
    <pc:chgData name="Joseph Highe" userId="S::joseph.highe@revature.com::955b9bf1-2fc3-425c-bb80-056211376f04" providerId="AD" clId="Web-{D2BE699F-E4E2-42A3-3B90-A96E7F4FCB2F}"/>
    <pc:docChg chg="modSld">
      <pc:chgData name="Joseph Highe" userId="S::joseph.highe@revature.com::955b9bf1-2fc3-425c-bb80-056211376f04" providerId="AD" clId="Web-{D2BE699F-E4E2-42A3-3B90-A96E7F4FCB2F}" dt="2022-05-26T20:00:56.865" v="2" actId="20577"/>
      <pc:docMkLst>
        <pc:docMk/>
      </pc:docMkLst>
      <pc:sldChg chg="modSp">
        <pc:chgData name="Joseph Highe" userId="S::joseph.highe@revature.com::955b9bf1-2fc3-425c-bb80-056211376f04" providerId="AD" clId="Web-{D2BE699F-E4E2-42A3-3B90-A96E7F4FCB2F}" dt="2022-05-26T20:00:56.865" v="2" actId="20577"/>
        <pc:sldMkLst>
          <pc:docMk/>
          <pc:sldMk cId="1488757863" sldId="322"/>
        </pc:sldMkLst>
        <pc:spChg chg="mod">
          <ac:chgData name="Joseph Highe" userId="S::joseph.highe@revature.com::955b9bf1-2fc3-425c-bb80-056211376f04" providerId="AD" clId="Web-{D2BE699F-E4E2-42A3-3B90-A96E7F4FCB2F}" dt="2022-05-26T20:00:56.865" v="2" actId="20577"/>
          <ac:spMkLst>
            <pc:docMk/>
            <pc:sldMk cId="1488757863" sldId="322"/>
            <ac:spMk id="3" creationId="{98368778-AB34-4592-861F-15E457AF24BB}"/>
          </ac:spMkLst>
        </pc:spChg>
      </pc:sldChg>
    </pc:docChg>
  </pc:docChgLst>
  <pc:docChgLst>
    <pc:chgData name="Cynthia Enciso" userId="S::cynthia.enciso@revature.com::7915927f-c5cf-4e1f-876d-e79882ad52fa" providerId="AD" clId="Web-{A91F2CCC-1933-BC67-17B1-CA172661C6FD}"/>
    <pc:docChg chg="modSld">
      <pc:chgData name="Cynthia Enciso" userId="S::cynthia.enciso@revature.com::7915927f-c5cf-4e1f-876d-e79882ad52fa" providerId="AD" clId="Web-{A91F2CCC-1933-BC67-17B1-CA172661C6FD}" dt="2022-06-09T22:18:29.375" v="12" actId="20577"/>
      <pc:docMkLst>
        <pc:docMk/>
      </pc:docMkLst>
      <pc:sldChg chg="modSp">
        <pc:chgData name="Cynthia Enciso" userId="S::cynthia.enciso@revature.com::7915927f-c5cf-4e1f-876d-e79882ad52fa" providerId="AD" clId="Web-{A91F2CCC-1933-BC67-17B1-CA172661C6FD}" dt="2022-06-09T22:18:20.047" v="2" actId="20577"/>
        <pc:sldMkLst>
          <pc:docMk/>
          <pc:sldMk cId="1281669046" sldId="266"/>
        </pc:sldMkLst>
        <pc:spChg chg="mod">
          <ac:chgData name="Cynthia Enciso" userId="S::cynthia.enciso@revature.com::7915927f-c5cf-4e1f-876d-e79882ad52fa" providerId="AD" clId="Web-{A91F2CCC-1933-BC67-17B1-CA172661C6FD}" dt="2022-06-09T22:18:20.047" v="2" actId="20577"/>
          <ac:spMkLst>
            <pc:docMk/>
            <pc:sldMk cId="1281669046" sldId="266"/>
            <ac:spMk id="3" creationId="{98368778-AB34-4592-861F-15E457AF24BB}"/>
          </ac:spMkLst>
        </pc:spChg>
      </pc:sldChg>
      <pc:sldChg chg="modSp">
        <pc:chgData name="Cynthia Enciso" userId="S::cynthia.enciso@revature.com::7915927f-c5cf-4e1f-876d-e79882ad52fa" providerId="AD" clId="Web-{A91F2CCC-1933-BC67-17B1-CA172661C6FD}" dt="2022-06-09T22:18:29.375" v="12" actId="20577"/>
        <pc:sldMkLst>
          <pc:docMk/>
          <pc:sldMk cId="3723853242" sldId="329"/>
        </pc:sldMkLst>
        <pc:spChg chg="mod">
          <ac:chgData name="Cynthia Enciso" userId="S::cynthia.enciso@revature.com::7915927f-c5cf-4e1f-876d-e79882ad52fa" providerId="AD" clId="Web-{A91F2CCC-1933-BC67-17B1-CA172661C6FD}" dt="2022-06-09T22:18:29.375" v="12" actId="20577"/>
          <ac:spMkLst>
            <pc:docMk/>
            <pc:sldMk cId="3723853242" sldId="329"/>
            <ac:spMk id="3" creationId="{F23CE559-D62F-4D53-8C53-5182A063157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3037840" cy="464820"/>
          </a:xfrm>
          <a:prstGeom prst="rect">
            <a:avLst/>
          </a:prstGeom>
          <a:noFill/>
          <a:ln>
            <a:noFill/>
          </a:ln>
        </p:spPr>
        <p:txBody>
          <a:bodyPr spcFirstLastPara="1" wrap="square" lIns="93150" tIns="46575" rIns="93150" bIns="46575"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938" y="0"/>
            <a:ext cx="3037840" cy="464820"/>
          </a:xfrm>
          <a:prstGeom prst="rect">
            <a:avLst/>
          </a:prstGeom>
          <a:noFill/>
          <a:ln>
            <a:noFill/>
          </a:ln>
        </p:spPr>
        <p:txBody>
          <a:bodyPr spcFirstLastPara="1" wrap="square" lIns="93150" tIns="46575" rIns="93150" bIns="46575"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415790"/>
            <a:ext cx="5608320" cy="4183380"/>
          </a:xfrm>
          <a:prstGeom prst="rect">
            <a:avLst/>
          </a:prstGeom>
          <a:noFill/>
          <a:ln>
            <a:noFill/>
          </a:ln>
        </p:spPr>
        <p:txBody>
          <a:bodyPr spcFirstLastPara="1" wrap="square" lIns="93150" tIns="46575" rIns="93150" bIns="4657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1" y="8829965"/>
            <a:ext cx="3037840" cy="464820"/>
          </a:xfrm>
          <a:prstGeom prst="rect">
            <a:avLst/>
          </a:prstGeom>
          <a:noFill/>
          <a:ln>
            <a:noFill/>
          </a:ln>
        </p:spPr>
        <p:txBody>
          <a:bodyPr spcFirstLastPara="1" wrap="square" lIns="93150" tIns="46575" rIns="93150" bIns="46575"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938" y="8829965"/>
            <a:ext cx="3037840" cy="464820"/>
          </a:xfrm>
          <a:prstGeom prst="rect">
            <a:avLst/>
          </a:prstGeom>
          <a:noFill/>
          <a:ln>
            <a:noFill/>
          </a:ln>
        </p:spPr>
        <p:txBody>
          <a:bodyPr spcFirstLastPara="1" wrap="square" lIns="93150" tIns="46575" rIns="93150"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0" name="Google Shape;210;p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86" name="Google Shape;286;p1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1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00" name="Google Shape;300;p1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1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93" name="Google Shape;293;p1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17: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21" name="Google Shape;321;p1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3"/>
        <p:cNvGrpSpPr/>
        <p:nvPr/>
      </p:nvGrpSpPr>
      <p:grpSpPr>
        <a:xfrm>
          <a:off x="0" y="0"/>
          <a:ext cx="0" cy="0"/>
          <a:chOff x="0" y="0"/>
          <a:chExt cx="0" cy="0"/>
        </a:xfrm>
      </p:grpSpPr>
      <p:pic>
        <p:nvPicPr>
          <p:cNvPr id="34" name="Google Shape;34;p2"/>
          <p:cNvPicPr preferRelativeResize="0"/>
          <p:nvPr/>
        </p:nvPicPr>
        <p:blipFill rotWithShape="1">
          <a:blip r:embed="rId2">
            <a:alphaModFix/>
          </a:blip>
          <a:srcRect t="33848" b="649"/>
          <a:stretch/>
        </p:blipFill>
        <p:spPr>
          <a:xfrm>
            <a:off x="-1" y="0"/>
            <a:ext cx="9144002" cy="5030078"/>
          </a:xfrm>
          <a:prstGeom prst="rect">
            <a:avLst/>
          </a:prstGeom>
          <a:noFill/>
          <a:ln>
            <a:noFill/>
          </a:ln>
        </p:spPr>
      </p:pic>
      <p:grpSp>
        <p:nvGrpSpPr>
          <p:cNvPr id="35" name="Google Shape;35;p2"/>
          <p:cNvGrpSpPr/>
          <p:nvPr/>
        </p:nvGrpSpPr>
        <p:grpSpPr>
          <a:xfrm>
            <a:off x="496176" y="5451818"/>
            <a:ext cx="3105481" cy="975083"/>
            <a:chOff x="2814452" y="4625522"/>
            <a:chExt cx="5459889" cy="1714337"/>
          </a:xfrm>
        </p:grpSpPr>
        <p:sp>
          <p:nvSpPr>
            <p:cNvPr id="36" name="Google Shape;36;p2"/>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 name="Google Shape;37;p2"/>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 name="Google Shape;38;p2"/>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 name="Google Shape;39;p2"/>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 name="Google Shape;40;p2"/>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 name="Google Shape;41;p2"/>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 name="Google Shape;42;p2"/>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 name="Google Shape;43;p2"/>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 name="Google Shape;44;p2"/>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 name="Google Shape;45;p2"/>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 name="Google Shape;46;p2"/>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 name="Google Shape;47;p2"/>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 name="Google Shape;48;p2"/>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 name="Google Shape;49;p2"/>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 name="Google Shape;50;p2"/>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 name="Google Shape;51;p2"/>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 name="Google Shape;52;p2"/>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 name="Google Shape;53;p2"/>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54" name="Google Shape;54;p2"/>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accent1"/>
              </a:buClr>
              <a:buSzPts val="4400"/>
              <a:buFont typeface="Arial"/>
              <a:buNone/>
              <a:defRPr sz="4400">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b="1">
                <a:solidFill>
                  <a:schemeClr val="lt1"/>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3_Title Only">
  <p:cSld name="3_Title Only">
    <p:spTree>
      <p:nvGrpSpPr>
        <p:cNvPr id="1" name="Shape 195"/>
        <p:cNvGrpSpPr/>
        <p:nvPr/>
      </p:nvGrpSpPr>
      <p:grpSpPr>
        <a:xfrm>
          <a:off x="0" y="0"/>
          <a:ext cx="0" cy="0"/>
          <a:chOff x="0" y="0"/>
          <a:chExt cx="0" cy="0"/>
        </a:xfrm>
      </p:grpSpPr>
      <p:pic>
        <p:nvPicPr>
          <p:cNvPr id="196" name="Google Shape;196;p12"/>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97" name="Google Shape;197;p1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98" name="Google Shape;198;p12"/>
          <p:cNvSpPr>
            <a:spLocks noGrp="1"/>
          </p:cNvSpPr>
          <p:nvPr>
            <p:ph type="dgm" idx="2"/>
          </p:nvPr>
        </p:nvSpPr>
        <p:spPr>
          <a:xfrm>
            <a:off x="133350" y="125413"/>
            <a:ext cx="8850313" cy="6008687"/>
          </a:xfrm>
          <a:prstGeom prst="rect">
            <a:avLst/>
          </a:prstGeom>
          <a:noFill/>
          <a:ln>
            <a:noFill/>
          </a:ln>
        </p:spPr>
        <p:txBody>
          <a:bodyPr spcFirstLastPara="1" wrap="square" lIns="91425" tIns="45700" rIns="91425" bIns="45700" anchor="t" anchorCtr="0"/>
          <a:lstStyle>
            <a:lvl1pPr marR="0" lvl="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R="0" lvl="1"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R="0" lvl="2"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R="0" lvl="3"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R="0" lvl="4"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2_Title Only">
  <p:cSld name="2_Title Only">
    <p:spTree>
      <p:nvGrpSpPr>
        <p:cNvPr id="1" name="Shape 199"/>
        <p:cNvGrpSpPr/>
        <p:nvPr/>
      </p:nvGrpSpPr>
      <p:grpSpPr>
        <a:xfrm>
          <a:off x="0" y="0"/>
          <a:ext cx="0" cy="0"/>
          <a:chOff x="0" y="0"/>
          <a:chExt cx="0" cy="0"/>
        </a:xfrm>
      </p:grpSpPr>
      <p:sp>
        <p:nvSpPr>
          <p:cNvPr id="200" name="Google Shape;200;p13"/>
          <p:cNvSpPr/>
          <p:nvPr/>
        </p:nvSpPr>
        <p:spPr>
          <a:xfrm>
            <a:off x="0" y="6251171"/>
            <a:ext cx="9144000" cy="60682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1" name="Google Shape;201;p1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lt1"/>
                </a:solidFill>
                <a:latin typeface="Arial"/>
                <a:ea typeface="Arial"/>
                <a:cs typeface="Arial"/>
                <a:sym typeface="Arial"/>
              </a:defRPr>
            </a:lvl1pPr>
            <a:lvl2pPr marL="0" lvl="1" indent="0" algn="r">
              <a:spcBef>
                <a:spcPts val="0"/>
              </a:spcBef>
              <a:buNone/>
              <a:defRPr sz="1200" b="0">
                <a:solidFill>
                  <a:schemeClr val="lt1"/>
                </a:solidFill>
                <a:latin typeface="Arial"/>
                <a:ea typeface="Arial"/>
                <a:cs typeface="Arial"/>
                <a:sym typeface="Arial"/>
              </a:defRPr>
            </a:lvl2pPr>
            <a:lvl3pPr marL="0" lvl="2" indent="0" algn="r">
              <a:spcBef>
                <a:spcPts val="0"/>
              </a:spcBef>
              <a:buNone/>
              <a:defRPr sz="1200" b="0">
                <a:solidFill>
                  <a:schemeClr val="lt1"/>
                </a:solidFill>
                <a:latin typeface="Arial"/>
                <a:ea typeface="Arial"/>
                <a:cs typeface="Arial"/>
                <a:sym typeface="Arial"/>
              </a:defRPr>
            </a:lvl3pPr>
            <a:lvl4pPr marL="0" lvl="3" indent="0" algn="r">
              <a:spcBef>
                <a:spcPts val="0"/>
              </a:spcBef>
              <a:buNone/>
              <a:defRPr sz="1200" b="0">
                <a:solidFill>
                  <a:schemeClr val="lt1"/>
                </a:solidFill>
                <a:latin typeface="Arial"/>
                <a:ea typeface="Arial"/>
                <a:cs typeface="Arial"/>
                <a:sym typeface="Arial"/>
              </a:defRPr>
            </a:lvl4pPr>
            <a:lvl5pPr marL="0" lvl="4" indent="0" algn="r">
              <a:spcBef>
                <a:spcPts val="0"/>
              </a:spcBef>
              <a:buNone/>
              <a:defRPr sz="1200" b="0">
                <a:solidFill>
                  <a:schemeClr val="lt1"/>
                </a:solidFill>
                <a:latin typeface="Arial"/>
                <a:ea typeface="Arial"/>
                <a:cs typeface="Arial"/>
                <a:sym typeface="Arial"/>
              </a:defRPr>
            </a:lvl5pPr>
            <a:lvl6pPr marL="0" lvl="5" indent="0" algn="r">
              <a:spcBef>
                <a:spcPts val="0"/>
              </a:spcBef>
              <a:buNone/>
              <a:defRPr sz="1200" b="0">
                <a:solidFill>
                  <a:schemeClr val="lt1"/>
                </a:solidFill>
                <a:latin typeface="Arial"/>
                <a:ea typeface="Arial"/>
                <a:cs typeface="Arial"/>
                <a:sym typeface="Arial"/>
              </a:defRPr>
            </a:lvl6pPr>
            <a:lvl7pPr marL="0" lvl="6" indent="0" algn="r">
              <a:spcBef>
                <a:spcPts val="0"/>
              </a:spcBef>
              <a:buNone/>
              <a:defRPr sz="1200" b="0">
                <a:solidFill>
                  <a:schemeClr val="lt1"/>
                </a:solidFill>
                <a:latin typeface="Arial"/>
                <a:ea typeface="Arial"/>
                <a:cs typeface="Arial"/>
                <a:sym typeface="Arial"/>
              </a:defRPr>
            </a:lvl7pPr>
            <a:lvl8pPr marL="0" lvl="7" indent="0" algn="r">
              <a:spcBef>
                <a:spcPts val="0"/>
              </a:spcBef>
              <a:buNone/>
              <a:defRPr sz="1200" b="0">
                <a:solidFill>
                  <a:schemeClr val="lt1"/>
                </a:solidFill>
                <a:latin typeface="Arial"/>
                <a:ea typeface="Arial"/>
                <a:cs typeface="Arial"/>
                <a:sym typeface="Arial"/>
              </a:defRPr>
            </a:lvl8pPr>
            <a:lvl9pPr marL="0" lvl="8" indent="0" algn="r">
              <a:spcBef>
                <a:spcPts val="0"/>
              </a:spcBef>
              <a:buNone/>
              <a:defRPr sz="1200" b="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202" name="Google Shape;202;p13"/>
          <p:cNvPicPr preferRelativeResize="0"/>
          <p:nvPr/>
        </p:nvPicPr>
        <p:blipFill rotWithShape="1">
          <a:blip r:embed="rId2">
            <a:alphaModFix/>
          </a:blip>
          <a:srcRect/>
          <a:stretch/>
        </p:blipFill>
        <p:spPr>
          <a:xfrm>
            <a:off x="227765" y="6367323"/>
            <a:ext cx="1260213" cy="394766"/>
          </a:xfrm>
          <a:prstGeom prst="rect">
            <a:avLst/>
          </a:prstGeom>
          <a:noFill/>
          <a:ln>
            <a:noFill/>
          </a:ln>
        </p:spPr>
      </p:pic>
      <p:sp>
        <p:nvSpPr>
          <p:cNvPr id="203" name="Google Shape;203;p13"/>
          <p:cNvSpPr txBox="1">
            <a:spLocks noGrp="1"/>
          </p:cNvSpPr>
          <p:nvPr>
            <p:ph type="title"/>
          </p:nvPr>
        </p:nvSpPr>
        <p:spPr>
          <a:xfrm>
            <a:off x="380010" y="-4950"/>
            <a:ext cx="8383980" cy="844535"/>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1"/>
              </a:buClr>
              <a:buSzPts val="2400"/>
              <a:buFont typeface="Arial"/>
              <a:buNone/>
              <a:defRPr>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4" name="Google Shape;204;p13"/>
          <p:cNvSpPr txBox="1">
            <a:spLocks noGrp="1"/>
          </p:cNvSpPr>
          <p:nvPr>
            <p:ph type="body" idx="1"/>
          </p:nvPr>
        </p:nvSpPr>
        <p:spPr>
          <a:xfrm>
            <a:off x="380010" y="1097280"/>
            <a:ext cx="8383980" cy="4910129"/>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5"/>
        <p:cNvGrpSpPr/>
        <p:nvPr/>
      </p:nvGrpSpPr>
      <p:grpSpPr>
        <a:xfrm>
          <a:off x="0" y="0"/>
          <a:ext cx="0" cy="0"/>
          <a:chOff x="0" y="0"/>
          <a:chExt cx="0" cy="0"/>
        </a:xfrm>
      </p:grpSpPr>
      <p:sp>
        <p:nvSpPr>
          <p:cNvPr id="206" name="Google Shape;206;p14"/>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1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6"/>
        <p:cNvGrpSpPr/>
        <p:nvPr/>
      </p:nvGrpSpPr>
      <p:grpSpPr>
        <a:xfrm>
          <a:off x="0" y="0"/>
          <a:ext cx="0" cy="0"/>
          <a:chOff x="0" y="0"/>
          <a:chExt cx="0" cy="0"/>
        </a:xfrm>
      </p:grpSpPr>
      <p:sp>
        <p:nvSpPr>
          <p:cNvPr id="57" name="Google Shape;57;p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9" name="Google Shape;59;p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Only" type="titleOnly">
  <p:cSld name="TITLE_ONLY">
    <p:spTree>
      <p:nvGrpSpPr>
        <p:cNvPr id="1" name="Shape 60"/>
        <p:cNvGrpSpPr/>
        <p:nvPr/>
      </p:nvGrpSpPr>
      <p:grpSpPr>
        <a:xfrm>
          <a:off x="0" y="0"/>
          <a:ext cx="0" cy="0"/>
          <a:chOff x="0" y="0"/>
          <a:chExt cx="0" cy="0"/>
        </a:xfrm>
      </p:grpSpPr>
      <p:sp>
        <p:nvSpPr>
          <p:cNvPr id="61" name="Google Shape;61;p4"/>
          <p:cNvSpPr/>
          <p:nvPr/>
        </p:nvSpPr>
        <p:spPr>
          <a:xfrm rot="10800000" flipH="1">
            <a:off x="0" y="1219200"/>
            <a:ext cx="9144000" cy="5638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2" name="Google Shape;62;p4"/>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3" name="Google Shape;63;p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dk2"/>
              </a:buClr>
              <a:buSzPts val="24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65" name="Google Shape;65;p4"/>
          <p:cNvGrpSpPr/>
          <p:nvPr/>
        </p:nvGrpSpPr>
        <p:grpSpPr>
          <a:xfrm>
            <a:off x="7264458" y="365740"/>
            <a:ext cx="1553308" cy="487719"/>
            <a:chOff x="7264458" y="365740"/>
            <a:chExt cx="1553308" cy="487719"/>
          </a:xfrm>
        </p:grpSpPr>
        <p:sp>
          <p:nvSpPr>
            <p:cNvPr id="66" name="Google Shape;66;p4"/>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 name="Google Shape;67;p4"/>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 name="Google Shape;68;p4"/>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 name="Google Shape;69;p4"/>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 name="Google Shape;70;p4"/>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 name="Google Shape;71;p4"/>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 name="Google Shape;72;p4"/>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 name="Google Shape;73;p4"/>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 name="Google Shape;74;p4"/>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 name="Google Shape;75;p4"/>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 name="Google Shape;76;p4"/>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 name="Google Shape;77;p4"/>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 name="Google Shape;78;p4"/>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 name="Google Shape;79;p4"/>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 name="Google Shape;80;p4"/>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 name="Google Shape;81;p4"/>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 name="Google Shape;82;p4"/>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 name="Google Shape;83;p4"/>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84"/>
        <p:cNvGrpSpPr/>
        <p:nvPr/>
      </p:nvGrpSpPr>
      <p:grpSpPr>
        <a:xfrm>
          <a:off x="0" y="0"/>
          <a:ext cx="0" cy="0"/>
          <a:chOff x="0" y="0"/>
          <a:chExt cx="0" cy="0"/>
        </a:xfrm>
      </p:grpSpPr>
      <p:pic>
        <p:nvPicPr>
          <p:cNvPr id="85" name="Google Shape;85;p5"/>
          <p:cNvPicPr preferRelativeResize="0"/>
          <p:nvPr/>
        </p:nvPicPr>
        <p:blipFill rotWithShape="1">
          <a:blip r:embed="rId2">
            <a:alphaModFix/>
          </a:blip>
          <a:srcRect t="33085" b="1379"/>
          <a:stretch/>
        </p:blipFill>
        <p:spPr>
          <a:xfrm rot="10800000" flipH="1">
            <a:off x="0" y="0"/>
            <a:ext cx="9144000" cy="5030078"/>
          </a:xfrm>
          <a:prstGeom prst="rect">
            <a:avLst/>
          </a:prstGeom>
          <a:noFill/>
          <a:ln>
            <a:noFill/>
          </a:ln>
        </p:spPr>
      </p:pic>
      <p:grpSp>
        <p:nvGrpSpPr>
          <p:cNvPr id="86" name="Google Shape;86;p5"/>
          <p:cNvGrpSpPr/>
          <p:nvPr/>
        </p:nvGrpSpPr>
        <p:grpSpPr>
          <a:xfrm>
            <a:off x="496176" y="5451818"/>
            <a:ext cx="3105481" cy="975083"/>
            <a:chOff x="2814452" y="4625522"/>
            <a:chExt cx="5459889" cy="1714337"/>
          </a:xfrm>
        </p:grpSpPr>
        <p:sp>
          <p:nvSpPr>
            <p:cNvPr id="87" name="Google Shape;87;p5"/>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 name="Google Shape;88;p5"/>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 name="Google Shape;89;p5"/>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 name="Google Shape;90;p5"/>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 name="Google Shape;91;p5"/>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 name="Google Shape;92;p5"/>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 name="Google Shape;93;p5"/>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5"/>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 name="Google Shape;95;p5"/>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 name="Google Shape;96;p5"/>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 name="Google Shape;97;p5"/>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 name="Google Shape;98;p5"/>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 name="Google Shape;99;p5"/>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 name="Google Shape;100;p5"/>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 name="Google Shape;101;p5"/>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 name="Google Shape;102;p5"/>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 name="Google Shape;103;p5"/>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 name="Google Shape;104;p5"/>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05" name="Google Shape;105;p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lt1"/>
              </a:buClr>
              <a:buSzPts val="4400"/>
              <a:buFont typeface="Arial"/>
              <a:buNone/>
              <a:defRPr sz="44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5"/>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a:solidFill>
                  <a:schemeClr val="dk2"/>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p:cSld name="section">
    <p:spTree>
      <p:nvGrpSpPr>
        <p:cNvPr id="1" name="Shape 107"/>
        <p:cNvGrpSpPr/>
        <p:nvPr/>
      </p:nvGrpSpPr>
      <p:grpSpPr>
        <a:xfrm>
          <a:off x="0" y="0"/>
          <a:ext cx="0" cy="0"/>
          <a:chOff x="0" y="0"/>
          <a:chExt cx="0" cy="0"/>
        </a:xfrm>
      </p:grpSpPr>
      <p:sp>
        <p:nvSpPr>
          <p:cNvPr id="108" name="Google Shape;108;p6"/>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09" name="Google Shape;109;p6"/>
          <p:cNvPicPr preferRelativeResize="0"/>
          <p:nvPr/>
        </p:nvPicPr>
        <p:blipFill rotWithShape="1">
          <a:blip r:embed="rId2">
            <a:alphaModFix/>
          </a:blip>
          <a:srcRect t="67499" b="6701"/>
          <a:stretch/>
        </p:blipFill>
        <p:spPr>
          <a:xfrm rot="10800000" flipH="1">
            <a:off x="0" y="1740436"/>
            <a:ext cx="9144000" cy="1502227"/>
          </a:xfrm>
          <a:prstGeom prst="rect">
            <a:avLst/>
          </a:prstGeom>
          <a:noFill/>
          <a:ln>
            <a:noFill/>
          </a:ln>
        </p:spPr>
      </p:pic>
      <p:pic>
        <p:nvPicPr>
          <p:cNvPr id="110" name="Google Shape;110;p6"/>
          <p:cNvPicPr preferRelativeResize="0"/>
          <p:nvPr/>
        </p:nvPicPr>
        <p:blipFill rotWithShape="1">
          <a:blip r:embed="rId3">
            <a:alphaModFix/>
          </a:blip>
          <a:srcRect t="24620" b="16130"/>
          <a:stretch/>
        </p:blipFill>
        <p:spPr>
          <a:xfrm flipH="1">
            <a:off x="2766" y="3242663"/>
            <a:ext cx="9144000" cy="3615334"/>
          </a:xfrm>
          <a:prstGeom prst="rect">
            <a:avLst/>
          </a:prstGeom>
          <a:noFill/>
          <a:ln>
            <a:noFill/>
          </a:ln>
        </p:spPr>
      </p:pic>
      <p:sp>
        <p:nvSpPr>
          <p:cNvPr id="111" name="Google Shape;111;p6"/>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12" name="Google Shape;112;p6"/>
          <p:cNvGrpSpPr/>
          <p:nvPr/>
        </p:nvGrpSpPr>
        <p:grpSpPr>
          <a:xfrm>
            <a:off x="496176" y="382676"/>
            <a:ext cx="3105481" cy="975083"/>
            <a:chOff x="2814452" y="4625522"/>
            <a:chExt cx="5459889" cy="1714337"/>
          </a:xfrm>
        </p:grpSpPr>
        <p:sp>
          <p:nvSpPr>
            <p:cNvPr id="113" name="Google Shape;113;p6"/>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 name="Google Shape;114;p6"/>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5" name="Google Shape;115;p6"/>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6"/>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7" name="Google Shape;117;p6"/>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8" name="Google Shape;118;p6"/>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 name="Google Shape;119;p6"/>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 name="Google Shape;120;p6"/>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 name="Google Shape;121;p6"/>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2" name="Google Shape;122;p6"/>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3" name="Google Shape;123;p6"/>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4" name="Google Shape;124;p6"/>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5" name="Google Shape;125;p6"/>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6" name="Google Shape;126;p6"/>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7" name="Google Shape;127;p6"/>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8" name="Google Shape;128;p6"/>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9" name="Google Shape;129;p6"/>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0" name="Google Shape;130;p6"/>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31" name="Google Shape;131;p6"/>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300"/>
                                  </p:stCondLst>
                                  <p:childTnLst>
                                    <p:set>
                                      <p:cBhvr>
                                        <p:cTn id="6" dur="1" fill="hold">
                                          <p:stCondLst>
                                            <p:cond delay="0"/>
                                          </p:stCondLst>
                                        </p:cTn>
                                        <p:tgtEl>
                                          <p:spTgt spid="110"/>
                                        </p:tgtEl>
                                        <p:attrNameLst>
                                          <p:attrName>style.visibility</p:attrName>
                                        </p:attrNameLst>
                                      </p:cBhvr>
                                      <p:to>
                                        <p:strVal val="visible"/>
                                      </p:to>
                                    </p:set>
                                    <p:anim calcmode="lin" valueType="num">
                                      <p:cBhvr additive="base">
                                        <p:cTn id="7" dur="750"/>
                                        <p:tgtEl>
                                          <p:spTgt spid="110"/>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 calcmode="lin" valueType="num">
                                      <p:cBhvr additive="base">
                                        <p:cTn id="10" dur="750"/>
                                        <p:tgtEl>
                                          <p:spTgt spid="1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2">
  <p:cSld name="section 2">
    <p:spTree>
      <p:nvGrpSpPr>
        <p:cNvPr id="1" name="Shape 132"/>
        <p:cNvGrpSpPr/>
        <p:nvPr/>
      </p:nvGrpSpPr>
      <p:grpSpPr>
        <a:xfrm>
          <a:off x="0" y="0"/>
          <a:ext cx="0" cy="0"/>
          <a:chOff x="0" y="0"/>
          <a:chExt cx="0" cy="0"/>
        </a:xfrm>
      </p:grpSpPr>
      <p:pic>
        <p:nvPicPr>
          <p:cNvPr id="133" name="Google Shape;133;p7"/>
          <p:cNvPicPr preferRelativeResize="0"/>
          <p:nvPr/>
        </p:nvPicPr>
        <p:blipFill rotWithShape="1">
          <a:blip r:embed="rId2">
            <a:alphaModFix/>
          </a:blip>
          <a:srcRect l="6614" t="2065" r="80083" b="1471"/>
          <a:stretch/>
        </p:blipFill>
        <p:spPr>
          <a:xfrm rot="5400000">
            <a:off x="3820885" y="-2080448"/>
            <a:ext cx="1502227" cy="9143997"/>
          </a:xfrm>
          <a:prstGeom prst="rect">
            <a:avLst/>
          </a:prstGeom>
          <a:noFill/>
          <a:ln>
            <a:noFill/>
          </a:ln>
        </p:spPr>
      </p:pic>
      <p:pic>
        <p:nvPicPr>
          <p:cNvPr id="134" name="Google Shape;134;p7"/>
          <p:cNvPicPr preferRelativeResize="0"/>
          <p:nvPr/>
        </p:nvPicPr>
        <p:blipFill rotWithShape="1">
          <a:blip r:embed="rId3">
            <a:alphaModFix/>
          </a:blip>
          <a:srcRect t="20282" b="20282"/>
          <a:stretch/>
        </p:blipFill>
        <p:spPr>
          <a:xfrm>
            <a:off x="0" y="3242662"/>
            <a:ext cx="9144000" cy="3623223"/>
          </a:xfrm>
          <a:prstGeom prst="rect">
            <a:avLst/>
          </a:prstGeom>
          <a:noFill/>
          <a:ln>
            <a:noFill/>
          </a:ln>
        </p:spPr>
      </p:pic>
      <p:sp>
        <p:nvSpPr>
          <p:cNvPr id="135" name="Google Shape;135;p7"/>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36" name="Google Shape;136;p7"/>
          <p:cNvGrpSpPr/>
          <p:nvPr/>
        </p:nvGrpSpPr>
        <p:grpSpPr>
          <a:xfrm>
            <a:off x="496176" y="382676"/>
            <a:ext cx="3105481" cy="975083"/>
            <a:chOff x="2814452" y="4625522"/>
            <a:chExt cx="5459889" cy="1714337"/>
          </a:xfrm>
        </p:grpSpPr>
        <p:sp>
          <p:nvSpPr>
            <p:cNvPr id="137" name="Google Shape;137;p7"/>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8" name="Google Shape;138;p7"/>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9" name="Google Shape;139;p7"/>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0" name="Google Shape;140;p7"/>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1" name="Google Shape;141;p7"/>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2" name="Google Shape;142;p7"/>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3" name="Google Shape;143;p7"/>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4" name="Google Shape;144;p7"/>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5" name="Google Shape;145;p7"/>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6" name="Google Shape;146;p7"/>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7" name="Google Shape;147;p7"/>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8" name="Google Shape;148;p7"/>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9" name="Google Shape;149;p7"/>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0" name="Google Shape;150;p7"/>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1" name="Google Shape;151;p7"/>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2" name="Google Shape;152;p7"/>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3" name="Google Shape;153;p7"/>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4" name="Google Shape;154;p7"/>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55" name="Google Shape;155;p7"/>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33"/>
                                        </p:tgtEl>
                                        <p:attrNameLst>
                                          <p:attrName>style.visibility</p:attrName>
                                        </p:attrNameLst>
                                      </p:cBhvr>
                                      <p:to>
                                        <p:strVal val="visible"/>
                                      </p:to>
                                    </p:set>
                                    <p:anim calcmode="lin" valueType="num">
                                      <p:cBhvr additive="base">
                                        <p:cTn id="7" dur="750"/>
                                        <p:tgtEl>
                                          <p:spTgt spid="133"/>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300"/>
                                  </p:stCondLst>
                                  <p:childTnLst>
                                    <p:set>
                                      <p:cBhvr>
                                        <p:cTn id="9" dur="1" fill="hold">
                                          <p:stCondLst>
                                            <p:cond delay="0"/>
                                          </p:stCondLst>
                                        </p:cTn>
                                        <p:tgtEl>
                                          <p:spTgt spid="134"/>
                                        </p:tgtEl>
                                        <p:attrNameLst>
                                          <p:attrName>style.visibility</p:attrName>
                                        </p:attrNameLst>
                                      </p:cBhvr>
                                      <p:to>
                                        <p:strVal val="visible"/>
                                      </p:to>
                                    </p:set>
                                    <p:anim calcmode="lin" valueType="num">
                                      <p:cBhvr additive="base">
                                        <p:cTn id="10" dur="750"/>
                                        <p:tgtEl>
                                          <p:spTgt spid="13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161"/>
        <p:cNvGrpSpPr/>
        <p:nvPr/>
      </p:nvGrpSpPr>
      <p:grpSpPr>
        <a:xfrm>
          <a:off x="0" y="0"/>
          <a:ext cx="0" cy="0"/>
          <a:chOff x="0" y="0"/>
          <a:chExt cx="0" cy="0"/>
        </a:xfrm>
      </p:grpSpPr>
      <p:sp>
        <p:nvSpPr>
          <p:cNvPr id="162" name="Google Shape;162;p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3" name="Google Shape;163;p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64" name="Google Shape;164;p9"/>
          <p:cNvSpPr txBox="1">
            <a:spLocks noGrp="1"/>
          </p:cNvSpPr>
          <p:nvPr>
            <p:ph type="body" idx="1"/>
          </p:nvPr>
        </p:nvSpPr>
        <p:spPr>
          <a:xfrm>
            <a:off x="4708408" y="1538839"/>
            <a:ext cx="4107743" cy="2416827"/>
          </a:xfrm>
          <a:prstGeom prst="rect">
            <a:avLst/>
          </a:prstGeom>
          <a:noFill/>
          <a:ln>
            <a:noFill/>
          </a:ln>
        </p:spPr>
        <p:txBody>
          <a:bodyPr spcFirstLastPara="1" wrap="square" lIns="91425" tIns="45700" rIns="91425" bIns="45700" anchor="t" anchorCtr="0"/>
          <a:lstStyle>
            <a:lvl1pPr marL="457200" lvl="0" indent="-355600" algn="l">
              <a:spcBef>
                <a:spcPts val="400"/>
              </a:spcBef>
              <a:spcAft>
                <a:spcPts val="0"/>
              </a:spcAft>
              <a:buClr>
                <a:schemeClr val="accent1"/>
              </a:buClr>
              <a:buSzPts val="2000"/>
              <a:buChar char="•"/>
              <a:defRPr sz="2000"/>
            </a:lvl1pPr>
            <a:lvl2pPr marL="914400" lvl="1" indent="-342900" algn="l">
              <a:spcBef>
                <a:spcPts val="360"/>
              </a:spcBef>
              <a:spcAft>
                <a:spcPts val="0"/>
              </a:spcAft>
              <a:buSzPts val="1800"/>
              <a:buChar char="–"/>
              <a:defRPr sz="1800"/>
            </a:lvl2pPr>
            <a:lvl3pPr marL="1371600" lvl="2" indent="-330200" algn="l">
              <a:spcBef>
                <a:spcPts val="320"/>
              </a:spcBef>
              <a:spcAft>
                <a:spcPts val="0"/>
              </a:spcAft>
              <a:buSzPts val="1600"/>
              <a:buChar char="•"/>
              <a:defRPr sz="1600"/>
            </a:lvl3pPr>
            <a:lvl4pPr marL="1828800" lvl="3" indent="-317500" algn="l">
              <a:spcBef>
                <a:spcPts val="280"/>
              </a:spcBef>
              <a:spcAft>
                <a:spcPts val="0"/>
              </a:spcAft>
              <a:buSzPts val="1400"/>
              <a:buChar char="–"/>
              <a:defRPr sz="1400"/>
            </a:lvl4pPr>
            <a:lvl5pPr marL="2286000" lvl="4" indent="-304800" algn="l">
              <a:spcBef>
                <a:spcPts val="24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65" name="Google Shape;165;p9"/>
          <p:cNvSpPr txBox="1">
            <a:spLocks noGrp="1"/>
          </p:cNvSpPr>
          <p:nvPr>
            <p:ph type="body" idx="2"/>
          </p:nvPr>
        </p:nvSpPr>
        <p:spPr>
          <a:xfrm>
            <a:off x="351116" y="1540358"/>
            <a:ext cx="4113904" cy="2415307"/>
          </a:xfrm>
          <a:prstGeom prst="rect">
            <a:avLst/>
          </a:prstGeom>
          <a:noFill/>
          <a:ln>
            <a:noFill/>
          </a:ln>
        </p:spPr>
        <p:txBody>
          <a:bodyPr spcFirstLastPara="1" wrap="square" lIns="91425" tIns="45700" rIns="91425" bIns="45700" anchor="t" anchorCtr="0"/>
          <a:lstStyle>
            <a:lvl1pPr marL="457200" lvl="0" indent="-355600" algn="l">
              <a:spcBef>
                <a:spcPts val="400"/>
              </a:spcBef>
              <a:spcAft>
                <a:spcPts val="0"/>
              </a:spcAft>
              <a:buClr>
                <a:schemeClr val="accent1"/>
              </a:buClr>
              <a:buSzPts val="2000"/>
              <a:buFont typeface="Arial"/>
              <a:buChar char="•"/>
              <a:defRPr sz="2000"/>
            </a:lvl1pPr>
            <a:lvl2pPr marL="914400" lvl="1" indent="-342900" algn="l">
              <a:spcBef>
                <a:spcPts val="360"/>
              </a:spcBef>
              <a:spcAft>
                <a:spcPts val="0"/>
              </a:spcAft>
              <a:buClr>
                <a:schemeClr val="accent1"/>
              </a:buClr>
              <a:buSzPts val="1800"/>
              <a:buChar char="–"/>
              <a:defRPr sz="1800"/>
            </a:lvl2pPr>
            <a:lvl3pPr marL="1371600" lvl="2" indent="-330200" algn="l">
              <a:spcBef>
                <a:spcPts val="320"/>
              </a:spcBef>
              <a:spcAft>
                <a:spcPts val="0"/>
              </a:spcAft>
              <a:buSzPts val="1600"/>
              <a:buChar char="•"/>
              <a:defRPr sz="1600"/>
            </a:lvl3pPr>
            <a:lvl4pPr marL="1828800" lvl="3" indent="-317500" algn="l">
              <a:spcBef>
                <a:spcPts val="280"/>
              </a:spcBef>
              <a:spcAft>
                <a:spcPts val="0"/>
              </a:spcAft>
              <a:buSzPts val="1400"/>
              <a:buChar char="–"/>
              <a:defRPr sz="1400"/>
            </a:lvl4pPr>
            <a:lvl5pPr marL="2286000" lvl="4" indent="-304800" algn="l">
              <a:spcBef>
                <a:spcPts val="24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66" name="Google Shape;166;p9"/>
          <p:cNvSpPr txBox="1">
            <a:spLocks noGrp="1"/>
          </p:cNvSpPr>
          <p:nvPr>
            <p:ph type="body" idx="3"/>
          </p:nvPr>
        </p:nvSpPr>
        <p:spPr>
          <a:xfrm>
            <a:off x="4708408" y="4099159"/>
            <a:ext cx="4107743" cy="2416827"/>
          </a:xfrm>
          <a:prstGeom prst="rect">
            <a:avLst/>
          </a:prstGeom>
          <a:noFill/>
          <a:ln>
            <a:noFill/>
          </a:ln>
        </p:spPr>
        <p:txBody>
          <a:bodyPr spcFirstLastPara="1" wrap="square" lIns="91425" tIns="45700" rIns="91425" bIns="45700" anchor="t" anchorCtr="0"/>
          <a:lstStyle>
            <a:lvl1pPr marL="457200" lvl="0" indent="-355600" algn="l">
              <a:spcBef>
                <a:spcPts val="400"/>
              </a:spcBef>
              <a:spcAft>
                <a:spcPts val="0"/>
              </a:spcAft>
              <a:buClr>
                <a:schemeClr val="accent1"/>
              </a:buClr>
              <a:buSzPts val="2000"/>
              <a:buChar char="•"/>
              <a:defRPr sz="2000"/>
            </a:lvl1pPr>
            <a:lvl2pPr marL="914400" lvl="1" indent="-342900" algn="l">
              <a:spcBef>
                <a:spcPts val="360"/>
              </a:spcBef>
              <a:spcAft>
                <a:spcPts val="0"/>
              </a:spcAft>
              <a:buSzPts val="1800"/>
              <a:buChar char="–"/>
              <a:defRPr sz="1800"/>
            </a:lvl2pPr>
            <a:lvl3pPr marL="1371600" lvl="2" indent="-330200" algn="l">
              <a:spcBef>
                <a:spcPts val="320"/>
              </a:spcBef>
              <a:spcAft>
                <a:spcPts val="0"/>
              </a:spcAft>
              <a:buSzPts val="1600"/>
              <a:buChar char="•"/>
              <a:defRPr sz="1600"/>
            </a:lvl3pPr>
            <a:lvl4pPr marL="1828800" lvl="3" indent="-317500" algn="l">
              <a:spcBef>
                <a:spcPts val="280"/>
              </a:spcBef>
              <a:spcAft>
                <a:spcPts val="0"/>
              </a:spcAft>
              <a:buSzPts val="1400"/>
              <a:buChar char="–"/>
              <a:defRPr sz="1400"/>
            </a:lvl4pPr>
            <a:lvl5pPr marL="2286000" lvl="4" indent="-304800" algn="l">
              <a:spcBef>
                <a:spcPts val="24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67" name="Google Shape;167;p9"/>
          <p:cNvSpPr txBox="1">
            <a:spLocks noGrp="1"/>
          </p:cNvSpPr>
          <p:nvPr>
            <p:ph type="body" idx="4"/>
          </p:nvPr>
        </p:nvSpPr>
        <p:spPr>
          <a:xfrm>
            <a:off x="351116" y="4100678"/>
            <a:ext cx="4113904" cy="2415307"/>
          </a:xfrm>
          <a:prstGeom prst="rect">
            <a:avLst/>
          </a:prstGeom>
          <a:noFill/>
          <a:ln>
            <a:noFill/>
          </a:ln>
        </p:spPr>
        <p:txBody>
          <a:bodyPr spcFirstLastPara="1" wrap="square" lIns="91425" tIns="45700" rIns="91425" bIns="45700" anchor="t" anchorCtr="0"/>
          <a:lstStyle>
            <a:lvl1pPr marL="457200" lvl="0" indent="-355600" algn="l">
              <a:spcBef>
                <a:spcPts val="400"/>
              </a:spcBef>
              <a:spcAft>
                <a:spcPts val="0"/>
              </a:spcAft>
              <a:buClr>
                <a:schemeClr val="accent1"/>
              </a:buClr>
              <a:buSzPts val="2000"/>
              <a:buFont typeface="Arial"/>
              <a:buChar char="•"/>
              <a:defRPr sz="2000"/>
            </a:lvl1pPr>
            <a:lvl2pPr marL="914400" lvl="1" indent="-342900" algn="l">
              <a:spcBef>
                <a:spcPts val="360"/>
              </a:spcBef>
              <a:spcAft>
                <a:spcPts val="0"/>
              </a:spcAft>
              <a:buClr>
                <a:schemeClr val="accent1"/>
              </a:buClr>
              <a:buSzPts val="1800"/>
              <a:buChar char="–"/>
              <a:defRPr sz="1800"/>
            </a:lvl2pPr>
            <a:lvl3pPr marL="1371600" lvl="2" indent="-330200" algn="l">
              <a:spcBef>
                <a:spcPts val="320"/>
              </a:spcBef>
              <a:spcAft>
                <a:spcPts val="0"/>
              </a:spcAft>
              <a:buSzPts val="1600"/>
              <a:buChar char="•"/>
              <a:defRPr sz="1600"/>
            </a:lvl3pPr>
            <a:lvl4pPr marL="1828800" lvl="3" indent="-317500" algn="l">
              <a:spcBef>
                <a:spcPts val="280"/>
              </a:spcBef>
              <a:spcAft>
                <a:spcPts val="0"/>
              </a:spcAft>
              <a:buSzPts val="1400"/>
              <a:buChar char="–"/>
              <a:defRPr sz="1400"/>
            </a:lvl4pPr>
            <a:lvl5pPr marL="2286000" lvl="4" indent="-304800" algn="l">
              <a:spcBef>
                <a:spcPts val="24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Title Only">
  <p:cSld name="Title Only">
    <p:spTree>
      <p:nvGrpSpPr>
        <p:cNvPr id="1" name="Shape 168"/>
        <p:cNvGrpSpPr/>
        <p:nvPr/>
      </p:nvGrpSpPr>
      <p:grpSpPr>
        <a:xfrm>
          <a:off x="0" y="0"/>
          <a:ext cx="0" cy="0"/>
          <a:chOff x="0" y="0"/>
          <a:chExt cx="0" cy="0"/>
        </a:xfrm>
      </p:grpSpPr>
      <p:pic>
        <p:nvPicPr>
          <p:cNvPr id="169" name="Google Shape;169;p10"/>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70" name="Google Shape;170;p1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71" name="Google Shape;171;p10"/>
          <p:cNvSpPr txBox="1">
            <a:spLocks noGrp="1"/>
          </p:cNvSpPr>
          <p:nvPr>
            <p:ph type="body" idx="1"/>
          </p:nvPr>
        </p:nvSpPr>
        <p:spPr>
          <a:xfrm>
            <a:off x="157163" y="133350"/>
            <a:ext cx="8826500" cy="5951538"/>
          </a:xfrm>
          <a:prstGeom prst="rect">
            <a:avLst/>
          </a:prstGeom>
          <a:noFill/>
          <a:ln>
            <a:noFill/>
          </a:ln>
        </p:spPr>
        <p:txBody>
          <a:bodyPr spcFirstLastPara="1" wrap="square" lIns="91425" tIns="45700" rIns="91425" bIns="45700" anchor="t" anchorCtr="0"/>
          <a:lstStyle>
            <a:lvl1pPr marL="457200" lvl="0" indent="-228600" algn="l">
              <a:spcBef>
                <a:spcPts val="560"/>
              </a:spcBef>
              <a:spcAft>
                <a:spcPts val="0"/>
              </a:spcAft>
              <a:buSzPts val="2800"/>
              <a:buNone/>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 white">
  <p:cSld name="title only - white">
    <p:spTree>
      <p:nvGrpSpPr>
        <p:cNvPr id="1" name="Shape 172"/>
        <p:cNvGrpSpPr/>
        <p:nvPr/>
      </p:nvGrpSpPr>
      <p:grpSpPr>
        <a:xfrm>
          <a:off x="0" y="0"/>
          <a:ext cx="0" cy="0"/>
          <a:chOff x="0" y="0"/>
          <a:chExt cx="0" cy="0"/>
        </a:xfrm>
      </p:grpSpPr>
      <p:sp>
        <p:nvSpPr>
          <p:cNvPr id="173" name="Google Shape;173;p11"/>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1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3"/>
              </a:buClr>
              <a:buSzPts val="2400"/>
              <a:buFont typeface="Arial"/>
              <a:buNone/>
              <a:defRPr>
                <a:solidFill>
                  <a:schemeClr val="accent3"/>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5" name="Google Shape;175;p1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176" name="Google Shape;176;p11"/>
          <p:cNvGrpSpPr/>
          <p:nvPr/>
        </p:nvGrpSpPr>
        <p:grpSpPr>
          <a:xfrm>
            <a:off x="7264458" y="365740"/>
            <a:ext cx="1553308" cy="487719"/>
            <a:chOff x="7264458" y="365740"/>
            <a:chExt cx="1553308" cy="487719"/>
          </a:xfrm>
        </p:grpSpPr>
        <p:sp>
          <p:nvSpPr>
            <p:cNvPr id="177" name="Google Shape;177;p11"/>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8" name="Google Shape;178;p11"/>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9" name="Google Shape;179;p11"/>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0" name="Google Shape;180;p11"/>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1" name="Google Shape;181;p11"/>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2" name="Google Shape;182;p11"/>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3" name="Google Shape;183;p11"/>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4" name="Google Shape;184;p11"/>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5" name="Google Shape;185;p11"/>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6" name="Google Shape;186;p11"/>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7" name="Google Shape;187;p11"/>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8" name="Google Shape;188;p11"/>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9" name="Google Shape;189;p11"/>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0" name="Google Shape;190;p11"/>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1" name="Google Shape;191;p11"/>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2" name="Google Shape;192;p11"/>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3" name="Google Shape;193;p11"/>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4" name="Google Shape;194;p11"/>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9144000" cy="12192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11" name="Google Shape;11;p1"/>
          <p:cNvGrpSpPr/>
          <p:nvPr/>
        </p:nvGrpSpPr>
        <p:grpSpPr>
          <a:xfrm>
            <a:off x="7264458" y="365740"/>
            <a:ext cx="1553307" cy="487719"/>
            <a:chOff x="166688" y="-3240088"/>
            <a:chExt cx="9136063" cy="2868613"/>
          </a:xfrm>
        </p:grpSpPr>
        <p:sp>
          <p:nvSpPr>
            <p:cNvPr id="12" name="Google Shape;12;p1"/>
            <p:cNvSpPr/>
            <p:nvPr/>
          </p:nvSpPr>
          <p:spPr>
            <a:xfrm>
              <a:off x="166688" y="-1244600"/>
              <a:ext cx="876300" cy="850900"/>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 name="Google Shape;13;p1"/>
            <p:cNvSpPr/>
            <p:nvPr/>
          </p:nvSpPr>
          <p:spPr>
            <a:xfrm>
              <a:off x="1258888" y="-1244600"/>
              <a:ext cx="774700" cy="850900"/>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 name="Google Shape;14;p1"/>
            <p:cNvSpPr/>
            <p:nvPr/>
          </p:nvSpPr>
          <p:spPr>
            <a:xfrm>
              <a:off x="2219326" y="-1244600"/>
              <a:ext cx="906463" cy="850900"/>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 name="Google Shape;15;p1"/>
            <p:cNvSpPr/>
            <p:nvPr/>
          </p:nvSpPr>
          <p:spPr>
            <a:xfrm>
              <a:off x="3125788" y="-1244600"/>
              <a:ext cx="1017588" cy="850900"/>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 name="Google Shape;16;p1"/>
            <p:cNvSpPr/>
            <p:nvPr/>
          </p:nvSpPr>
          <p:spPr>
            <a:xfrm>
              <a:off x="4106863" y="-1244600"/>
              <a:ext cx="928688" cy="850900"/>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 name="Google Shape;17;p1"/>
            <p:cNvSpPr/>
            <p:nvPr/>
          </p:nvSpPr>
          <p:spPr>
            <a:xfrm>
              <a:off x="5214938" y="-1244600"/>
              <a:ext cx="906463" cy="873125"/>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 name="Google Shape;18;p1"/>
            <p:cNvSpPr/>
            <p:nvPr/>
          </p:nvSpPr>
          <p:spPr>
            <a:xfrm>
              <a:off x="6384926" y="-1244600"/>
              <a:ext cx="873125" cy="850900"/>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 name="Google Shape;19;p1"/>
            <p:cNvSpPr/>
            <p:nvPr/>
          </p:nvSpPr>
          <p:spPr>
            <a:xfrm>
              <a:off x="7477126" y="-1244600"/>
              <a:ext cx="774700" cy="850900"/>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 name="Google Shape;20;p1"/>
            <p:cNvSpPr/>
            <p:nvPr/>
          </p:nvSpPr>
          <p:spPr>
            <a:xfrm>
              <a:off x="3233738" y="-1751013"/>
              <a:ext cx="152400" cy="146050"/>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 name="Google Shape;21;p1"/>
            <p:cNvSpPr/>
            <p:nvPr/>
          </p:nvSpPr>
          <p:spPr>
            <a:xfrm>
              <a:off x="3719513" y="-2219325"/>
              <a:ext cx="219075" cy="263525"/>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 name="Google Shape;22;p1"/>
            <p:cNvSpPr/>
            <p:nvPr/>
          </p:nvSpPr>
          <p:spPr>
            <a:xfrm>
              <a:off x="4289426" y="-2582863"/>
              <a:ext cx="222250" cy="407988"/>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1"/>
            <p:cNvSpPr/>
            <p:nvPr/>
          </p:nvSpPr>
          <p:spPr>
            <a:xfrm>
              <a:off x="4910138" y="-2876550"/>
              <a:ext cx="188913" cy="561975"/>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 name="Google Shape;24;p1"/>
            <p:cNvSpPr/>
            <p:nvPr/>
          </p:nvSpPr>
          <p:spPr>
            <a:xfrm>
              <a:off x="5541963" y="-3081338"/>
              <a:ext cx="174625" cy="70326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 name="Google Shape;25;p1"/>
            <p:cNvSpPr/>
            <p:nvPr/>
          </p:nvSpPr>
          <p:spPr>
            <a:xfrm>
              <a:off x="6140451" y="-3203575"/>
              <a:ext cx="271463" cy="83185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 name="Google Shape;26;p1"/>
            <p:cNvSpPr/>
            <p:nvPr/>
          </p:nvSpPr>
          <p:spPr>
            <a:xfrm>
              <a:off x="6724651" y="-3240088"/>
              <a:ext cx="404813" cy="95091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 name="Google Shape;27;p1"/>
            <p:cNvSpPr/>
            <p:nvPr/>
          </p:nvSpPr>
          <p:spPr>
            <a:xfrm>
              <a:off x="7299326" y="-3173413"/>
              <a:ext cx="558800" cy="1039813"/>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 name="Google Shape;28;p1"/>
            <p:cNvSpPr/>
            <p:nvPr/>
          </p:nvSpPr>
          <p:spPr>
            <a:xfrm>
              <a:off x="7864476" y="-3006725"/>
              <a:ext cx="720725" cy="1103313"/>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 name="Google Shape;29;p1"/>
            <p:cNvSpPr/>
            <p:nvPr/>
          </p:nvSpPr>
          <p:spPr>
            <a:xfrm>
              <a:off x="8393113" y="-2740025"/>
              <a:ext cx="909638" cy="1138238"/>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30" name="Google Shape;30;p1"/>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1" name="Google Shape;31;p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u="none">
                <a:solidFill>
                  <a:schemeClr val="accent2"/>
                </a:solidFill>
                <a:latin typeface="Arial"/>
                <a:ea typeface="Arial"/>
                <a:cs typeface="Arial"/>
                <a:sym typeface="Arial"/>
              </a:defRPr>
            </a:lvl1pPr>
            <a:lvl2pPr marL="0" marR="0" lvl="1" indent="0" algn="r" rtl="0">
              <a:spcBef>
                <a:spcPts val="0"/>
              </a:spcBef>
              <a:buNone/>
              <a:defRPr sz="1200" b="0" u="none">
                <a:solidFill>
                  <a:schemeClr val="accent2"/>
                </a:solidFill>
                <a:latin typeface="Arial"/>
                <a:ea typeface="Arial"/>
                <a:cs typeface="Arial"/>
                <a:sym typeface="Arial"/>
              </a:defRPr>
            </a:lvl2pPr>
            <a:lvl3pPr marL="0" marR="0" lvl="2" indent="0" algn="r" rtl="0">
              <a:spcBef>
                <a:spcPts val="0"/>
              </a:spcBef>
              <a:buNone/>
              <a:defRPr sz="1200" b="0" u="none">
                <a:solidFill>
                  <a:schemeClr val="accent2"/>
                </a:solidFill>
                <a:latin typeface="Arial"/>
                <a:ea typeface="Arial"/>
                <a:cs typeface="Arial"/>
                <a:sym typeface="Arial"/>
              </a:defRPr>
            </a:lvl3pPr>
            <a:lvl4pPr marL="0" marR="0" lvl="3" indent="0" algn="r" rtl="0">
              <a:spcBef>
                <a:spcPts val="0"/>
              </a:spcBef>
              <a:buNone/>
              <a:defRPr sz="1200" b="0" u="none">
                <a:solidFill>
                  <a:schemeClr val="accent2"/>
                </a:solidFill>
                <a:latin typeface="Arial"/>
                <a:ea typeface="Arial"/>
                <a:cs typeface="Arial"/>
                <a:sym typeface="Arial"/>
              </a:defRPr>
            </a:lvl4pPr>
            <a:lvl5pPr marL="0" marR="0" lvl="4" indent="0" algn="r" rtl="0">
              <a:spcBef>
                <a:spcPts val="0"/>
              </a:spcBef>
              <a:buNone/>
              <a:defRPr sz="1200" b="0" u="none">
                <a:solidFill>
                  <a:schemeClr val="accent2"/>
                </a:solidFill>
                <a:latin typeface="Arial"/>
                <a:ea typeface="Arial"/>
                <a:cs typeface="Arial"/>
                <a:sym typeface="Arial"/>
              </a:defRPr>
            </a:lvl5pPr>
            <a:lvl6pPr marL="0" marR="0" lvl="5" indent="0" algn="r" rtl="0">
              <a:spcBef>
                <a:spcPts val="0"/>
              </a:spcBef>
              <a:buNone/>
              <a:defRPr sz="1200" b="0" u="none">
                <a:solidFill>
                  <a:schemeClr val="accent2"/>
                </a:solidFill>
                <a:latin typeface="Arial"/>
                <a:ea typeface="Arial"/>
                <a:cs typeface="Arial"/>
                <a:sym typeface="Arial"/>
              </a:defRPr>
            </a:lvl6pPr>
            <a:lvl7pPr marL="0" marR="0" lvl="6" indent="0" algn="r" rtl="0">
              <a:spcBef>
                <a:spcPts val="0"/>
              </a:spcBef>
              <a:buNone/>
              <a:defRPr sz="1200" b="0" u="none">
                <a:solidFill>
                  <a:schemeClr val="accent2"/>
                </a:solidFill>
                <a:latin typeface="Arial"/>
                <a:ea typeface="Arial"/>
                <a:cs typeface="Arial"/>
                <a:sym typeface="Arial"/>
              </a:defRPr>
            </a:lvl7pPr>
            <a:lvl8pPr marL="0" marR="0" lvl="7" indent="0" algn="r" rtl="0">
              <a:spcBef>
                <a:spcPts val="0"/>
              </a:spcBef>
              <a:buNone/>
              <a:defRPr sz="1200" b="0" u="none">
                <a:solidFill>
                  <a:schemeClr val="accent2"/>
                </a:solidFill>
                <a:latin typeface="Arial"/>
                <a:ea typeface="Arial"/>
                <a:cs typeface="Arial"/>
                <a:sym typeface="Arial"/>
              </a:defRPr>
            </a:lvl8pPr>
            <a:lvl9pPr marL="0" marR="0" lvl="8" indent="0" algn="r" rtl="0">
              <a:spcBef>
                <a:spcPts val="0"/>
              </a:spcBef>
              <a:buNone/>
              <a:defRPr sz="1200" b="0" u="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lt1"/>
              </a:buClr>
              <a:buSzPts val="2400"/>
              <a:buFont typeface="Arial"/>
              <a:buNone/>
              <a:defRPr sz="2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Clr>
                <a:schemeClr val="accent1"/>
              </a:buClr>
              <a:buSzPts val="4400"/>
              <a:buFont typeface="Arial"/>
              <a:buNone/>
            </a:pPr>
            <a:r>
              <a:rPr lang="en-US" dirty="0"/>
              <a:t>Arrays and Exceptions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5B766-5D68-4716-AAC5-0E8D3396BE9C}"/>
              </a:ext>
            </a:extLst>
          </p:cNvPr>
          <p:cNvSpPr>
            <a:spLocks noGrp="1"/>
          </p:cNvSpPr>
          <p:nvPr>
            <p:ph type="title"/>
          </p:nvPr>
        </p:nvSpPr>
        <p:spPr/>
        <p:txBody>
          <a:bodyPr/>
          <a:lstStyle/>
          <a:p>
            <a:r>
              <a:rPr lang="en-US" dirty="0"/>
              <a:t>Exception</a:t>
            </a:r>
          </a:p>
        </p:txBody>
      </p:sp>
      <p:sp>
        <p:nvSpPr>
          <p:cNvPr id="3" name="Content Placeholder 2">
            <a:extLst>
              <a:ext uri="{FF2B5EF4-FFF2-40B4-BE49-F238E27FC236}">
                <a16:creationId xmlns:a16="http://schemas.microsoft.com/office/drawing/2014/main" id="{FA4574BD-BCCE-4997-ADFC-7C9E25F9BB08}"/>
              </a:ext>
            </a:extLst>
          </p:cNvPr>
          <p:cNvSpPr>
            <a:spLocks noGrp="1"/>
          </p:cNvSpPr>
          <p:nvPr>
            <p:ph idx="1"/>
          </p:nvPr>
        </p:nvSpPr>
        <p:spPr/>
        <p:txBody>
          <a:bodyPr/>
          <a:lstStyle/>
          <a:p>
            <a:r>
              <a:rPr lang="en-US" b="1" dirty="0"/>
              <a:t>Exception:</a:t>
            </a:r>
            <a:r>
              <a:rPr lang="en-US" dirty="0"/>
              <a:t> a Java object that wraps an event which causes an interruption to the normal flow of a program</a:t>
            </a:r>
          </a:p>
          <a:p>
            <a:pPr lvl="1"/>
            <a:r>
              <a:rPr lang="en-US" dirty="0"/>
              <a:t>Commonly a result of a programing error</a:t>
            </a:r>
          </a:p>
          <a:p>
            <a:r>
              <a:rPr lang="en-US" b="1" dirty="0"/>
              <a:t>Error: </a:t>
            </a:r>
            <a:r>
              <a:rPr lang="en-US" dirty="0"/>
              <a:t>Java objects that wrap events from which a Java program should not be expected to recover</a:t>
            </a:r>
          </a:p>
          <a:p>
            <a:pPr lvl="1"/>
            <a:r>
              <a:rPr lang="en-US" i="1" dirty="0" err="1"/>
              <a:t>OutOfMemoryError</a:t>
            </a:r>
            <a:endParaRPr lang="en-US" i="1" dirty="0"/>
          </a:p>
          <a:p>
            <a:pPr lvl="1"/>
            <a:r>
              <a:rPr lang="en-US" i="1" dirty="0" err="1"/>
              <a:t>StackOverflowError</a:t>
            </a:r>
            <a:endParaRPr lang="en-US" i="1" dirty="0"/>
          </a:p>
        </p:txBody>
      </p:sp>
      <p:sp>
        <p:nvSpPr>
          <p:cNvPr id="4" name="Slide Number Placeholder 3">
            <a:extLst>
              <a:ext uri="{FF2B5EF4-FFF2-40B4-BE49-F238E27FC236}">
                <a16:creationId xmlns:a16="http://schemas.microsoft.com/office/drawing/2014/main" id="{9FA816EE-4752-46D6-8525-FA81EC93C440}"/>
              </a:ext>
            </a:extLst>
          </p:cNvPr>
          <p:cNvSpPr>
            <a:spLocks noGrp="1"/>
          </p:cNvSpPr>
          <p:nvPr>
            <p:ph type="sldNum" sz="quarter" idx="12"/>
          </p:nvPr>
        </p:nvSpPr>
        <p:spPr/>
        <p:txBody>
          <a:bodyPr/>
          <a:lstStyle/>
          <a:p>
            <a:fld id="{F6728BC2-ACA3-447C-A909-F3F49211C066}" type="slidenum">
              <a:rPr lang="en-US" smtClean="0"/>
              <a:pPr/>
              <a:t>9</a:t>
            </a:fld>
            <a:endParaRPr lang="en-US" dirty="0"/>
          </a:p>
        </p:txBody>
      </p:sp>
    </p:spTree>
    <p:extLst>
      <p:ext uri="{BB962C8B-B14F-4D97-AF65-F5344CB8AC3E}">
        <p14:creationId xmlns:p14="http://schemas.microsoft.com/office/powerpoint/2010/main" val="4255912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46BF6-D922-483A-BDF5-7500BF71E3EB}"/>
              </a:ext>
            </a:extLst>
          </p:cNvPr>
          <p:cNvSpPr>
            <a:spLocks noGrp="1"/>
          </p:cNvSpPr>
          <p:nvPr>
            <p:ph type="title"/>
          </p:nvPr>
        </p:nvSpPr>
        <p:spPr/>
        <p:txBody>
          <a:bodyPr/>
          <a:lstStyle/>
          <a:p>
            <a:r>
              <a:rPr lang="en-US" dirty="0"/>
              <a:t>Checked Exceptions</a:t>
            </a:r>
          </a:p>
        </p:txBody>
      </p:sp>
      <p:sp>
        <p:nvSpPr>
          <p:cNvPr id="3" name="Content Placeholder 2">
            <a:extLst>
              <a:ext uri="{FF2B5EF4-FFF2-40B4-BE49-F238E27FC236}">
                <a16:creationId xmlns:a16="http://schemas.microsoft.com/office/drawing/2014/main" id="{93095995-7969-4ED7-9BD6-FAE88DAED649}"/>
              </a:ext>
            </a:extLst>
          </p:cNvPr>
          <p:cNvSpPr>
            <a:spLocks noGrp="1"/>
          </p:cNvSpPr>
          <p:nvPr>
            <p:ph idx="1"/>
          </p:nvPr>
        </p:nvSpPr>
        <p:spPr>
          <a:xfrm>
            <a:off x="380010" y="1481446"/>
            <a:ext cx="8383980" cy="5128076"/>
          </a:xfrm>
        </p:spPr>
        <p:txBody>
          <a:bodyPr>
            <a:normAutofit fontScale="70000" lnSpcReduction="20000"/>
          </a:bodyPr>
          <a:lstStyle/>
          <a:p>
            <a:pPr>
              <a:lnSpc>
                <a:spcPct val="120000"/>
              </a:lnSpc>
            </a:pPr>
            <a:r>
              <a:rPr lang="en-US" sz="3400" b="1" dirty="0"/>
              <a:t>Checked exceptions</a:t>
            </a:r>
            <a:r>
              <a:rPr lang="en-US" sz="3400" dirty="0"/>
              <a:t> are checked for at </a:t>
            </a:r>
            <a:r>
              <a:rPr lang="en-US" sz="3400" b="1" dirty="0"/>
              <a:t>compile time</a:t>
            </a:r>
            <a:r>
              <a:rPr lang="en-US" sz="3400" i="1" dirty="0"/>
              <a:t> – </a:t>
            </a:r>
            <a:r>
              <a:rPr lang="en-US" sz="3400" dirty="0"/>
              <a:t>your program will not execute at all if one is found</a:t>
            </a:r>
          </a:p>
          <a:p>
            <a:pPr lvl="1">
              <a:lnSpc>
                <a:spcPct val="120000"/>
              </a:lnSpc>
            </a:pPr>
            <a:r>
              <a:rPr lang="en-US" sz="2800" dirty="0"/>
              <a:t>any subclass of Exception which is NOT a subclass of </a:t>
            </a:r>
            <a:r>
              <a:rPr lang="en-US" sz="2800" b="1" dirty="0"/>
              <a:t>RuntimeException </a:t>
            </a:r>
            <a:r>
              <a:rPr lang="en-US" sz="2800" dirty="0"/>
              <a:t>is checked</a:t>
            </a:r>
            <a:endParaRPr lang="en-US" sz="2800" b="1" dirty="0"/>
          </a:p>
          <a:p>
            <a:pPr>
              <a:lnSpc>
                <a:spcPct val="120000"/>
              </a:lnSpc>
            </a:pPr>
            <a:r>
              <a:rPr lang="en-US" sz="3400" dirty="0"/>
              <a:t>Represents occasions where it is reasonable to anticipate an unexpected condition</a:t>
            </a:r>
          </a:p>
          <a:p>
            <a:pPr>
              <a:lnSpc>
                <a:spcPct val="120000"/>
              </a:lnSpc>
            </a:pPr>
            <a:r>
              <a:rPr lang="en-US" sz="3400" b="1" dirty="0"/>
              <a:t>Must</a:t>
            </a:r>
            <a:r>
              <a:rPr lang="en-US" sz="3400" dirty="0"/>
              <a:t> have be either </a:t>
            </a:r>
            <a:r>
              <a:rPr lang="en-US" sz="3400" b="1" dirty="0"/>
              <a:t>declared</a:t>
            </a:r>
            <a:r>
              <a:rPr lang="en-US" sz="3400" i="1" dirty="0"/>
              <a:t> </a:t>
            </a:r>
            <a:r>
              <a:rPr lang="en-US" sz="3400" dirty="0"/>
              <a:t>or </a:t>
            </a:r>
            <a:r>
              <a:rPr lang="en-US" sz="3400" b="1" dirty="0"/>
              <a:t>caught</a:t>
            </a:r>
          </a:p>
          <a:p>
            <a:pPr lvl="1">
              <a:lnSpc>
                <a:spcPct val="120000"/>
              </a:lnSpc>
            </a:pPr>
            <a:r>
              <a:rPr lang="en-US" sz="2600" b="1" u="sng" dirty="0">
                <a:latin typeface="Courier New" panose="02070309020205020404" pitchFamily="49" charset="0"/>
                <a:cs typeface="Courier New" panose="02070309020205020404" pitchFamily="49" charset="0"/>
              </a:rPr>
              <a:t>Declared:</a:t>
            </a:r>
            <a:r>
              <a:rPr lang="en-US" sz="2600" b="1"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public int methodName()</a:t>
            </a:r>
            <a:r>
              <a:rPr lang="en-US" sz="2000" b="1" dirty="0">
                <a:solidFill>
                  <a:schemeClr val="accent1"/>
                </a:solidFill>
                <a:latin typeface="Courier New" panose="02070309020205020404" pitchFamily="49" charset="0"/>
                <a:cs typeface="Courier New" panose="02070309020205020404" pitchFamily="49" charset="0"/>
              </a:rPr>
              <a:t>throws</a:t>
            </a:r>
            <a:r>
              <a:rPr lang="en-US" sz="2000" b="1" dirty="0">
                <a:latin typeface="Courier New" panose="02070309020205020404" pitchFamily="49" charset="0"/>
                <a:cs typeface="Courier New" panose="02070309020205020404" pitchFamily="49" charset="0"/>
              </a:rPr>
              <a:t> NameOfException{</a:t>
            </a:r>
          </a:p>
          <a:p>
            <a:pPr lvl="1">
              <a:lnSpc>
                <a:spcPct val="120000"/>
              </a:lnSpc>
            </a:pPr>
            <a:r>
              <a:rPr lang="en-US" sz="2600" b="1" u="sng" dirty="0">
                <a:latin typeface="Courier New" panose="02070309020205020404" pitchFamily="49" charset="0"/>
                <a:cs typeface="Courier New" panose="02070309020205020404" pitchFamily="49" charset="0"/>
              </a:rPr>
              <a:t>Caught:</a:t>
            </a:r>
            <a:r>
              <a:rPr lang="en-US" sz="2600" b="1" dirty="0">
                <a:latin typeface="Courier New" panose="02070309020205020404" pitchFamily="49" charset="0"/>
                <a:cs typeface="Courier New" panose="02070309020205020404" pitchFamily="49" charset="0"/>
              </a:rPr>
              <a:t> </a:t>
            </a:r>
            <a:r>
              <a:rPr lang="en-US" sz="2000" b="1" dirty="0">
                <a:solidFill>
                  <a:schemeClr val="accent1"/>
                </a:solidFill>
                <a:latin typeface="Courier New" panose="02070309020205020404" pitchFamily="49" charset="0"/>
                <a:cs typeface="Courier New" panose="02070309020205020404" pitchFamily="49" charset="0"/>
              </a:rPr>
              <a:t>try</a:t>
            </a:r>
            <a:r>
              <a:rPr lang="en-US" sz="2000" b="1" dirty="0">
                <a:latin typeface="Courier New" panose="02070309020205020404" pitchFamily="49" charset="0"/>
                <a:cs typeface="Courier New" panose="02070309020205020404" pitchFamily="49" charset="0"/>
              </a:rPr>
              <a:t>{ … }</a:t>
            </a:r>
            <a:r>
              <a:rPr lang="en-US" sz="2000" b="1" dirty="0">
                <a:solidFill>
                  <a:schemeClr val="accent1"/>
                </a:solidFill>
                <a:latin typeface="Courier New" panose="02070309020205020404" pitchFamily="49" charset="0"/>
                <a:cs typeface="Courier New" panose="02070309020205020404" pitchFamily="49" charset="0"/>
              </a:rPr>
              <a:t>catch</a:t>
            </a:r>
            <a:r>
              <a:rPr lang="en-US" sz="2000" b="1" dirty="0">
                <a:latin typeface="Courier New" panose="02070309020205020404" pitchFamily="49" charset="0"/>
                <a:cs typeface="Courier New" panose="02070309020205020404" pitchFamily="49" charset="0"/>
              </a:rPr>
              <a:t>(NameOfException ex){}</a:t>
            </a:r>
          </a:p>
          <a:p>
            <a:pPr>
              <a:lnSpc>
                <a:spcPct val="120000"/>
              </a:lnSpc>
            </a:pPr>
            <a:r>
              <a:rPr lang="en-US" sz="3400" dirty="0"/>
              <a:t>Typically used when your program is interacting with outside resources i.e. a database, file system etc. </a:t>
            </a:r>
          </a:p>
          <a:p>
            <a:pPr lvl="1">
              <a:lnSpc>
                <a:spcPct val="120000"/>
              </a:lnSpc>
            </a:pPr>
            <a:r>
              <a:rPr lang="en-US" sz="2800" dirty="0"/>
              <a:t>FileNotFoundException, IOException</a:t>
            </a:r>
          </a:p>
          <a:p>
            <a:pPr lvl="1"/>
            <a:endParaRPr lang="en-US" sz="2800" i="1" dirty="0"/>
          </a:p>
        </p:txBody>
      </p:sp>
      <p:sp>
        <p:nvSpPr>
          <p:cNvPr id="4" name="Slide Number Placeholder 3">
            <a:extLst>
              <a:ext uri="{FF2B5EF4-FFF2-40B4-BE49-F238E27FC236}">
                <a16:creationId xmlns:a16="http://schemas.microsoft.com/office/drawing/2014/main" id="{293CA820-483D-4E33-A492-3B23B84A193A}"/>
              </a:ext>
            </a:extLst>
          </p:cNvPr>
          <p:cNvSpPr>
            <a:spLocks noGrp="1"/>
          </p:cNvSpPr>
          <p:nvPr>
            <p:ph type="sldNum" sz="quarter" idx="12"/>
          </p:nvPr>
        </p:nvSpPr>
        <p:spPr/>
        <p:txBody>
          <a:bodyPr/>
          <a:lstStyle/>
          <a:p>
            <a:fld id="{F6728BC2-ACA3-447C-A909-F3F49211C066}" type="slidenum">
              <a:rPr lang="en-US" smtClean="0"/>
              <a:pPr/>
              <a:t>10</a:t>
            </a:fld>
            <a:endParaRPr lang="en-US" dirty="0"/>
          </a:p>
        </p:txBody>
      </p:sp>
    </p:spTree>
    <p:extLst>
      <p:ext uri="{BB962C8B-B14F-4D97-AF65-F5344CB8AC3E}">
        <p14:creationId xmlns:p14="http://schemas.microsoft.com/office/powerpoint/2010/main" val="3163494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9E9CD-B1EC-4946-8F9B-01F78EBE75C1}"/>
              </a:ext>
            </a:extLst>
          </p:cNvPr>
          <p:cNvSpPr>
            <a:spLocks noGrp="1"/>
          </p:cNvSpPr>
          <p:nvPr>
            <p:ph type="title"/>
          </p:nvPr>
        </p:nvSpPr>
        <p:spPr/>
        <p:txBody>
          <a:bodyPr/>
          <a:lstStyle/>
          <a:p>
            <a:r>
              <a:rPr lang="en-US" dirty="0"/>
              <a:t>Unchecked Exceptions</a:t>
            </a:r>
          </a:p>
        </p:txBody>
      </p:sp>
      <p:sp>
        <p:nvSpPr>
          <p:cNvPr id="3" name="Content Placeholder 2">
            <a:extLst>
              <a:ext uri="{FF2B5EF4-FFF2-40B4-BE49-F238E27FC236}">
                <a16:creationId xmlns:a16="http://schemas.microsoft.com/office/drawing/2014/main" id="{72B08450-EBBE-495E-A4EF-D15FB861D488}"/>
              </a:ext>
            </a:extLst>
          </p:cNvPr>
          <p:cNvSpPr>
            <a:spLocks noGrp="1"/>
          </p:cNvSpPr>
          <p:nvPr>
            <p:ph idx="1"/>
          </p:nvPr>
        </p:nvSpPr>
        <p:spPr/>
        <p:txBody>
          <a:bodyPr>
            <a:normAutofit fontScale="92500"/>
          </a:bodyPr>
          <a:lstStyle/>
          <a:p>
            <a:r>
              <a:rPr lang="en-US" b="1" dirty="0"/>
              <a:t>Unchecked</a:t>
            </a:r>
            <a:r>
              <a:rPr lang="en-US" dirty="0"/>
              <a:t> </a:t>
            </a:r>
            <a:r>
              <a:rPr lang="en-US" b="1" dirty="0"/>
              <a:t>exceptions</a:t>
            </a:r>
            <a:r>
              <a:rPr lang="en-US" dirty="0"/>
              <a:t> are not discovered until </a:t>
            </a:r>
            <a:r>
              <a:rPr lang="en-US" b="1" dirty="0"/>
              <a:t>runtime</a:t>
            </a:r>
            <a:r>
              <a:rPr lang="en-US" dirty="0"/>
              <a:t> – can cause crashing </a:t>
            </a:r>
            <a:r>
              <a:rPr lang="en-US" b="1" dirty="0"/>
              <a:t>during</a:t>
            </a:r>
            <a:r>
              <a:rPr lang="en-US" dirty="0"/>
              <a:t> execution</a:t>
            </a:r>
          </a:p>
          <a:p>
            <a:pPr lvl="1"/>
            <a:r>
              <a:rPr lang="en-US" dirty="0"/>
              <a:t>Also referred to as </a:t>
            </a:r>
            <a:r>
              <a:rPr lang="en-US" b="1" dirty="0" err="1"/>
              <a:t>RuntimeExceptions</a:t>
            </a:r>
            <a:endParaRPr lang="en-US" b="1" dirty="0"/>
          </a:p>
          <a:p>
            <a:pPr lvl="1"/>
            <a:r>
              <a:rPr lang="en-US" dirty="0"/>
              <a:t>Any subclass of </a:t>
            </a:r>
            <a:r>
              <a:rPr lang="en-US" b="1" dirty="0"/>
              <a:t>RuntimeException</a:t>
            </a:r>
            <a:r>
              <a:rPr lang="en-US" dirty="0"/>
              <a:t> is unchecked</a:t>
            </a:r>
          </a:p>
          <a:p>
            <a:r>
              <a:rPr lang="en-US" dirty="0"/>
              <a:t>They can be caught or declared, but it is </a:t>
            </a:r>
            <a:r>
              <a:rPr lang="en-US" b="1" dirty="0"/>
              <a:t>optional</a:t>
            </a:r>
          </a:p>
          <a:p>
            <a:r>
              <a:rPr lang="en-US" dirty="0"/>
              <a:t>Typically result from internal programming practices, deliberate or not. </a:t>
            </a:r>
          </a:p>
          <a:p>
            <a:r>
              <a:rPr lang="en-US" dirty="0"/>
              <a:t>Examples include: </a:t>
            </a:r>
            <a:r>
              <a:rPr lang="en-US" b="1" dirty="0" err="1">
                <a:latin typeface="Courier New" panose="02070309020205020404" pitchFamily="49" charset="0"/>
                <a:cs typeface="Courier New" panose="02070309020205020404" pitchFamily="49" charset="0"/>
              </a:rPr>
              <a:t>ClassCastException</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ArrayIndexOutOfBoundsException</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ArithmeticException</a:t>
            </a:r>
            <a:endParaRPr lang="en-US" b="1"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C774E24A-258D-419E-9EFC-54585DDA80F4}"/>
              </a:ext>
            </a:extLst>
          </p:cNvPr>
          <p:cNvSpPr>
            <a:spLocks noGrp="1"/>
          </p:cNvSpPr>
          <p:nvPr>
            <p:ph type="sldNum" sz="quarter" idx="12"/>
          </p:nvPr>
        </p:nvSpPr>
        <p:spPr/>
        <p:txBody>
          <a:bodyPr/>
          <a:lstStyle/>
          <a:p>
            <a:fld id="{F6728BC2-ACA3-447C-A909-F3F49211C066}" type="slidenum">
              <a:rPr lang="en-US" smtClean="0"/>
              <a:pPr/>
              <a:t>11</a:t>
            </a:fld>
            <a:endParaRPr lang="en-US" dirty="0"/>
          </a:p>
        </p:txBody>
      </p:sp>
    </p:spTree>
    <p:extLst>
      <p:ext uri="{BB962C8B-B14F-4D97-AF65-F5344CB8AC3E}">
        <p14:creationId xmlns:p14="http://schemas.microsoft.com/office/powerpoint/2010/main" val="16584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9446C-1871-4793-A3D5-C26EDFC5C14B}"/>
              </a:ext>
            </a:extLst>
          </p:cNvPr>
          <p:cNvSpPr>
            <a:spLocks noGrp="1"/>
          </p:cNvSpPr>
          <p:nvPr>
            <p:ph type="title"/>
          </p:nvPr>
        </p:nvSpPr>
        <p:spPr/>
        <p:txBody>
          <a:bodyPr/>
          <a:lstStyle/>
          <a:p>
            <a:r>
              <a:rPr lang="en-US" dirty="0"/>
              <a:t>Exceptions</a:t>
            </a:r>
          </a:p>
        </p:txBody>
      </p:sp>
      <p:sp>
        <p:nvSpPr>
          <p:cNvPr id="4" name="Slide Number Placeholder 3">
            <a:extLst>
              <a:ext uri="{FF2B5EF4-FFF2-40B4-BE49-F238E27FC236}">
                <a16:creationId xmlns:a16="http://schemas.microsoft.com/office/drawing/2014/main" id="{90932B94-683B-4534-B76B-C5531B932F4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
        <p:nvSpPr>
          <p:cNvPr id="6" name="Rectangle 5">
            <a:extLst>
              <a:ext uri="{FF2B5EF4-FFF2-40B4-BE49-F238E27FC236}">
                <a16:creationId xmlns:a16="http://schemas.microsoft.com/office/drawing/2014/main" id="{66228FB3-256E-4BC8-8E41-6696D5896219}"/>
              </a:ext>
            </a:extLst>
          </p:cNvPr>
          <p:cNvSpPr/>
          <p:nvPr/>
        </p:nvSpPr>
        <p:spPr>
          <a:xfrm>
            <a:off x="3736159" y="1334579"/>
            <a:ext cx="1781666" cy="876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Throwable</a:t>
            </a:r>
          </a:p>
        </p:txBody>
      </p:sp>
      <p:sp>
        <p:nvSpPr>
          <p:cNvPr id="8" name="Rectangle 7">
            <a:extLst>
              <a:ext uri="{FF2B5EF4-FFF2-40B4-BE49-F238E27FC236}">
                <a16:creationId xmlns:a16="http://schemas.microsoft.com/office/drawing/2014/main" id="{AA6699BF-85F2-43F3-93F2-6C3B4DDEE8E7}"/>
              </a:ext>
            </a:extLst>
          </p:cNvPr>
          <p:cNvSpPr/>
          <p:nvPr/>
        </p:nvSpPr>
        <p:spPr>
          <a:xfrm>
            <a:off x="988043" y="2797896"/>
            <a:ext cx="1781666" cy="876693"/>
          </a:xfrm>
          <a:prstGeom prst="rect">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Error</a:t>
            </a:r>
          </a:p>
        </p:txBody>
      </p:sp>
      <p:sp>
        <p:nvSpPr>
          <p:cNvPr id="10" name="Rectangle 9">
            <a:extLst>
              <a:ext uri="{FF2B5EF4-FFF2-40B4-BE49-F238E27FC236}">
                <a16:creationId xmlns:a16="http://schemas.microsoft.com/office/drawing/2014/main" id="{8526A51F-7529-4A2A-B0AF-143013A24BEB}"/>
              </a:ext>
            </a:extLst>
          </p:cNvPr>
          <p:cNvSpPr/>
          <p:nvPr/>
        </p:nvSpPr>
        <p:spPr>
          <a:xfrm>
            <a:off x="4748212" y="2522291"/>
            <a:ext cx="1781666" cy="876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Exception</a:t>
            </a:r>
          </a:p>
        </p:txBody>
      </p:sp>
      <p:sp>
        <p:nvSpPr>
          <p:cNvPr id="12" name="Rectangle 11">
            <a:extLst>
              <a:ext uri="{FF2B5EF4-FFF2-40B4-BE49-F238E27FC236}">
                <a16:creationId xmlns:a16="http://schemas.microsoft.com/office/drawing/2014/main" id="{99DABCA1-A9A0-409D-AA03-721F7498BFD7}"/>
              </a:ext>
            </a:extLst>
          </p:cNvPr>
          <p:cNvSpPr/>
          <p:nvPr/>
        </p:nvSpPr>
        <p:spPr>
          <a:xfrm>
            <a:off x="4748212" y="3710003"/>
            <a:ext cx="1781666" cy="876693"/>
          </a:xfrm>
          <a:prstGeom prst="rect">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RuntimeException</a:t>
            </a:r>
          </a:p>
        </p:txBody>
      </p:sp>
      <p:cxnSp>
        <p:nvCxnSpPr>
          <p:cNvPr id="18" name="Straight Connector 17">
            <a:extLst>
              <a:ext uri="{FF2B5EF4-FFF2-40B4-BE49-F238E27FC236}">
                <a16:creationId xmlns:a16="http://schemas.microsoft.com/office/drawing/2014/main" id="{4B7D51CA-6A43-4B4A-B325-DF2564A8D50E}"/>
              </a:ext>
            </a:extLst>
          </p:cNvPr>
          <p:cNvCxnSpPr>
            <a:cxnSpLocks/>
            <a:stCxn id="6" idx="2"/>
          </p:cNvCxnSpPr>
          <p:nvPr/>
        </p:nvCxnSpPr>
        <p:spPr>
          <a:xfrm>
            <a:off x="4626992" y="2211272"/>
            <a:ext cx="890833" cy="303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8399E11-4A2D-48B1-B626-599AA1B9B524}"/>
              </a:ext>
            </a:extLst>
          </p:cNvPr>
          <p:cNvCxnSpPr>
            <a:cxnSpLocks/>
            <a:stCxn id="8" idx="0"/>
          </p:cNvCxnSpPr>
          <p:nvPr/>
        </p:nvCxnSpPr>
        <p:spPr>
          <a:xfrm flipV="1">
            <a:off x="1878876" y="2209116"/>
            <a:ext cx="2638133" cy="5887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53CAF3A-2BAE-452D-AD35-66F6C330C671}"/>
              </a:ext>
            </a:extLst>
          </p:cNvPr>
          <p:cNvCxnSpPr>
            <a:stCxn id="10" idx="2"/>
            <a:endCxn id="12" idx="0"/>
          </p:cNvCxnSpPr>
          <p:nvPr/>
        </p:nvCxnSpPr>
        <p:spPr>
          <a:xfrm>
            <a:off x="5639045" y="3398984"/>
            <a:ext cx="0" cy="31101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8DE20764-2789-41DF-8B90-C020FBDB62BD}"/>
              </a:ext>
            </a:extLst>
          </p:cNvPr>
          <p:cNvCxnSpPr>
            <a:cxnSpLocks/>
          </p:cNvCxnSpPr>
          <p:nvPr/>
        </p:nvCxnSpPr>
        <p:spPr>
          <a:xfrm>
            <a:off x="1161573" y="2407128"/>
            <a:ext cx="260260" cy="29700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AB2FB69-ECDE-443F-8D4F-9DC1A02393D2}"/>
              </a:ext>
            </a:extLst>
          </p:cNvPr>
          <p:cNvCxnSpPr/>
          <p:nvPr/>
        </p:nvCxnSpPr>
        <p:spPr>
          <a:xfrm flipH="1">
            <a:off x="6829705" y="2131746"/>
            <a:ext cx="542925" cy="2857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2E63777-C408-4C69-8361-DBD21E9F414B}"/>
              </a:ext>
            </a:extLst>
          </p:cNvPr>
          <p:cNvSpPr txBox="1"/>
          <p:nvPr/>
        </p:nvSpPr>
        <p:spPr>
          <a:xfrm>
            <a:off x="7372630" y="1865046"/>
            <a:ext cx="1390124" cy="646331"/>
          </a:xfrm>
          <a:prstGeom prst="rect">
            <a:avLst/>
          </a:prstGeom>
          <a:noFill/>
        </p:spPr>
        <p:txBody>
          <a:bodyPr wrap="none" rtlCol="0">
            <a:spAutoFit/>
          </a:bodyPr>
          <a:lstStyle/>
          <a:p>
            <a:r>
              <a:rPr lang="en-US" dirty="0"/>
              <a:t>Should be </a:t>
            </a:r>
          </a:p>
          <a:p>
            <a:r>
              <a:rPr lang="en-US" dirty="0"/>
              <a:t>recoverable</a:t>
            </a:r>
          </a:p>
        </p:txBody>
      </p:sp>
      <p:sp>
        <p:nvSpPr>
          <p:cNvPr id="15" name="TextBox 14">
            <a:extLst>
              <a:ext uri="{FF2B5EF4-FFF2-40B4-BE49-F238E27FC236}">
                <a16:creationId xmlns:a16="http://schemas.microsoft.com/office/drawing/2014/main" id="{9C98F228-45C6-44E6-BA21-0F8BA73AB205}"/>
              </a:ext>
            </a:extLst>
          </p:cNvPr>
          <p:cNvSpPr txBox="1"/>
          <p:nvPr/>
        </p:nvSpPr>
        <p:spPr>
          <a:xfrm>
            <a:off x="325446" y="1795793"/>
            <a:ext cx="1672253" cy="646331"/>
          </a:xfrm>
          <a:prstGeom prst="rect">
            <a:avLst/>
          </a:prstGeom>
          <a:noFill/>
        </p:spPr>
        <p:txBody>
          <a:bodyPr wrap="none" rtlCol="0">
            <a:spAutoFit/>
          </a:bodyPr>
          <a:lstStyle/>
          <a:p>
            <a:r>
              <a:rPr lang="en-US" dirty="0"/>
              <a:t>Should not be </a:t>
            </a:r>
          </a:p>
          <a:p>
            <a:r>
              <a:rPr lang="en-US" dirty="0"/>
              <a:t>recoverable</a:t>
            </a:r>
          </a:p>
        </p:txBody>
      </p:sp>
      <p:cxnSp>
        <p:nvCxnSpPr>
          <p:cNvPr id="19" name="Straight Arrow Connector 18">
            <a:extLst>
              <a:ext uri="{FF2B5EF4-FFF2-40B4-BE49-F238E27FC236}">
                <a16:creationId xmlns:a16="http://schemas.microsoft.com/office/drawing/2014/main" id="{CC0C5E24-882D-4B7A-BE2F-5BBBCD32D4BD}"/>
              </a:ext>
            </a:extLst>
          </p:cNvPr>
          <p:cNvCxnSpPr>
            <a:cxnSpLocks/>
          </p:cNvCxnSpPr>
          <p:nvPr/>
        </p:nvCxnSpPr>
        <p:spPr>
          <a:xfrm flipH="1" flipV="1">
            <a:off x="6693345" y="3149382"/>
            <a:ext cx="726630" cy="34919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0C6955A-56E0-428E-98AD-590115BB1E3C}"/>
              </a:ext>
            </a:extLst>
          </p:cNvPr>
          <p:cNvSpPr txBox="1"/>
          <p:nvPr/>
        </p:nvSpPr>
        <p:spPr>
          <a:xfrm>
            <a:off x="7543160" y="3543808"/>
            <a:ext cx="1838965" cy="646331"/>
          </a:xfrm>
          <a:prstGeom prst="rect">
            <a:avLst/>
          </a:prstGeom>
          <a:noFill/>
        </p:spPr>
        <p:txBody>
          <a:bodyPr wrap="none" rtlCol="0">
            <a:spAutoFit/>
          </a:bodyPr>
          <a:lstStyle/>
          <a:p>
            <a:r>
              <a:rPr lang="en-US" dirty="0"/>
              <a:t>There are over</a:t>
            </a:r>
          </a:p>
          <a:p>
            <a:r>
              <a:rPr lang="en-US" dirty="0"/>
              <a:t>100 subclasses!</a:t>
            </a:r>
          </a:p>
        </p:txBody>
      </p:sp>
      <p:cxnSp>
        <p:nvCxnSpPr>
          <p:cNvPr id="24" name="Straight Arrow Connector 23">
            <a:extLst>
              <a:ext uri="{FF2B5EF4-FFF2-40B4-BE49-F238E27FC236}">
                <a16:creationId xmlns:a16="http://schemas.microsoft.com/office/drawing/2014/main" id="{5DA83179-CF9A-4875-AFB1-671C4FEF2CE3}"/>
              </a:ext>
            </a:extLst>
          </p:cNvPr>
          <p:cNvCxnSpPr/>
          <p:nvPr/>
        </p:nvCxnSpPr>
        <p:spPr>
          <a:xfrm flipV="1">
            <a:off x="3666092" y="4483021"/>
            <a:ext cx="847725" cy="2653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9AF1A895-4B6A-440E-817C-888ABC4EC175}"/>
              </a:ext>
            </a:extLst>
          </p:cNvPr>
          <p:cNvSpPr txBox="1"/>
          <p:nvPr/>
        </p:nvSpPr>
        <p:spPr>
          <a:xfrm>
            <a:off x="1689314" y="4425186"/>
            <a:ext cx="2209800" cy="1754326"/>
          </a:xfrm>
          <a:prstGeom prst="rect">
            <a:avLst/>
          </a:prstGeom>
          <a:noFill/>
        </p:spPr>
        <p:txBody>
          <a:bodyPr wrap="square" rtlCol="0">
            <a:spAutoFit/>
          </a:bodyPr>
          <a:lstStyle/>
          <a:p>
            <a:r>
              <a:rPr lang="en-US" dirty="0"/>
              <a:t>It and its subclasses are unchecked exceptions and is associated with logical errors </a:t>
            </a:r>
          </a:p>
        </p:txBody>
      </p:sp>
      <p:sp>
        <p:nvSpPr>
          <p:cNvPr id="27" name="Rectangle 26">
            <a:extLst>
              <a:ext uri="{FF2B5EF4-FFF2-40B4-BE49-F238E27FC236}">
                <a16:creationId xmlns:a16="http://schemas.microsoft.com/office/drawing/2014/main" id="{D5F05935-CC9D-47F9-A430-B882369A24F1}"/>
              </a:ext>
            </a:extLst>
          </p:cNvPr>
          <p:cNvSpPr/>
          <p:nvPr/>
        </p:nvSpPr>
        <p:spPr>
          <a:xfrm>
            <a:off x="2733190" y="5468362"/>
            <a:ext cx="1980789" cy="876693"/>
          </a:xfrm>
          <a:prstGeom prst="rect">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t>ArithmeticException</a:t>
            </a:r>
            <a:endParaRPr lang="en-US" sz="1400" b="1" dirty="0"/>
          </a:p>
        </p:txBody>
      </p:sp>
      <p:sp>
        <p:nvSpPr>
          <p:cNvPr id="28" name="Rectangle 27">
            <a:extLst>
              <a:ext uri="{FF2B5EF4-FFF2-40B4-BE49-F238E27FC236}">
                <a16:creationId xmlns:a16="http://schemas.microsoft.com/office/drawing/2014/main" id="{539BD182-5276-4C6F-9E84-A18D6D89BFEB}"/>
              </a:ext>
            </a:extLst>
          </p:cNvPr>
          <p:cNvSpPr/>
          <p:nvPr/>
        </p:nvSpPr>
        <p:spPr>
          <a:xfrm>
            <a:off x="4890438" y="5487019"/>
            <a:ext cx="1887735" cy="876693"/>
          </a:xfrm>
          <a:prstGeom prst="rect">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t>ClassCastException</a:t>
            </a:r>
            <a:endParaRPr lang="en-US" sz="1400" b="1" dirty="0"/>
          </a:p>
        </p:txBody>
      </p:sp>
      <p:sp>
        <p:nvSpPr>
          <p:cNvPr id="29" name="Rectangle 28">
            <a:extLst>
              <a:ext uri="{FF2B5EF4-FFF2-40B4-BE49-F238E27FC236}">
                <a16:creationId xmlns:a16="http://schemas.microsoft.com/office/drawing/2014/main" id="{B7D5BC6A-D1C0-4C28-9172-8EEFBDB5BCA6}"/>
              </a:ext>
            </a:extLst>
          </p:cNvPr>
          <p:cNvSpPr/>
          <p:nvPr/>
        </p:nvSpPr>
        <p:spPr>
          <a:xfrm>
            <a:off x="6994614" y="5498407"/>
            <a:ext cx="1838965" cy="876693"/>
          </a:xfrm>
          <a:prstGeom prst="rect">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t>IndexOutOfBoundsException</a:t>
            </a:r>
            <a:endParaRPr lang="en-US" sz="1400" b="1" dirty="0"/>
          </a:p>
        </p:txBody>
      </p:sp>
      <p:cxnSp>
        <p:nvCxnSpPr>
          <p:cNvPr id="33" name="Straight Arrow Connector 32">
            <a:extLst>
              <a:ext uri="{FF2B5EF4-FFF2-40B4-BE49-F238E27FC236}">
                <a16:creationId xmlns:a16="http://schemas.microsoft.com/office/drawing/2014/main" id="{39CFD518-BBA3-41A0-9F7E-59310ED5889B}"/>
              </a:ext>
            </a:extLst>
          </p:cNvPr>
          <p:cNvCxnSpPr>
            <a:cxnSpLocks/>
          </p:cNvCxnSpPr>
          <p:nvPr/>
        </p:nvCxnSpPr>
        <p:spPr>
          <a:xfrm flipH="1">
            <a:off x="3899115" y="4586696"/>
            <a:ext cx="1345773" cy="82791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8CF9D36-0BCD-4D0B-AAE8-986B1D1596DD}"/>
              </a:ext>
            </a:extLst>
          </p:cNvPr>
          <p:cNvCxnSpPr>
            <a:cxnSpLocks/>
            <a:stCxn id="12" idx="2"/>
          </p:cNvCxnSpPr>
          <p:nvPr/>
        </p:nvCxnSpPr>
        <p:spPr>
          <a:xfrm>
            <a:off x="5639045" y="4586696"/>
            <a:ext cx="194442" cy="9003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2A15FD1-AFE2-482E-8662-63A61CA75610}"/>
              </a:ext>
            </a:extLst>
          </p:cNvPr>
          <p:cNvCxnSpPr>
            <a:cxnSpLocks/>
            <a:endCxn id="29" idx="0"/>
          </p:cNvCxnSpPr>
          <p:nvPr/>
        </p:nvCxnSpPr>
        <p:spPr>
          <a:xfrm>
            <a:off x="5906221" y="4599412"/>
            <a:ext cx="2007876" cy="89899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9FB650C7-A925-442C-896F-B87031641638}"/>
              </a:ext>
            </a:extLst>
          </p:cNvPr>
          <p:cNvSpPr/>
          <p:nvPr/>
        </p:nvSpPr>
        <p:spPr>
          <a:xfrm>
            <a:off x="288415" y="5740182"/>
            <a:ext cx="257175" cy="280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35E82C06-97A1-4498-A816-3446E4D5562F}"/>
              </a:ext>
            </a:extLst>
          </p:cNvPr>
          <p:cNvSpPr/>
          <p:nvPr/>
        </p:nvSpPr>
        <p:spPr>
          <a:xfrm>
            <a:off x="288415" y="6203841"/>
            <a:ext cx="257175" cy="280988"/>
          </a:xfrm>
          <a:prstGeom prst="rect">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087E9848-DB63-4B50-B5E5-28DC65D07C5B}"/>
              </a:ext>
            </a:extLst>
          </p:cNvPr>
          <p:cNvSpPr txBox="1"/>
          <p:nvPr/>
        </p:nvSpPr>
        <p:spPr>
          <a:xfrm>
            <a:off x="658871" y="6211669"/>
            <a:ext cx="1338828" cy="646331"/>
          </a:xfrm>
          <a:prstGeom prst="rect">
            <a:avLst/>
          </a:prstGeom>
          <a:noFill/>
        </p:spPr>
        <p:txBody>
          <a:bodyPr wrap="none" rtlCol="0">
            <a:spAutoFit/>
          </a:bodyPr>
          <a:lstStyle/>
          <a:p>
            <a:r>
              <a:rPr lang="en-US" dirty="0"/>
              <a:t>unchecked</a:t>
            </a:r>
          </a:p>
          <a:p>
            <a:endParaRPr lang="en-US" dirty="0"/>
          </a:p>
        </p:txBody>
      </p:sp>
      <p:sp>
        <p:nvSpPr>
          <p:cNvPr id="41" name="TextBox 40">
            <a:extLst>
              <a:ext uri="{FF2B5EF4-FFF2-40B4-BE49-F238E27FC236}">
                <a16:creationId xmlns:a16="http://schemas.microsoft.com/office/drawing/2014/main" id="{03BC04E1-6FB0-4DA5-BB95-6DACF4EC244B}"/>
              </a:ext>
            </a:extLst>
          </p:cNvPr>
          <p:cNvSpPr txBox="1"/>
          <p:nvPr/>
        </p:nvSpPr>
        <p:spPr>
          <a:xfrm>
            <a:off x="697990" y="5752088"/>
            <a:ext cx="1043876" cy="369332"/>
          </a:xfrm>
          <a:prstGeom prst="rect">
            <a:avLst/>
          </a:prstGeom>
          <a:noFill/>
        </p:spPr>
        <p:txBody>
          <a:bodyPr wrap="none" rtlCol="0">
            <a:spAutoFit/>
          </a:bodyPr>
          <a:lstStyle/>
          <a:p>
            <a:r>
              <a:rPr lang="en-US" dirty="0"/>
              <a:t>checked</a:t>
            </a:r>
          </a:p>
        </p:txBody>
      </p:sp>
    </p:spTree>
    <p:extLst>
      <p:ext uri="{BB962C8B-B14F-4D97-AF65-F5344CB8AC3E}">
        <p14:creationId xmlns:p14="http://schemas.microsoft.com/office/powerpoint/2010/main" val="4170240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41CEF88-DF72-4F3B-902B-90710ED38B0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
        <p:nvSpPr>
          <p:cNvPr id="5" name="Text Placeholder 4">
            <a:extLst>
              <a:ext uri="{FF2B5EF4-FFF2-40B4-BE49-F238E27FC236}">
                <a16:creationId xmlns:a16="http://schemas.microsoft.com/office/drawing/2014/main" id="{F45A60AE-9466-47AF-A3DC-8A012AF30365}"/>
              </a:ext>
            </a:extLst>
          </p:cNvPr>
          <p:cNvSpPr>
            <a:spLocks noGrp="1"/>
          </p:cNvSpPr>
          <p:nvPr>
            <p:ph type="body" idx="1"/>
          </p:nvPr>
        </p:nvSpPr>
        <p:spPr>
          <a:xfrm>
            <a:off x="157163" y="2504660"/>
            <a:ext cx="8826500" cy="3580227"/>
          </a:xfrm>
        </p:spPr>
        <p:txBody>
          <a:bodyPr/>
          <a:lstStyle/>
          <a:p>
            <a:pPr algn="ctr"/>
            <a:r>
              <a:rPr lang="en-US" sz="4800" dirty="0"/>
              <a:t>Using Exceptions</a:t>
            </a:r>
          </a:p>
        </p:txBody>
      </p:sp>
    </p:spTree>
    <p:extLst>
      <p:ext uri="{BB962C8B-B14F-4D97-AF65-F5344CB8AC3E}">
        <p14:creationId xmlns:p14="http://schemas.microsoft.com/office/powerpoint/2010/main" val="3324032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DFCB-FA37-4084-AACB-7CD873C508BA}"/>
              </a:ext>
            </a:extLst>
          </p:cNvPr>
          <p:cNvSpPr>
            <a:spLocks noGrp="1"/>
          </p:cNvSpPr>
          <p:nvPr>
            <p:ph type="title"/>
          </p:nvPr>
        </p:nvSpPr>
        <p:spPr/>
        <p:txBody>
          <a:bodyPr/>
          <a:lstStyle/>
          <a:p>
            <a:r>
              <a:rPr lang="en-US" dirty="0"/>
              <a:t>Declaring an Exception</a:t>
            </a:r>
          </a:p>
        </p:txBody>
      </p:sp>
      <p:sp>
        <p:nvSpPr>
          <p:cNvPr id="3" name="Text Placeholder 2">
            <a:extLst>
              <a:ext uri="{FF2B5EF4-FFF2-40B4-BE49-F238E27FC236}">
                <a16:creationId xmlns:a16="http://schemas.microsoft.com/office/drawing/2014/main" id="{91F5DC43-911C-4E53-95FC-06FD90F09716}"/>
              </a:ext>
            </a:extLst>
          </p:cNvPr>
          <p:cNvSpPr>
            <a:spLocks noGrp="1"/>
          </p:cNvSpPr>
          <p:nvPr>
            <p:ph type="body" idx="1"/>
          </p:nvPr>
        </p:nvSpPr>
        <p:spPr>
          <a:xfrm>
            <a:off x="159572" y="1431235"/>
            <a:ext cx="8984428" cy="5297602"/>
          </a:xfrm>
        </p:spPr>
        <p:txBody>
          <a:bodyPr/>
          <a:lstStyle/>
          <a:p>
            <a:pPr marL="342900" indent="-342900">
              <a:lnSpc>
                <a:spcPct val="90000"/>
              </a:lnSpc>
            </a:pPr>
            <a:r>
              <a:rPr lang="en-US" sz="2400" dirty="0"/>
              <a:t>To </a:t>
            </a:r>
            <a:r>
              <a:rPr lang="en-US" sz="2400" b="1" dirty="0"/>
              <a:t>declare</a:t>
            </a:r>
            <a:r>
              <a:rPr lang="en-US" sz="2400" dirty="0"/>
              <a:t> an exception, use the </a:t>
            </a:r>
            <a:r>
              <a:rPr lang="en-US" sz="2400" b="1" dirty="0"/>
              <a:t>throws </a:t>
            </a:r>
            <a:r>
              <a:rPr lang="en-US" sz="2400" dirty="0"/>
              <a:t>keyword</a:t>
            </a:r>
          </a:p>
          <a:p>
            <a:pPr marL="457200" lvl="1" indent="0">
              <a:lnSpc>
                <a:spcPct val="90000"/>
              </a:lnSpc>
              <a:buNone/>
            </a:pPr>
            <a:endParaRPr lang="en-US" sz="2000" u="sng" dirty="0">
              <a:highlight>
                <a:srgbClr val="FFFF00"/>
              </a:highlight>
            </a:endParaRPr>
          </a:p>
          <a:p>
            <a:pPr marL="457200" lvl="1" indent="0">
              <a:lnSpc>
                <a:spcPct val="90000"/>
              </a:lnSpc>
              <a:buNone/>
            </a:pPr>
            <a:endParaRPr lang="en-US" sz="2000" u="sng" dirty="0">
              <a:highlight>
                <a:srgbClr val="FFFF00"/>
              </a:highlight>
            </a:endParaRPr>
          </a:p>
          <a:p>
            <a:pPr marL="457200" lvl="1" indent="0">
              <a:lnSpc>
                <a:spcPct val="90000"/>
              </a:lnSpc>
              <a:buNone/>
            </a:pPr>
            <a:endParaRPr lang="en-US" sz="2000" u="sng" dirty="0">
              <a:highlight>
                <a:srgbClr val="FFFF00"/>
              </a:highlight>
            </a:endParaRPr>
          </a:p>
          <a:p>
            <a:pPr marL="457200" lvl="1" indent="0">
              <a:lnSpc>
                <a:spcPct val="90000"/>
              </a:lnSpc>
              <a:buNone/>
            </a:pPr>
            <a:endParaRPr lang="en-US" sz="2000" u="sng" dirty="0">
              <a:highlight>
                <a:srgbClr val="FFFF00"/>
              </a:highlight>
            </a:endParaRPr>
          </a:p>
          <a:p>
            <a:pPr marL="457200" lvl="1" indent="0">
              <a:lnSpc>
                <a:spcPct val="90000"/>
              </a:lnSpc>
              <a:buNone/>
            </a:pPr>
            <a:endParaRPr lang="en-US" sz="2000" u="sng" dirty="0">
              <a:highlight>
                <a:srgbClr val="FFFF00"/>
              </a:highlight>
            </a:endParaRPr>
          </a:p>
          <a:p>
            <a:pPr marL="457200" lvl="1" indent="0">
              <a:lnSpc>
                <a:spcPct val="90000"/>
              </a:lnSpc>
              <a:buNone/>
            </a:pPr>
            <a:endParaRPr lang="en-US" sz="2000" u="sng" dirty="0">
              <a:highlight>
                <a:srgbClr val="FFFF00"/>
              </a:highlight>
            </a:endParaRPr>
          </a:p>
          <a:p>
            <a:pPr marL="457200" lvl="1" indent="0">
              <a:lnSpc>
                <a:spcPct val="90000"/>
              </a:lnSpc>
              <a:buNone/>
            </a:pPr>
            <a:endParaRPr lang="en-US" sz="2000" u="sng" dirty="0">
              <a:highlight>
                <a:srgbClr val="FFFF00"/>
              </a:highlight>
            </a:endParaRPr>
          </a:p>
          <a:p>
            <a:pPr marL="457200" lvl="1" indent="0">
              <a:lnSpc>
                <a:spcPct val="90000"/>
              </a:lnSpc>
              <a:buNone/>
            </a:pPr>
            <a:endParaRPr lang="en-US" sz="2000" u="sng" dirty="0">
              <a:highlight>
                <a:srgbClr val="FFFF00"/>
              </a:highlight>
            </a:endParaRPr>
          </a:p>
          <a:p>
            <a:pPr marL="457200" lvl="1" indent="0">
              <a:lnSpc>
                <a:spcPct val="90000"/>
              </a:lnSpc>
              <a:buNone/>
            </a:pPr>
            <a:endParaRPr lang="en-US" sz="2000" u="sng" dirty="0">
              <a:highlight>
                <a:srgbClr val="FFFF00"/>
              </a:highlight>
            </a:endParaRPr>
          </a:p>
          <a:p>
            <a:pPr marL="457200" lvl="1" indent="0">
              <a:lnSpc>
                <a:spcPct val="90000"/>
              </a:lnSpc>
              <a:buNone/>
            </a:pPr>
            <a:endParaRPr lang="en-US" sz="2000" u="sng" dirty="0">
              <a:highlight>
                <a:srgbClr val="FFFF00"/>
              </a:highlight>
            </a:endParaRPr>
          </a:p>
          <a:p>
            <a:pPr marL="457200" lvl="1" indent="0">
              <a:lnSpc>
                <a:spcPct val="90000"/>
              </a:lnSpc>
              <a:buNone/>
            </a:pPr>
            <a:endParaRPr lang="en-US" sz="2000" u="sng" dirty="0">
              <a:highlight>
                <a:srgbClr val="FFFF00"/>
              </a:highlight>
            </a:endParaRPr>
          </a:p>
          <a:p>
            <a:pPr marL="342900" indent="-342900">
              <a:lnSpc>
                <a:spcPct val="90000"/>
              </a:lnSpc>
            </a:pPr>
            <a:r>
              <a:rPr lang="en-US" sz="2400" dirty="0"/>
              <a:t>What does this do? It “throws” the exception to the calling method for the </a:t>
            </a:r>
            <a:r>
              <a:rPr lang="en-US" sz="2400" b="1" dirty="0"/>
              <a:t>caller</a:t>
            </a:r>
            <a:r>
              <a:rPr lang="en-US" sz="2400" dirty="0"/>
              <a:t> to handle</a:t>
            </a:r>
            <a:endParaRPr lang="en-US" sz="2000" u="sng" dirty="0">
              <a:highlight>
                <a:srgbClr val="FFFF00"/>
              </a:highlight>
            </a:endParaRPr>
          </a:p>
          <a:p>
            <a:pPr marL="342900" indent="-342900">
              <a:lnSpc>
                <a:spcPct val="90000"/>
              </a:lnSpc>
            </a:pPr>
            <a:endParaRPr lang="en-US" sz="2400" dirty="0"/>
          </a:p>
        </p:txBody>
      </p:sp>
      <p:sp>
        <p:nvSpPr>
          <p:cNvPr id="4" name="Slide Number Placeholder 3">
            <a:extLst>
              <a:ext uri="{FF2B5EF4-FFF2-40B4-BE49-F238E27FC236}">
                <a16:creationId xmlns:a16="http://schemas.microsoft.com/office/drawing/2014/main" id="{B1F45DA0-5792-42CE-90CD-F4FA2300D15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
        <p:nvSpPr>
          <p:cNvPr id="6" name="TextBox 5">
            <a:extLst>
              <a:ext uri="{FF2B5EF4-FFF2-40B4-BE49-F238E27FC236}">
                <a16:creationId xmlns:a16="http://schemas.microsoft.com/office/drawing/2014/main" id="{32978B91-68FC-485A-9560-E2D1F67E85F4}"/>
              </a:ext>
            </a:extLst>
          </p:cNvPr>
          <p:cNvSpPr txBox="1"/>
          <p:nvPr/>
        </p:nvSpPr>
        <p:spPr>
          <a:xfrm>
            <a:off x="0" y="2164038"/>
            <a:ext cx="9144000" cy="3083921"/>
          </a:xfrm>
          <a:prstGeom prst="rect">
            <a:avLst/>
          </a:prstGeom>
          <a:noFill/>
        </p:spPr>
        <p:txBody>
          <a:bodyPr wrap="square">
            <a:spAutoFit/>
          </a:bodyPr>
          <a:lstStyle/>
          <a:p>
            <a:pPr marL="457200" lvl="1" indent="0">
              <a:lnSpc>
                <a:spcPct val="90000"/>
              </a:lnSpc>
              <a:buNone/>
            </a:pPr>
            <a:r>
              <a:rPr lang="en-US" sz="1800" u="sng" dirty="0">
                <a:highlight>
                  <a:srgbClr val="FFFF00"/>
                </a:highlight>
              </a:rPr>
              <a:t>Access Mod</a:t>
            </a:r>
            <a:r>
              <a:rPr lang="en-US" sz="1800" dirty="0"/>
              <a:t> </a:t>
            </a:r>
            <a:r>
              <a:rPr lang="en-US" sz="1800" dirty="0">
                <a:highlight>
                  <a:srgbClr val="00FF00"/>
                </a:highlight>
              </a:rPr>
              <a:t>Non-Access Mod</a:t>
            </a:r>
            <a:r>
              <a:rPr lang="en-US" sz="1800" dirty="0"/>
              <a:t> </a:t>
            </a:r>
            <a:r>
              <a:rPr lang="en-US" sz="1800" u="sng" dirty="0">
                <a:highlight>
                  <a:srgbClr val="FF00FF"/>
                </a:highlight>
              </a:rPr>
              <a:t>Return Type</a:t>
            </a:r>
            <a:r>
              <a:rPr lang="en-US" sz="1800" dirty="0"/>
              <a:t> </a:t>
            </a:r>
            <a:r>
              <a:rPr lang="en-US" sz="1800" u="sng" dirty="0">
                <a:highlight>
                  <a:srgbClr val="00FFFF"/>
                </a:highlight>
              </a:rPr>
              <a:t>Name</a:t>
            </a:r>
            <a:r>
              <a:rPr lang="en-US" sz="1800" dirty="0"/>
              <a:t> (</a:t>
            </a:r>
            <a:r>
              <a:rPr lang="en-US" sz="1800" dirty="0">
                <a:highlight>
                  <a:srgbClr val="C0C0C0"/>
                </a:highlight>
              </a:rPr>
              <a:t>Parameters</a:t>
            </a:r>
            <a:r>
              <a:rPr lang="en-US" sz="1800" dirty="0"/>
              <a:t>) </a:t>
            </a:r>
            <a:r>
              <a:rPr lang="en-US" sz="1800" dirty="0">
                <a:solidFill>
                  <a:srgbClr val="FF0000"/>
                </a:solidFill>
              </a:rPr>
              <a:t>throws declaration </a:t>
            </a:r>
            <a:r>
              <a:rPr lang="en-US" sz="1800" dirty="0"/>
              <a:t>{ </a:t>
            </a:r>
          </a:p>
          <a:p>
            <a:pPr marL="457200" lvl="1" indent="0">
              <a:lnSpc>
                <a:spcPct val="90000"/>
              </a:lnSpc>
              <a:buNone/>
            </a:pPr>
            <a:r>
              <a:rPr lang="en-US" sz="1800" dirty="0"/>
              <a:t>	// method body </a:t>
            </a:r>
          </a:p>
          <a:p>
            <a:pPr marL="457200" lvl="1" indent="0">
              <a:lnSpc>
                <a:spcPct val="90000"/>
              </a:lnSpc>
              <a:buNone/>
            </a:pPr>
            <a:r>
              <a:rPr lang="en-US" sz="1800" dirty="0"/>
              <a:t>}</a:t>
            </a:r>
          </a:p>
          <a:p>
            <a:pPr marL="457200" lvl="1" indent="0">
              <a:lnSpc>
                <a:spcPct val="90000"/>
              </a:lnSpc>
              <a:buNone/>
            </a:pPr>
            <a:endParaRPr lang="en-US" sz="1800" dirty="0"/>
          </a:p>
          <a:p>
            <a:pPr marL="457200" lvl="1" indent="0">
              <a:lnSpc>
                <a:spcPct val="90000"/>
              </a:lnSpc>
              <a:buNone/>
            </a:pPr>
            <a:r>
              <a:rPr lang="en-US" sz="1800" dirty="0"/>
              <a:t>Ex:</a:t>
            </a:r>
          </a:p>
          <a:p>
            <a:pPr marL="457200" lvl="1" indent="0">
              <a:lnSpc>
                <a:spcPct val="90000"/>
              </a:lnSpc>
              <a:buNone/>
            </a:pPr>
            <a:r>
              <a:rPr lang="en-US" sz="1800" dirty="0">
                <a:highlight>
                  <a:srgbClr val="FFFF00"/>
                </a:highlight>
              </a:rPr>
              <a:t>private</a:t>
            </a:r>
            <a:r>
              <a:rPr lang="en-US" sz="1800" dirty="0"/>
              <a:t> </a:t>
            </a:r>
            <a:r>
              <a:rPr lang="en-US" sz="1800" dirty="0">
                <a:highlight>
                  <a:srgbClr val="00FF00"/>
                </a:highlight>
              </a:rPr>
              <a:t>static</a:t>
            </a:r>
            <a:r>
              <a:rPr lang="en-US" sz="1800" dirty="0"/>
              <a:t> </a:t>
            </a:r>
            <a:r>
              <a:rPr lang="en-US" sz="1800" dirty="0">
                <a:highlight>
                  <a:srgbClr val="FF00FF"/>
                </a:highlight>
              </a:rPr>
              <a:t>int</a:t>
            </a:r>
            <a:r>
              <a:rPr lang="en-US" sz="1800" dirty="0"/>
              <a:t> </a:t>
            </a:r>
            <a:r>
              <a:rPr lang="en-US" sz="1800" dirty="0" err="1">
                <a:highlight>
                  <a:srgbClr val="00FFFF"/>
                </a:highlight>
              </a:rPr>
              <a:t>sumOddNumbers</a:t>
            </a:r>
            <a:r>
              <a:rPr lang="en-US" sz="1800" dirty="0"/>
              <a:t> (</a:t>
            </a:r>
            <a:r>
              <a:rPr lang="en-US" sz="1800" dirty="0">
                <a:highlight>
                  <a:srgbClr val="C0C0C0"/>
                </a:highlight>
              </a:rPr>
              <a:t>int num1</a:t>
            </a:r>
            <a:r>
              <a:rPr lang="en-US" sz="1800" dirty="0"/>
              <a:t>, </a:t>
            </a:r>
            <a:r>
              <a:rPr lang="en-US" sz="1800" dirty="0">
                <a:highlight>
                  <a:srgbClr val="C0C0C0"/>
                </a:highlight>
              </a:rPr>
              <a:t>int num2</a:t>
            </a:r>
            <a:r>
              <a:rPr lang="en-US" sz="1800" dirty="0"/>
              <a:t>) </a:t>
            </a:r>
          </a:p>
          <a:p>
            <a:pPr marL="457200" lvl="1" indent="0">
              <a:lnSpc>
                <a:spcPct val="90000"/>
              </a:lnSpc>
              <a:buNone/>
            </a:pPr>
            <a:r>
              <a:rPr lang="en-US" sz="1800" dirty="0">
                <a:solidFill>
                  <a:srgbClr val="FF0000"/>
                </a:solidFill>
              </a:rPr>
              <a:t>	throws </a:t>
            </a:r>
            <a:r>
              <a:rPr lang="en-US" sz="1800" dirty="0" err="1">
                <a:solidFill>
                  <a:srgbClr val="FF0000"/>
                </a:solidFill>
              </a:rPr>
              <a:t>EvenNumberException</a:t>
            </a:r>
            <a:r>
              <a:rPr lang="en-US" sz="1800" dirty="0"/>
              <a:t> {</a:t>
            </a:r>
          </a:p>
          <a:p>
            <a:pPr marL="457200" lvl="1" indent="0">
              <a:lnSpc>
                <a:spcPct val="90000"/>
              </a:lnSpc>
              <a:buNone/>
            </a:pPr>
            <a:r>
              <a:rPr lang="en-US" sz="1800" i="1" dirty="0"/>
              <a:t>	if (num1 % 2 == 0 || num2 % 2 == 0) {</a:t>
            </a:r>
          </a:p>
          <a:p>
            <a:pPr marL="457200" lvl="1" indent="0">
              <a:lnSpc>
                <a:spcPct val="90000"/>
              </a:lnSpc>
              <a:buNone/>
            </a:pPr>
            <a:r>
              <a:rPr lang="en-US" sz="1800" i="1" dirty="0"/>
              <a:t>		</a:t>
            </a:r>
            <a:r>
              <a:rPr lang="en-US" sz="1800" i="1" dirty="0">
                <a:solidFill>
                  <a:schemeClr val="bg2"/>
                </a:solidFill>
              </a:rPr>
              <a:t>throw</a:t>
            </a:r>
            <a:r>
              <a:rPr lang="en-US" sz="1800" i="1" dirty="0"/>
              <a:t> new </a:t>
            </a:r>
            <a:r>
              <a:rPr lang="en-US" sz="1800" i="1" dirty="0" err="1"/>
              <a:t>EvenNumberException</a:t>
            </a:r>
            <a:r>
              <a:rPr lang="en-US" sz="1800" i="1" dirty="0"/>
              <a:t>(“Input was Even!”);</a:t>
            </a:r>
          </a:p>
          <a:p>
            <a:pPr marL="457200" lvl="1" indent="0">
              <a:lnSpc>
                <a:spcPct val="90000"/>
              </a:lnSpc>
              <a:buNone/>
            </a:pPr>
            <a:r>
              <a:rPr lang="en-US" sz="1800" i="1" dirty="0"/>
              <a:t>	}</a:t>
            </a:r>
          </a:p>
          <a:p>
            <a:pPr marL="457200" lvl="1" indent="0">
              <a:lnSpc>
                <a:spcPct val="90000"/>
              </a:lnSpc>
              <a:buNone/>
            </a:pPr>
            <a:r>
              <a:rPr lang="en-US" sz="1800" i="1" dirty="0"/>
              <a:t>	return num1 + num2;</a:t>
            </a:r>
          </a:p>
          <a:p>
            <a:pPr marL="457200" lvl="1" indent="0">
              <a:lnSpc>
                <a:spcPct val="90000"/>
              </a:lnSpc>
              <a:buNone/>
            </a:pPr>
            <a:r>
              <a:rPr lang="en-US" sz="1800" dirty="0"/>
              <a:t>}</a:t>
            </a:r>
          </a:p>
        </p:txBody>
      </p:sp>
    </p:spTree>
    <p:extLst>
      <p:ext uri="{BB962C8B-B14F-4D97-AF65-F5344CB8AC3E}">
        <p14:creationId xmlns:p14="http://schemas.microsoft.com/office/powerpoint/2010/main" val="1104934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9B8C5-8A67-426E-A71C-DC2790D9EF26}"/>
              </a:ext>
            </a:extLst>
          </p:cNvPr>
          <p:cNvSpPr>
            <a:spLocks noGrp="1"/>
          </p:cNvSpPr>
          <p:nvPr>
            <p:ph type="title"/>
          </p:nvPr>
        </p:nvSpPr>
        <p:spPr/>
        <p:txBody>
          <a:bodyPr/>
          <a:lstStyle/>
          <a:p>
            <a:r>
              <a:rPr lang="en-US" dirty="0"/>
              <a:t>Handling an Exception</a:t>
            </a:r>
          </a:p>
        </p:txBody>
      </p:sp>
      <p:sp>
        <p:nvSpPr>
          <p:cNvPr id="3" name="Text Placeholder 2">
            <a:extLst>
              <a:ext uri="{FF2B5EF4-FFF2-40B4-BE49-F238E27FC236}">
                <a16:creationId xmlns:a16="http://schemas.microsoft.com/office/drawing/2014/main" id="{974B5199-2121-40FD-8287-442888490319}"/>
              </a:ext>
            </a:extLst>
          </p:cNvPr>
          <p:cNvSpPr>
            <a:spLocks noGrp="1"/>
          </p:cNvSpPr>
          <p:nvPr>
            <p:ph type="body" idx="1"/>
          </p:nvPr>
        </p:nvSpPr>
        <p:spPr>
          <a:xfrm>
            <a:off x="294175" y="1219200"/>
            <a:ext cx="8604418" cy="4698757"/>
          </a:xfrm>
        </p:spPr>
        <p:txBody>
          <a:bodyPr/>
          <a:lstStyle/>
          <a:p>
            <a:r>
              <a:rPr lang="en-US" dirty="0"/>
              <a:t>Although you can keep “throwing” an exception down the call stack, you will eventually have to </a:t>
            </a:r>
            <a:r>
              <a:rPr lang="en-US" b="1" dirty="0"/>
              <a:t>handle </a:t>
            </a:r>
            <a:r>
              <a:rPr lang="en-US" dirty="0"/>
              <a:t>it using a </a:t>
            </a:r>
            <a:r>
              <a:rPr lang="en-US" b="1" dirty="0"/>
              <a:t>try/catch</a:t>
            </a:r>
            <a:r>
              <a:rPr lang="en-US" dirty="0"/>
              <a:t> block</a:t>
            </a:r>
          </a:p>
        </p:txBody>
      </p:sp>
      <p:sp>
        <p:nvSpPr>
          <p:cNvPr id="4" name="Slide Number Placeholder 3">
            <a:extLst>
              <a:ext uri="{FF2B5EF4-FFF2-40B4-BE49-F238E27FC236}">
                <a16:creationId xmlns:a16="http://schemas.microsoft.com/office/drawing/2014/main" id="{FC686551-4979-4ED2-B06D-292CDA5EBC1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
        <p:nvSpPr>
          <p:cNvPr id="6" name="TextBox 5">
            <a:extLst>
              <a:ext uri="{FF2B5EF4-FFF2-40B4-BE49-F238E27FC236}">
                <a16:creationId xmlns:a16="http://schemas.microsoft.com/office/drawing/2014/main" id="{4FABD83E-573C-4D51-82AD-E6E3081D7784}"/>
              </a:ext>
            </a:extLst>
          </p:cNvPr>
          <p:cNvSpPr txBox="1"/>
          <p:nvPr/>
        </p:nvSpPr>
        <p:spPr>
          <a:xfrm>
            <a:off x="466675" y="3068399"/>
            <a:ext cx="8259417" cy="3477875"/>
          </a:xfrm>
          <a:prstGeom prst="rect">
            <a:avLst/>
          </a:prstGeom>
          <a:noFill/>
        </p:spPr>
        <p:txBody>
          <a:bodyPr wrap="square">
            <a:spAutoFit/>
          </a:bodyPr>
          <a:lstStyle/>
          <a:p>
            <a:pPr defTabSz="228600"/>
            <a:r>
              <a:rPr lang="en-US" sz="2000" b="1" dirty="0">
                <a:latin typeface="Courier New" panose="02070309020205020404" pitchFamily="49" charset="0"/>
                <a:cs typeface="Courier New" panose="02070309020205020404" pitchFamily="49" charset="0"/>
              </a:rPr>
              <a:t>public static void main(String[] args){</a:t>
            </a:r>
          </a:p>
          <a:p>
            <a:pPr defTabSz="228600"/>
            <a:r>
              <a:rPr lang="en-US" sz="2000" b="1" dirty="0">
                <a:latin typeface="Courier New" panose="02070309020205020404" pitchFamily="49" charset="0"/>
                <a:cs typeface="Courier New" panose="02070309020205020404" pitchFamily="49" charset="0"/>
              </a:rPr>
              <a:t>		</a:t>
            </a:r>
            <a:r>
              <a:rPr lang="en-US" sz="2000" b="1" dirty="0">
                <a:solidFill>
                  <a:schemeClr val="accent1"/>
                </a:solidFill>
                <a:latin typeface="Courier New" panose="02070309020205020404" pitchFamily="49" charset="0"/>
                <a:cs typeface="Courier New" panose="02070309020205020404" pitchFamily="49" charset="0"/>
              </a:rPr>
              <a:t>try</a:t>
            </a:r>
            <a:r>
              <a:rPr lang="en-US" sz="2000" b="1" dirty="0">
                <a:latin typeface="Courier New" panose="02070309020205020404" pitchFamily="49" charset="0"/>
                <a:cs typeface="Courier New" panose="02070309020205020404" pitchFamily="49" charset="0"/>
              </a:rPr>
              <a:t>{</a:t>
            </a:r>
          </a:p>
          <a:p>
            <a:pPr defTabSz="228600"/>
            <a:r>
              <a:rPr lang="en-US" sz="2000" b="1" dirty="0">
                <a:latin typeface="Courier New" panose="02070309020205020404" pitchFamily="49" charset="0"/>
                <a:cs typeface="Courier New" panose="02070309020205020404" pitchFamily="49" charset="0"/>
              </a:rPr>
              <a:t>			</a:t>
            </a:r>
            <a:r>
              <a:rPr lang="en-US" sz="2000" b="1" dirty="0">
                <a:solidFill>
                  <a:schemeClr val="accent1">
                    <a:lumMod val="60000"/>
                    <a:lumOff val="40000"/>
                  </a:schemeClr>
                </a:solidFill>
                <a:latin typeface="Courier New" panose="02070309020205020404" pitchFamily="49" charset="0"/>
                <a:cs typeface="Courier New" panose="02070309020205020404" pitchFamily="49" charset="0"/>
              </a:rPr>
              <a:t>// try to call method that may throw exception</a:t>
            </a:r>
          </a:p>
          <a:p>
            <a:pPr defTabSz="228600"/>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sumOddNumbers</a:t>
            </a:r>
            <a:r>
              <a:rPr lang="en-US" sz="2000" b="1" dirty="0">
                <a:latin typeface="Courier New" panose="02070309020205020404" pitchFamily="49" charset="0"/>
                <a:cs typeface="Courier New" panose="02070309020205020404" pitchFamily="49" charset="0"/>
              </a:rPr>
              <a:t>(1,2);</a:t>
            </a:r>
          </a:p>
          <a:p>
            <a:pPr defTabSz="228600"/>
            <a:r>
              <a:rPr lang="en-US" sz="2000" b="1" dirty="0">
                <a:latin typeface="Courier New" panose="02070309020205020404" pitchFamily="49" charset="0"/>
                <a:cs typeface="Courier New" panose="02070309020205020404" pitchFamily="49" charset="0"/>
              </a:rPr>
              <a:t>		}</a:t>
            </a:r>
          </a:p>
          <a:p>
            <a:pPr defTabSz="228600"/>
            <a:r>
              <a:rPr lang="en-US" sz="2000" b="1" dirty="0">
                <a:latin typeface="Courier New" panose="02070309020205020404" pitchFamily="49" charset="0"/>
                <a:cs typeface="Courier New" panose="02070309020205020404" pitchFamily="49" charset="0"/>
              </a:rPr>
              <a:t>		</a:t>
            </a:r>
            <a:r>
              <a:rPr lang="en-US" sz="2000" b="1" dirty="0">
                <a:solidFill>
                  <a:schemeClr val="accent1">
                    <a:lumMod val="60000"/>
                    <a:lumOff val="40000"/>
                  </a:schemeClr>
                </a:solidFill>
                <a:latin typeface="Courier New" panose="02070309020205020404" pitchFamily="49" charset="0"/>
                <a:cs typeface="Courier New" panose="02070309020205020404" pitchFamily="49" charset="0"/>
              </a:rPr>
              <a:t>// catch exception if thrown</a:t>
            </a:r>
          </a:p>
          <a:p>
            <a:pPr defTabSz="228600"/>
            <a:r>
              <a:rPr lang="en-US" sz="2000" b="1" dirty="0">
                <a:latin typeface="Courier New" panose="02070309020205020404" pitchFamily="49" charset="0"/>
                <a:cs typeface="Courier New" panose="02070309020205020404" pitchFamily="49" charset="0"/>
              </a:rPr>
              <a:t>		</a:t>
            </a:r>
            <a:r>
              <a:rPr lang="en-US" sz="2000" b="1" dirty="0">
                <a:solidFill>
                  <a:schemeClr val="accent1"/>
                </a:solidFill>
                <a:latin typeface="Courier New" panose="02070309020205020404" pitchFamily="49" charset="0"/>
                <a:cs typeface="Courier New" panose="02070309020205020404" pitchFamily="49" charset="0"/>
              </a:rPr>
              <a:t>catch</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EvenNumberException</a:t>
            </a:r>
            <a:r>
              <a:rPr lang="en-US" sz="2000" b="1" dirty="0">
                <a:latin typeface="Courier New" panose="02070309020205020404" pitchFamily="49" charset="0"/>
                <a:cs typeface="Courier New" panose="02070309020205020404" pitchFamily="49" charset="0"/>
              </a:rPr>
              <a:t> ex){</a:t>
            </a:r>
          </a:p>
          <a:p>
            <a:pPr defTabSz="228600"/>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ex.printStackTrace</a:t>
            </a:r>
            <a:r>
              <a:rPr lang="en-US" sz="2000" b="1" dirty="0">
                <a:latin typeface="Courier New" panose="02070309020205020404" pitchFamily="49" charset="0"/>
                <a:cs typeface="Courier New" panose="02070309020205020404" pitchFamily="49" charset="0"/>
              </a:rPr>
              <a:t>();</a:t>
            </a:r>
          </a:p>
          <a:p>
            <a:pPr defTabSz="228600"/>
            <a:r>
              <a:rPr lang="en-US" sz="2000" b="1" dirty="0">
                <a:latin typeface="Courier New" panose="02070309020205020404" pitchFamily="49" charset="0"/>
                <a:cs typeface="Courier New" panose="02070309020205020404" pitchFamily="49" charset="0"/>
              </a:rPr>
              <a:t>		}</a:t>
            </a:r>
          </a:p>
          <a:p>
            <a:pPr defTabSz="228600"/>
            <a:r>
              <a:rPr lang="en-US" sz="2000" b="1" dirty="0">
                <a:solidFill>
                  <a:schemeClr val="accent1"/>
                </a:solidFill>
                <a:latin typeface="Courier New" panose="02070309020205020404" pitchFamily="49" charset="0"/>
                <a:cs typeface="Courier New" panose="02070309020205020404" pitchFamily="49" charset="0"/>
              </a:rPr>
              <a:t>		finally</a:t>
            </a:r>
            <a:r>
              <a:rPr lang="en-US" sz="2000" b="1" dirty="0">
                <a:latin typeface="Courier New" panose="02070309020205020404" pitchFamily="49" charset="0"/>
                <a:cs typeface="Courier New" panose="02070309020205020404" pitchFamily="49" charset="0"/>
              </a:rPr>
              <a:t>{ </a:t>
            </a:r>
            <a:r>
              <a:rPr lang="en-US" sz="2000" b="1" dirty="0">
                <a:solidFill>
                  <a:schemeClr val="accent1">
                    <a:lumMod val="60000"/>
                    <a:lumOff val="40000"/>
                  </a:schemeClr>
                </a:solidFill>
                <a:latin typeface="Courier New" panose="02070309020205020404" pitchFamily="49" charset="0"/>
                <a:cs typeface="Courier New" panose="02070309020205020404" pitchFamily="49" charset="0"/>
              </a:rPr>
              <a:t>// Finally blocks will ALWAYS run </a:t>
            </a:r>
            <a:r>
              <a:rPr lang="en-US" sz="2000" b="1" dirty="0">
                <a:latin typeface="Courier New" panose="02070309020205020404" pitchFamily="49" charset="0"/>
                <a:cs typeface="Courier New" panose="02070309020205020404" pitchFamily="49" charset="0"/>
              </a:rPr>
              <a:t>}</a:t>
            </a:r>
          </a:p>
          <a:p>
            <a:pPr defTabSz="228600"/>
            <a:r>
              <a:rPr lang="en-US" sz="20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11791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113FE-6CF5-4DCF-B5BC-7066A80B7A17}"/>
              </a:ext>
            </a:extLst>
          </p:cNvPr>
          <p:cNvSpPr>
            <a:spLocks noGrp="1"/>
          </p:cNvSpPr>
          <p:nvPr>
            <p:ph type="title"/>
          </p:nvPr>
        </p:nvSpPr>
        <p:spPr/>
        <p:txBody>
          <a:bodyPr/>
          <a:lstStyle/>
          <a:p>
            <a:r>
              <a:rPr lang="en-US" dirty="0"/>
              <a:t>Creating and Using Custom Exceptions</a:t>
            </a:r>
          </a:p>
        </p:txBody>
      </p:sp>
      <p:sp>
        <p:nvSpPr>
          <p:cNvPr id="4" name="Slide Number Placeholder 3">
            <a:extLst>
              <a:ext uri="{FF2B5EF4-FFF2-40B4-BE49-F238E27FC236}">
                <a16:creationId xmlns:a16="http://schemas.microsoft.com/office/drawing/2014/main" id="{EDA35003-1376-4D22-96BB-2BF52AF1DA2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
        <p:nvSpPr>
          <p:cNvPr id="5" name="Rectangle 4">
            <a:extLst>
              <a:ext uri="{FF2B5EF4-FFF2-40B4-BE49-F238E27FC236}">
                <a16:creationId xmlns:a16="http://schemas.microsoft.com/office/drawing/2014/main" id="{2CBE63C9-E14A-4D87-95FA-15FB135F6FA8}"/>
              </a:ext>
            </a:extLst>
          </p:cNvPr>
          <p:cNvSpPr/>
          <p:nvPr/>
        </p:nvSpPr>
        <p:spPr>
          <a:xfrm>
            <a:off x="1262269" y="1306889"/>
            <a:ext cx="6400800" cy="140083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defTabSz="228600"/>
            <a:r>
              <a:rPr lang="en-US" b="1" dirty="0">
                <a:latin typeface="Courier New" panose="02070309020205020404" pitchFamily="49" charset="0"/>
                <a:cs typeface="Courier New" panose="02070309020205020404" pitchFamily="49" charset="0"/>
              </a:rPr>
              <a:t>public class </a:t>
            </a:r>
            <a:r>
              <a:rPr lang="en-US" b="1" dirty="0">
                <a:solidFill>
                  <a:schemeClr val="accent1"/>
                </a:solidFill>
                <a:latin typeface="Courier New" panose="02070309020205020404" pitchFamily="49" charset="0"/>
                <a:cs typeface="Courier New" panose="02070309020205020404" pitchFamily="49" charset="0"/>
              </a:rPr>
              <a:t>EvenNumberException extends Exception</a:t>
            </a:r>
            <a:r>
              <a:rPr lang="en-US" b="1" dirty="0">
                <a:latin typeface="Courier New" panose="02070309020205020404" pitchFamily="49" charset="0"/>
                <a:cs typeface="Courier New" panose="02070309020205020404" pitchFamily="49" charset="0"/>
              </a:rPr>
              <a:t>{</a:t>
            </a:r>
          </a:p>
          <a:p>
            <a:pPr defTabSz="228600"/>
            <a:r>
              <a:rPr lang="en-US" b="1" dirty="0">
                <a:latin typeface="Courier New" panose="02070309020205020404" pitchFamily="49" charset="0"/>
                <a:cs typeface="Courier New" panose="02070309020205020404" pitchFamily="49" charset="0"/>
              </a:rPr>
              <a:t>	public EvenNumberException(String message){</a:t>
            </a:r>
          </a:p>
          <a:p>
            <a:pPr defTabSz="228600"/>
            <a:r>
              <a:rPr lang="en-US" b="1" dirty="0">
                <a:latin typeface="Courier New" panose="02070309020205020404" pitchFamily="49" charset="0"/>
                <a:cs typeface="Courier New" panose="02070309020205020404" pitchFamily="49" charset="0"/>
              </a:rPr>
              <a:t>		super(message);</a:t>
            </a:r>
          </a:p>
          <a:p>
            <a:pPr defTabSz="228600"/>
            <a:r>
              <a:rPr lang="en-US" b="1" dirty="0">
                <a:latin typeface="Courier New" panose="02070309020205020404" pitchFamily="49" charset="0"/>
                <a:cs typeface="Courier New" panose="02070309020205020404" pitchFamily="49" charset="0"/>
              </a:rPr>
              <a:t>	}</a:t>
            </a:r>
          </a:p>
          <a:p>
            <a:pPr defTabSz="228600"/>
            <a:r>
              <a:rPr lang="en-US" b="1" dirty="0">
                <a:latin typeface="Courier New" panose="02070309020205020404" pitchFamily="49" charset="0"/>
                <a:cs typeface="Courier New" panose="02070309020205020404" pitchFamily="49" charset="0"/>
              </a:rPr>
              <a:t>	public EvenNumberException(){}</a:t>
            </a:r>
          </a:p>
          <a:p>
            <a:pPr defTabSz="228600"/>
            <a:r>
              <a:rPr lang="en-US" b="1" dirty="0">
                <a:latin typeface="Courier New" panose="02070309020205020404" pitchFamily="49" charset="0"/>
                <a:cs typeface="Courier New" panose="02070309020205020404" pitchFamily="49" charset="0"/>
              </a:rPr>
              <a:t>}</a:t>
            </a:r>
          </a:p>
        </p:txBody>
      </p:sp>
      <p:sp>
        <p:nvSpPr>
          <p:cNvPr id="6" name="Rectangle 5">
            <a:extLst>
              <a:ext uri="{FF2B5EF4-FFF2-40B4-BE49-F238E27FC236}">
                <a16:creationId xmlns:a16="http://schemas.microsoft.com/office/drawing/2014/main" id="{C3F26C82-7755-4AFC-B86D-E5AA449D2D61}"/>
              </a:ext>
            </a:extLst>
          </p:cNvPr>
          <p:cNvSpPr/>
          <p:nvPr/>
        </p:nvSpPr>
        <p:spPr>
          <a:xfrm>
            <a:off x="159572" y="2795411"/>
            <a:ext cx="8824172" cy="366739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defTabSz="228600"/>
            <a:r>
              <a:rPr lang="en-US" b="1" dirty="0">
                <a:latin typeface="Courier New" panose="02070309020205020404" pitchFamily="49" charset="0"/>
                <a:cs typeface="Courier New" panose="02070309020205020404" pitchFamily="49" charset="0"/>
              </a:rPr>
              <a:t>public class </a:t>
            </a:r>
            <a:r>
              <a:rPr lang="en-US" b="1" dirty="0" err="1">
                <a:latin typeface="Courier New" panose="02070309020205020404" pitchFamily="49" charset="0"/>
                <a:cs typeface="Courier New" panose="02070309020205020404" pitchFamily="49" charset="0"/>
              </a:rPr>
              <a:t>DoStuff</a:t>
            </a:r>
            <a:r>
              <a:rPr lang="en-US" b="1" dirty="0">
                <a:latin typeface="Courier New" panose="02070309020205020404" pitchFamily="49" charset="0"/>
                <a:cs typeface="Courier New" panose="02070309020205020404" pitchFamily="49" charset="0"/>
              </a:rPr>
              <a:t>{</a:t>
            </a:r>
          </a:p>
          <a:p>
            <a:pPr defTabSz="228600"/>
            <a:r>
              <a:rPr lang="en-US" b="1" dirty="0">
                <a:latin typeface="Courier New" panose="02070309020205020404" pitchFamily="49" charset="0"/>
                <a:cs typeface="Courier New" panose="02070309020205020404" pitchFamily="49" charset="0"/>
              </a:rPr>
              <a:t>	public static void main(String[] </a:t>
            </a:r>
            <a:r>
              <a:rPr lang="en-US" b="1" dirty="0" err="1">
                <a:latin typeface="Courier New" panose="02070309020205020404" pitchFamily="49" charset="0"/>
                <a:cs typeface="Courier New" panose="02070309020205020404" pitchFamily="49" charset="0"/>
              </a:rPr>
              <a:t>args</a:t>
            </a:r>
            <a:r>
              <a:rPr lang="en-US" b="1" dirty="0">
                <a:latin typeface="Courier New" panose="02070309020205020404" pitchFamily="49" charset="0"/>
                <a:cs typeface="Courier New" panose="02070309020205020404" pitchFamily="49" charset="0"/>
              </a:rPr>
              <a:t>){</a:t>
            </a:r>
          </a:p>
          <a:p>
            <a:pPr defTabSz="228600"/>
            <a:r>
              <a:rPr lang="en-US" b="1" dirty="0">
                <a:latin typeface="Courier New" panose="02070309020205020404" pitchFamily="49" charset="0"/>
                <a:cs typeface="Courier New" panose="02070309020205020404" pitchFamily="49" charset="0"/>
              </a:rPr>
              <a:t>		try{</a:t>
            </a:r>
          </a:p>
          <a:p>
            <a:pPr defTabSz="228600"/>
            <a:r>
              <a:rPr lang="en-US" b="1" dirty="0">
                <a:latin typeface="Courier New" panose="02070309020205020404" pitchFamily="49" charset="0"/>
                <a:cs typeface="Courier New" panose="02070309020205020404" pitchFamily="49" charset="0"/>
              </a:rPr>
              <a:t>			sumOddNumbers(1,2);</a:t>
            </a:r>
          </a:p>
          <a:p>
            <a:pPr defTabSz="228600"/>
            <a:r>
              <a:rPr lang="en-US" b="1" dirty="0">
                <a:latin typeface="Courier New" panose="02070309020205020404" pitchFamily="49" charset="0"/>
                <a:cs typeface="Courier New" panose="02070309020205020404" pitchFamily="49" charset="0"/>
              </a:rPr>
              <a:t>		}catch(</a:t>
            </a:r>
            <a:r>
              <a:rPr lang="en-US" b="1" dirty="0">
                <a:solidFill>
                  <a:schemeClr val="accent1"/>
                </a:solidFill>
                <a:latin typeface="Courier New" panose="02070309020205020404" pitchFamily="49" charset="0"/>
                <a:cs typeface="Courier New" panose="02070309020205020404" pitchFamily="49" charset="0"/>
              </a:rPr>
              <a:t>EvenNumberException</a:t>
            </a:r>
            <a:r>
              <a:rPr lang="en-US" b="1" dirty="0">
                <a:latin typeface="Courier New" panose="02070309020205020404" pitchFamily="49" charset="0"/>
                <a:cs typeface="Courier New" panose="02070309020205020404" pitchFamily="49" charset="0"/>
              </a:rPr>
              <a:t> ex){</a:t>
            </a:r>
          </a:p>
          <a:p>
            <a:pPr defTabSz="228600"/>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ex.printStackTrace</a:t>
            </a:r>
            <a:r>
              <a:rPr lang="en-US" b="1" dirty="0">
                <a:latin typeface="Courier New" panose="02070309020205020404" pitchFamily="49" charset="0"/>
                <a:cs typeface="Courier New" panose="02070309020205020404" pitchFamily="49" charset="0"/>
              </a:rPr>
              <a:t>();</a:t>
            </a:r>
          </a:p>
          <a:p>
            <a:pPr defTabSz="228600"/>
            <a:r>
              <a:rPr lang="en-US" b="1" dirty="0">
                <a:latin typeface="Courier New" panose="02070309020205020404" pitchFamily="49" charset="0"/>
                <a:cs typeface="Courier New" panose="02070309020205020404" pitchFamily="49" charset="0"/>
              </a:rPr>
              <a:t>		} catch(Exception ex){</a:t>
            </a:r>
          </a:p>
          <a:p>
            <a:pPr defTabSz="228600"/>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ex.printStackTrace</a:t>
            </a:r>
            <a:r>
              <a:rPr lang="en-US" b="1" dirty="0">
                <a:latin typeface="Courier New" panose="02070309020205020404" pitchFamily="49" charset="0"/>
                <a:cs typeface="Courier New" panose="02070309020205020404" pitchFamily="49" charset="0"/>
              </a:rPr>
              <a:t>();</a:t>
            </a:r>
          </a:p>
          <a:p>
            <a:pPr defTabSz="228600"/>
            <a:r>
              <a:rPr lang="en-US" b="1" dirty="0">
                <a:latin typeface="Courier New" panose="02070309020205020404" pitchFamily="49" charset="0"/>
                <a:cs typeface="Courier New" panose="02070309020205020404" pitchFamily="49" charset="0"/>
              </a:rPr>
              <a:t>		} finally{ // Finally blocks will ALWAYS run}</a:t>
            </a:r>
          </a:p>
          <a:p>
            <a:pPr defTabSz="228600"/>
            <a:r>
              <a:rPr lang="en-US" b="1" dirty="0">
                <a:latin typeface="Courier New" panose="02070309020205020404" pitchFamily="49" charset="0"/>
                <a:cs typeface="Courier New" panose="02070309020205020404" pitchFamily="49" charset="0"/>
              </a:rPr>
              <a:t>	}</a:t>
            </a:r>
          </a:p>
          <a:p>
            <a:pPr defTabSz="228600"/>
            <a:endParaRPr lang="en-US" b="1" dirty="0">
              <a:latin typeface="Courier New" panose="02070309020205020404" pitchFamily="49" charset="0"/>
              <a:cs typeface="Courier New" panose="02070309020205020404" pitchFamily="49" charset="0"/>
            </a:endParaRPr>
          </a:p>
          <a:p>
            <a:pPr defTabSz="228600"/>
            <a:r>
              <a:rPr lang="en-US" b="1" dirty="0">
                <a:latin typeface="Courier New" panose="02070309020205020404" pitchFamily="49" charset="0"/>
                <a:cs typeface="Courier New" panose="02070309020205020404" pitchFamily="49" charset="0"/>
              </a:rPr>
              <a:t>	public static int sumOddNumbers(int num1, int num2)throws EvenNumberException{</a:t>
            </a:r>
          </a:p>
          <a:p>
            <a:pPr defTabSz="228600"/>
            <a:r>
              <a:rPr lang="en-US" b="1" dirty="0">
                <a:latin typeface="Courier New" panose="02070309020205020404" pitchFamily="49" charset="0"/>
                <a:cs typeface="Courier New" panose="02070309020205020404" pitchFamily="49" charset="0"/>
              </a:rPr>
              <a:t>		if(num1 % 2 == 0 || num2 % 2 == 0)</a:t>
            </a:r>
          </a:p>
          <a:p>
            <a:pPr defTabSz="228600"/>
            <a:r>
              <a:rPr lang="en-US" b="1" dirty="0">
                <a:latin typeface="Courier New" panose="02070309020205020404" pitchFamily="49" charset="0"/>
                <a:cs typeface="Courier New" panose="02070309020205020404" pitchFamily="49" charset="0"/>
              </a:rPr>
              <a:t>			</a:t>
            </a:r>
            <a:r>
              <a:rPr lang="en-US" b="1" dirty="0">
                <a:solidFill>
                  <a:schemeClr val="accent1"/>
                </a:solidFill>
                <a:latin typeface="Courier New" panose="02070309020205020404" pitchFamily="49" charset="0"/>
                <a:cs typeface="Courier New" panose="02070309020205020404" pitchFamily="49" charset="0"/>
              </a:rPr>
              <a:t>throw new EvenNumberException</a:t>
            </a:r>
            <a:r>
              <a:rPr lang="en-US" b="1" dirty="0">
                <a:latin typeface="Courier New" panose="02070309020205020404" pitchFamily="49" charset="0"/>
                <a:cs typeface="Courier New" panose="02070309020205020404" pitchFamily="49" charset="0"/>
              </a:rPr>
              <a:t>(“Input is even”);</a:t>
            </a:r>
          </a:p>
          <a:p>
            <a:pPr defTabSz="228600"/>
            <a:r>
              <a:rPr lang="en-US" b="1" dirty="0">
                <a:latin typeface="Courier New" panose="02070309020205020404" pitchFamily="49" charset="0"/>
                <a:cs typeface="Courier New" panose="02070309020205020404" pitchFamily="49" charset="0"/>
              </a:rPr>
              <a:t>		return num1 + num2;</a:t>
            </a:r>
          </a:p>
          <a:p>
            <a:pPr defTabSz="228600"/>
            <a:r>
              <a:rPr lang="en-US" b="1" dirty="0">
                <a:latin typeface="Courier New" panose="02070309020205020404" pitchFamily="49" charset="0"/>
                <a:cs typeface="Courier New" panose="02070309020205020404" pitchFamily="49" charset="0"/>
              </a:rPr>
              <a:t>	}</a:t>
            </a:r>
          </a:p>
          <a:p>
            <a:pPr defTabSz="228600"/>
            <a:r>
              <a:rPr lang="en-US"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958566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41CEF88-DF72-4F3B-902B-90710ED38B0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
        <p:nvSpPr>
          <p:cNvPr id="5" name="Text Placeholder 4">
            <a:extLst>
              <a:ext uri="{FF2B5EF4-FFF2-40B4-BE49-F238E27FC236}">
                <a16:creationId xmlns:a16="http://schemas.microsoft.com/office/drawing/2014/main" id="{F45A60AE-9466-47AF-A3DC-8A012AF30365}"/>
              </a:ext>
            </a:extLst>
          </p:cNvPr>
          <p:cNvSpPr>
            <a:spLocks noGrp="1"/>
          </p:cNvSpPr>
          <p:nvPr>
            <p:ph type="body" idx="1"/>
          </p:nvPr>
        </p:nvSpPr>
        <p:spPr>
          <a:xfrm>
            <a:off x="157163" y="2504660"/>
            <a:ext cx="8826500" cy="3580227"/>
          </a:xfrm>
        </p:spPr>
        <p:txBody>
          <a:bodyPr/>
          <a:lstStyle/>
          <a:p>
            <a:pPr algn="ctr"/>
            <a:r>
              <a:rPr lang="en-US" sz="4800" dirty="0" err="1"/>
              <a:t>Stacktraces</a:t>
            </a:r>
            <a:endParaRPr lang="en-US" sz="4800" dirty="0"/>
          </a:p>
        </p:txBody>
      </p:sp>
    </p:spTree>
    <p:extLst>
      <p:ext uri="{BB962C8B-B14F-4D97-AF65-F5344CB8AC3E}">
        <p14:creationId xmlns:p14="http://schemas.microsoft.com/office/powerpoint/2010/main" val="14396923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6"/>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Reading Stacktraces</a:t>
            </a:r>
            <a:endParaRPr/>
          </a:p>
        </p:txBody>
      </p:sp>
      <p:sp>
        <p:nvSpPr>
          <p:cNvPr id="289" name="Google Shape;289;p26"/>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indent="-457200">
              <a:spcBef>
                <a:spcPts val="518"/>
              </a:spcBef>
              <a:buSzPts val="2590"/>
            </a:pPr>
            <a:r>
              <a:rPr lang="en-US" dirty="0"/>
              <a:t>When an application runs, its instructions are stacked on top of each other, and resolved top-to-bottom.</a:t>
            </a:r>
          </a:p>
          <a:p>
            <a:pPr marL="742950" lvl="1" indent="-285750">
              <a:spcBef>
                <a:spcPts val="518"/>
              </a:spcBef>
              <a:buSzPts val="2590"/>
            </a:pPr>
            <a:r>
              <a:rPr lang="en-US" sz="1790" dirty="0"/>
              <a:t>When the application calls a function, that function is placed “on top of the stack”. The function must be resolved before execution can continue.</a:t>
            </a:r>
            <a:endParaRPr lang="en-US" dirty="0"/>
          </a:p>
          <a:p>
            <a:pPr marL="342900" lvl="0" indent="-342900" algn="l" rtl="0">
              <a:spcBef>
                <a:spcPts val="518"/>
              </a:spcBef>
              <a:spcAft>
                <a:spcPts val="0"/>
              </a:spcAft>
              <a:buSzPts val="2590"/>
              <a:buChar char="•"/>
            </a:pPr>
            <a:r>
              <a:rPr lang="en-US" dirty="0"/>
              <a:t>If an exception is thrown, a </a:t>
            </a:r>
            <a:r>
              <a:rPr lang="en-US" b="1" dirty="0" err="1"/>
              <a:t>stacktrace</a:t>
            </a:r>
            <a:r>
              <a:rPr lang="en-US" dirty="0"/>
              <a:t> is generated</a:t>
            </a:r>
          </a:p>
          <a:p>
            <a:pPr marL="342900" lvl="0" indent="-342900" algn="l" rtl="0">
              <a:spcBef>
                <a:spcPts val="0"/>
              </a:spcBef>
              <a:spcAft>
                <a:spcPts val="0"/>
              </a:spcAft>
              <a:buSzPts val="2590"/>
              <a:buChar char="•"/>
            </a:pPr>
            <a:r>
              <a:rPr lang="en-US" b="1" dirty="0" err="1"/>
              <a:t>Stacktrace</a:t>
            </a:r>
            <a:r>
              <a:rPr lang="en-US" b="1" dirty="0"/>
              <a:t>: </a:t>
            </a:r>
            <a:r>
              <a:rPr lang="en-US" dirty="0"/>
              <a:t>a report that </a:t>
            </a:r>
            <a:r>
              <a:rPr lang="en-US" i="1" dirty="0"/>
              <a:t>traces</a:t>
            </a:r>
            <a:r>
              <a:rPr lang="en-US" dirty="0"/>
              <a:t> the method calls that generated the exception back through the application stack.</a:t>
            </a:r>
          </a:p>
          <a:p>
            <a:pPr marL="342900" lvl="0" indent="-342900" algn="l" rtl="0">
              <a:spcBef>
                <a:spcPts val="518"/>
              </a:spcBef>
              <a:spcAft>
                <a:spcPts val="0"/>
              </a:spcAft>
              <a:buSzPts val="2590"/>
              <a:buChar char="•"/>
            </a:pPr>
            <a:endParaRPr dirty="0"/>
          </a:p>
        </p:txBody>
      </p:sp>
      <p:sp>
        <p:nvSpPr>
          <p:cNvPr id="290" name="Google Shape;290;p26"/>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59C8AF3-886F-4396-8CE5-882B0FBFEBC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a:t>
            </a:fld>
            <a:endParaRPr lang="en-US"/>
          </a:p>
        </p:txBody>
      </p:sp>
      <p:sp>
        <p:nvSpPr>
          <p:cNvPr id="5" name="Title 4">
            <a:extLst>
              <a:ext uri="{FF2B5EF4-FFF2-40B4-BE49-F238E27FC236}">
                <a16:creationId xmlns:a16="http://schemas.microsoft.com/office/drawing/2014/main" id="{C1F7178E-2C20-45D9-9510-0E0B663E6E1B}"/>
              </a:ext>
            </a:extLst>
          </p:cNvPr>
          <p:cNvSpPr>
            <a:spLocks noGrp="1"/>
          </p:cNvSpPr>
          <p:nvPr>
            <p:ph type="title"/>
          </p:nvPr>
        </p:nvSpPr>
        <p:spPr/>
        <p:txBody>
          <a:bodyPr/>
          <a:lstStyle/>
          <a:p>
            <a:r>
              <a:rPr lang="en-US" dirty="0"/>
              <a:t>Key Topics</a:t>
            </a:r>
          </a:p>
        </p:txBody>
      </p:sp>
      <p:sp>
        <p:nvSpPr>
          <p:cNvPr id="6" name="Text Placeholder 5">
            <a:extLst>
              <a:ext uri="{FF2B5EF4-FFF2-40B4-BE49-F238E27FC236}">
                <a16:creationId xmlns:a16="http://schemas.microsoft.com/office/drawing/2014/main" id="{FB91D23C-017F-40CF-903D-94998178122D}"/>
              </a:ext>
            </a:extLst>
          </p:cNvPr>
          <p:cNvSpPr>
            <a:spLocks noGrp="1"/>
          </p:cNvSpPr>
          <p:nvPr>
            <p:ph type="body" idx="1"/>
          </p:nvPr>
        </p:nvSpPr>
        <p:spPr/>
        <p:txBody>
          <a:bodyPr/>
          <a:lstStyle/>
          <a:p>
            <a:r>
              <a:rPr lang="en-US" dirty="0"/>
              <a:t>Arrays</a:t>
            </a:r>
          </a:p>
          <a:p>
            <a:r>
              <a:rPr lang="en-US" dirty="0"/>
              <a:t>Array Iteration</a:t>
            </a:r>
          </a:p>
          <a:p>
            <a:r>
              <a:rPr lang="en-US" dirty="0"/>
              <a:t>Exceptions</a:t>
            </a:r>
          </a:p>
          <a:p>
            <a:r>
              <a:rPr lang="en-US" dirty="0" err="1"/>
              <a:t>Stacktraces</a:t>
            </a:r>
            <a:endParaRPr lang="en-US" dirty="0"/>
          </a:p>
        </p:txBody>
      </p:sp>
    </p:spTree>
    <p:extLst>
      <p:ext uri="{BB962C8B-B14F-4D97-AF65-F5344CB8AC3E}">
        <p14:creationId xmlns:p14="http://schemas.microsoft.com/office/powerpoint/2010/main" val="1801142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Reading </a:t>
            </a:r>
            <a:r>
              <a:rPr lang="en-US" dirty="0" err="1"/>
              <a:t>Stacktraces</a:t>
            </a:r>
            <a:endParaRPr dirty="0"/>
          </a:p>
        </p:txBody>
      </p:sp>
      <p:sp>
        <p:nvSpPr>
          <p:cNvPr id="303" name="Google Shape;303;p28"/>
          <p:cNvSpPr txBox="1">
            <a:spLocks noGrp="1"/>
          </p:cNvSpPr>
          <p:nvPr>
            <p:ph type="body" idx="1"/>
          </p:nvPr>
        </p:nvSpPr>
        <p:spPr>
          <a:xfrm>
            <a:off x="380010" y="1481446"/>
            <a:ext cx="8383980" cy="506683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480"/>
              <a:buNone/>
            </a:pPr>
            <a:r>
              <a:rPr lang="en-US" sz="1480" b="1" dirty="0">
                <a:latin typeface="Courier New"/>
                <a:ea typeface="Courier New"/>
                <a:cs typeface="Courier New"/>
                <a:sym typeface="Courier New"/>
              </a:rPr>
              <a:t>Exception in thread "main" </a:t>
            </a:r>
            <a:r>
              <a:rPr lang="en-US" sz="1480" b="1" dirty="0" err="1">
                <a:highlight>
                  <a:srgbClr val="FFFF00"/>
                </a:highlight>
                <a:latin typeface="Courier New"/>
                <a:ea typeface="Courier New"/>
                <a:cs typeface="Courier New"/>
                <a:sym typeface="Courier New"/>
              </a:rPr>
              <a:t>java.lang.ArithmeticException</a:t>
            </a:r>
            <a:r>
              <a:rPr lang="en-US" sz="1480" b="1" dirty="0">
                <a:latin typeface="Courier New"/>
                <a:ea typeface="Courier New"/>
                <a:cs typeface="Courier New"/>
                <a:sym typeface="Courier New"/>
              </a:rPr>
              <a:t>: </a:t>
            </a:r>
            <a:r>
              <a:rPr lang="en-US" sz="1480" b="1" dirty="0">
                <a:highlight>
                  <a:srgbClr val="00FF00"/>
                </a:highlight>
                <a:latin typeface="Courier New"/>
                <a:ea typeface="Courier New"/>
                <a:cs typeface="Courier New"/>
                <a:sym typeface="Courier New"/>
              </a:rPr>
              <a:t>/ by zero</a:t>
            </a:r>
            <a:endParaRPr b="1" dirty="0"/>
          </a:p>
          <a:p>
            <a:pPr marL="0" lvl="0" indent="0" algn="l" rtl="0">
              <a:lnSpc>
                <a:spcPct val="90000"/>
              </a:lnSpc>
              <a:spcBef>
                <a:spcPts val="296"/>
              </a:spcBef>
              <a:spcAft>
                <a:spcPts val="0"/>
              </a:spcAft>
              <a:buSzPts val="1480"/>
              <a:buNone/>
            </a:pPr>
            <a:r>
              <a:rPr lang="en-US" sz="1480" b="1" dirty="0">
                <a:latin typeface="Courier New"/>
                <a:ea typeface="Courier New"/>
                <a:cs typeface="Courier New"/>
                <a:sym typeface="Courier New"/>
              </a:rPr>
              <a:t>	at </a:t>
            </a:r>
            <a:r>
              <a:rPr lang="en-US" sz="1480" b="1" dirty="0" err="1">
                <a:highlight>
                  <a:srgbClr val="00FFFF"/>
                </a:highlight>
                <a:latin typeface="Courier New"/>
                <a:ea typeface="Courier New"/>
                <a:cs typeface="Courier New"/>
                <a:sym typeface="Courier New"/>
              </a:rPr>
              <a:t>samples.Test.division</a:t>
            </a:r>
            <a:r>
              <a:rPr lang="en-US" sz="1480" b="1" dirty="0">
                <a:latin typeface="Courier New"/>
                <a:ea typeface="Courier New"/>
                <a:cs typeface="Courier New"/>
                <a:sym typeface="Courier New"/>
              </a:rPr>
              <a:t>(</a:t>
            </a:r>
            <a:r>
              <a:rPr lang="en-US" sz="1480" b="1" dirty="0">
                <a:highlight>
                  <a:srgbClr val="FF00FF"/>
                </a:highlight>
                <a:latin typeface="Courier New"/>
                <a:ea typeface="Courier New"/>
                <a:cs typeface="Courier New"/>
                <a:sym typeface="Courier New"/>
              </a:rPr>
              <a:t>Test.java:11</a:t>
            </a:r>
            <a:r>
              <a:rPr lang="en-US" sz="1480" b="1" dirty="0">
                <a:latin typeface="Courier New"/>
                <a:ea typeface="Courier New"/>
                <a:cs typeface="Courier New"/>
                <a:sym typeface="Courier New"/>
              </a:rPr>
              <a:t>)</a:t>
            </a:r>
            <a:endParaRPr b="1" dirty="0"/>
          </a:p>
          <a:p>
            <a:pPr marL="0" lvl="0" indent="0" algn="l" rtl="0">
              <a:lnSpc>
                <a:spcPct val="90000"/>
              </a:lnSpc>
              <a:spcBef>
                <a:spcPts val="296"/>
              </a:spcBef>
              <a:spcAft>
                <a:spcPts val="0"/>
              </a:spcAft>
              <a:buSzPts val="1480"/>
              <a:buNone/>
            </a:pPr>
            <a:r>
              <a:rPr lang="en-US" sz="1480" b="1" dirty="0">
                <a:latin typeface="Courier New"/>
                <a:ea typeface="Courier New"/>
                <a:cs typeface="Courier New"/>
                <a:sym typeface="Courier New"/>
              </a:rPr>
              <a:t>	at </a:t>
            </a:r>
            <a:r>
              <a:rPr lang="en-US" sz="1480" b="1" dirty="0" err="1">
                <a:latin typeface="Courier New"/>
                <a:ea typeface="Courier New"/>
                <a:cs typeface="Courier New"/>
                <a:sym typeface="Courier New"/>
              </a:rPr>
              <a:t>samples.Test.mathInvoker</a:t>
            </a:r>
            <a:r>
              <a:rPr lang="en-US" sz="1480" b="1" dirty="0">
                <a:latin typeface="Courier New"/>
                <a:ea typeface="Courier New"/>
                <a:cs typeface="Courier New"/>
                <a:sym typeface="Courier New"/>
              </a:rPr>
              <a:t>(Test.java:8)</a:t>
            </a:r>
            <a:endParaRPr b="1" dirty="0"/>
          </a:p>
          <a:p>
            <a:pPr marL="0" lvl="0" indent="0" algn="l" rtl="0">
              <a:lnSpc>
                <a:spcPct val="90000"/>
              </a:lnSpc>
              <a:spcBef>
                <a:spcPts val="296"/>
              </a:spcBef>
              <a:spcAft>
                <a:spcPts val="0"/>
              </a:spcAft>
              <a:buSzPts val="1480"/>
              <a:buNone/>
            </a:pPr>
            <a:r>
              <a:rPr lang="en-US" sz="1480" b="1" dirty="0">
                <a:latin typeface="Courier New"/>
                <a:ea typeface="Courier New"/>
                <a:cs typeface="Courier New"/>
                <a:sym typeface="Courier New"/>
              </a:rPr>
              <a:t>	at </a:t>
            </a:r>
            <a:r>
              <a:rPr lang="en-US" sz="1480" b="1" dirty="0" err="1">
                <a:latin typeface="Courier New"/>
                <a:ea typeface="Courier New"/>
                <a:cs typeface="Courier New"/>
                <a:sym typeface="Courier New"/>
              </a:rPr>
              <a:t>samples.Test.main</a:t>
            </a:r>
            <a:r>
              <a:rPr lang="en-US" sz="1480" b="1" dirty="0">
                <a:latin typeface="Courier New"/>
                <a:ea typeface="Courier New"/>
                <a:cs typeface="Courier New"/>
                <a:sym typeface="Courier New"/>
              </a:rPr>
              <a:t>(Test.java:5)</a:t>
            </a:r>
          </a:p>
          <a:p>
            <a:pPr marL="0" lvl="0" indent="0" algn="l" rtl="0">
              <a:lnSpc>
                <a:spcPct val="90000"/>
              </a:lnSpc>
              <a:spcBef>
                <a:spcPts val="296"/>
              </a:spcBef>
              <a:spcAft>
                <a:spcPts val="0"/>
              </a:spcAft>
              <a:buSzPts val="1480"/>
              <a:buNone/>
            </a:pPr>
            <a:endParaRPr dirty="0"/>
          </a:p>
          <a:p>
            <a:pPr marL="342900" lvl="0" indent="-342900" algn="l" rtl="0">
              <a:lnSpc>
                <a:spcPct val="90000"/>
              </a:lnSpc>
              <a:spcBef>
                <a:spcPts val="518"/>
              </a:spcBef>
              <a:spcAft>
                <a:spcPts val="0"/>
              </a:spcAft>
              <a:buSzPts val="2590"/>
              <a:buChar char="•"/>
            </a:pPr>
            <a:r>
              <a:rPr lang="en-US" sz="2590" dirty="0">
                <a:highlight>
                  <a:srgbClr val="FFFF00"/>
                </a:highlight>
              </a:rPr>
              <a:t>    </a:t>
            </a:r>
            <a:r>
              <a:rPr lang="en-US" sz="2590" dirty="0"/>
              <a:t> - The exception type (Arithmetic Exception)</a:t>
            </a:r>
            <a:endParaRPr dirty="0"/>
          </a:p>
          <a:p>
            <a:pPr marL="342900" lvl="0" indent="-342900" algn="l" rtl="0">
              <a:lnSpc>
                <a:spcPct val="90000"/>
              </a:lnSpc>
              <a:spcBef>
                <a:spcPts val="518"/>
              </a:spcBef>
              <a:spcAft>
                <a:spcPts val="0"/>
              </a:spcAft>
              <a:buSzPts val="2590"/>
              <a:buChar char="•"/>
            </a:pPr>
            <a:r>
              <a:rPr lang="en-US" sz="2590" dirty="0">
                <a:highlight>
                  <a:srgbClr val="00FF00"/>
                </a:highlight>
              </a:rPr>
              <a:t>    </a:t>
            </a:r>
            <a:r>
              <a:rPr lang="en-US" sz="2590" dirty="0"/>
              <a:t> - A description of the exception (if possible)</a:t>
            </a:r>
            <a:endParaRPr dirty="0"/>
          </a:p>
          <a:p>
            <a:pPr marL="342900" lvl="0" indent="-342900" algn="l" rtl="0">
              <a:lnSpc>
                <a:spcPct val="90000"/>
              </a:lnSpc>
              <a:spcBef>
                <a:spcPts val="518"/>
              </a:spcBef>
              <a:spcAft>
                <a:spcPts val="0"/>
              </a:spcAft>
              <a:buSzPts val="2590"/>
              <a:buChar char="•"/>
            </a:pPr>
            <a:r>
              <a:rPr lang="en-US" sz="2590" dirty="0">
                <a:highlight>
                  <a:srgbClr val="00FFFF"/>
                </a:highlight>
              </a:rPr>
              <a:t>    </a:t>
            </a:r>
            <a:r>
              <a:rPr lang="en-US" sz="2590" dirty="0"/>
              <a:t> - The method where the exception </a:t>
            </a:r>
            <a:r>
              <a:rPr lang="en-US" sz="2590" i="1" dirty="0"/>
              <a:t>probably </a:t>
            </a:r>
            <a:r>
              <a:rPr lang="en-US" sz="2590" dirty="0"/>
              <a:t>occurred</a:t>
            </a:r>
            <a:endParaRPr dirty="0"/>
          </a:p>
          <a:p>
            <a:pPr marL="342900" lvl="0" indent="-342900" algn="l" rtl="0">
              <a:lnSpc>
                <a:spcPct val="90000"/>
              </a:lnSpc>
              <a:spcBef>
                <a:spcPts val="518"/>
              </a:spcBef>
              <a:spcAft>
                <a:spcPts val="0"/>
              </a:spcAft>
              <a:buSzPts val="2590"/>
              <a:buChar char="•"/>
            </a:pPr>
            <a:r>
              <a:rPr lang="en-US" sz="2590" dirty="0">
                <a:highlight>
                  <a:srgbClr val="FF00FF"/>
                </a:highlight>
              </a:rPr>
              <a:t>    </a:t>
            </a:r>
            <a:r>
              <a:rPr lang="en-US" sz="2590" dirty="0"/>
              <a:t> - The line of code where the exception occurred </a:t>
            </a:r>
            <a:r>
              <a:rPr lang="en-US" sz="2590" i="1" dirty="0"/>
              <a:t>or where the next function was called</a:t>
            </a:r>
            <a:endParaRPr dirty="0"/>
          </a:p>
          <a:p>
            <a:pPr marL="342900" lvl="0" indent="-342900" algn="l" rtl="0">
              <a:lnSpc>
                <a:spcPct val="90000"/>
              </a:lnSpc>
              <a:spcBef>
                <a:spcPts val="518"/>
              </a:spcBef>
              <a:spcAft>
                <a:spcPts val="0"/>
              </a:spcAft>
              <a:buSzPts val="2590"/>
              <a:buChar char="•"/>
            </a:pPr>
            <a:r>
              <a:rPr lang="en-US" sz="2590" dirty="0"/>
              <a:t>main() invoked </a:t>
            </a:r>
            <a:r>
              <a:rPr lang="en-US" sz="2590" dirty="0" err="1"/>
              <a:t>mathInvoker</a:t>
            </a:r>
            <a:r>
              <a:rPr lang="en-US" sz="2590" dirty="0"/>
              <a:t>() at line 5, which invoked division() at line 8, which generated an exception at line 11.</a:t>
            </a:r>
            <a:endParaRPr dirty="0"/>
          </a:p>
        </p:txBody>
      </p:sp>
      <p:sp>
        <p:nvSpPr>
          <p:cNvPr id="304" name="Google Shape;304;p2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err="1"/>
              <a:t>Stacktrace</a:t>
            </a:r>
            <a:r>
              <a:rPr lang="en-US" dirty="0"/>
              <a:t> Example</a:t>
            </a:r>
            <a:endParaRPr dirty="0"/>
          </a:p>
        </p:txBody>
      </p:sp>
      <p:sp>
        <p:nvSpPr>
          <p:cNvPr id="296" name="Google Shape;296;p27"/>
          <p:cNvSpPr txBox="1">
            <a:spLocks noGrp="1"/>
          </p:cNvSpPr>
          <p:nvPr>
            <p:ph type="body" idx="1"/>
          </p:nvPr>
        </p:nvSpPr>
        <p:spPr>
          <a:xfrm>
            <a:off x="380010" y="1481447"/>
            <a:ext cx="8383980" cy="3250810"/>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p>
            <a:pPr marL="0" lvl="0" indent="0" algn="l" rtl="0">
              <a:spcBef>
                <a:spcPts val="0"/>
              </a:spcBef>
              <a:spcAft>
                <a:spcPts val="0"/>
              </a:spcAft>
              <a:buSzPts val="1600"/>
              <a:buNone/>
            </a:pPr>
            <a:r>
              <a:rPr lang="en-US" sz="1600" b="1" dirty="0">
                <a:latin typeface="Courier New"/>
                <a:ea typeface="Courier New"/>
                <a:cs typeface="Courier New"/>
                <a:sym typeface="Courier New"/>
              </a:rPr>
              <a:t>public class Test {</a:t>
            </a:r>
            <a:endParaRPr b="1" dirty="0"/>
          </a:p>
          <a:p>
            <a:pPr marL="0" lvl="0" indent="0" algn="l" rtl="0">
              <a:spcBef>
                <a:spcPts val="320"/>
              </a:spcBef>
              <a:spcAft>
                <a:spcPts val="0"/>
              </a:spcAft>
              <a:buSzPts val="1600"/>
              <a:buNone/>
            </a:pPr>
            <a:r>
              <a:rPr lang="en-US" sz="1600" b="1" dirty="0">
                <a:latin typeface="Courier New"/>
                <a:ea typeface="Courier New"/>
                <a:cs typeface="Courier New"/>
                <a:sym typeface="Courier New"/>
              </a:rPr>
              <a:t>	public static void main(String[] </a:t>
            </a:r>
            <a:r>
              <a:rPr lang="en-US" sz="1600" b="1" dirty="0" err="1">
                <a:latin typeface="Courier New"/>
                <a:ea typeface="Courier New"/>
                <a:cs typeface="Courier New"/>
                <a:sym typeface="Courier New"/>
              </a:rPr>
              <a:t>args</a:t>
            </a:r>
            <a:r>
              <a:rPr lang="en-US" sz="1600" b="1" dirty="0">
                <a:latin typeface="Courier New"/>
                <a:ea typeface="Courier New"/>
                <a:cs typeface="Courier New"/>
                <a:sym typeface="Courier New"/>
              </a:rPr>
              <a:t>) {</a:t>
            </a:r>
            <a:endParaRPr b="1" dirty="0"/>
          </a:p>
          <a:p>
            <a:pPr marL="0" lvl="0" indent="0" algn="l" rtl="0">
              <a:spcBef>
                <a:spcPts val="320"/>
              </a:spcBef>
              <a:spcAft>
                <a:spcPts val="0"/>
              </a:spcAft>
              <a:buSzPts val="1600"/>
              <a:buNone/>
            </a:pPr>
            <a:r>
              <a:rPr lang="en-US" sz="1600" b="1" dirty="0">
                <a:latin typeface="Courier New"/>
                <a:ea typeface="Courier New"/>
                <a:cs typeface="Courier New"/>
                <a:sym typeface="Courier New"/>
              </a:rPr>
              <a:t>		</a:t>
            </a:r>
            <a:r>
              <a:rPr lang="en-US" sz="1600" b="1" dirty="0" err="1">
                <a:latin typeface="Courier New"/>
                <a:ea typeface="Courier New"/>
                <a:cs typeface="Courier New"/>
                <a:sym typeface="Courier New"/>
              </a:rPr>
              <a:t>mathInvoker</a:t>
            </a:r>
            <a:r>
              <a:rPr lang="en-US" sz="1600" b="1" dirty="0">
                <a:latin typeface="Courier New"/>
                <a:ea typeface="Courier New"/>
                <a:cs typeface="Courier New"/>
                <a:sym typeface="Courier New"/>
              </a:rPr>
              <a:t>(1, 0);</a:t>
            </a:r>
            <a:endParaRPr b="1" dirty="0"/>
          </a:p>
          <a:p>
            <a:pPr marL="0" lvl="0" indent="0" algn="l" rtl="0">
              <a:spcBef>
                <a:spcPts val="320"/>
              </a:spcBef>
              <a:spcAft>
                <a:spcPts val="0"/>
              </a:spcAft>
              <a:buSzPts val="1600"/>
              <a:buNone/>
            </a:pPr>
            <a:r>
              <a:rPr lang="en-US" sz="1600" b="1" dirty="0">
                <a:latin typeface="Courier New"/>
                <a:ea typeface="Courier New"/>
                <a:cs typeface="Courier New"/>
                <a:sym typeface="Courier New"/>
              </a:rPr>
              <a:t>	}</a:t>
            </a:r>
            <a:endParaRPr b="1" dirty="0"/>
          </a:p>
          <a:p>
            <a:pPr marL="0" lvl="0" indent="0" algn="l" rtl="0">
              <a:spcBef>
                <a:spcPts val="320"/>
              </a:spcBef>
              <a:spcAft>
                <a:spcPts val="0"/>
              </a:spcAft>
              <a:buSzPts val="1600"/>
              <a:buNone/>
            </a:pPr>
            <a:r>
              <a:rPr lang="en-US" sz="1600" b="1" dirty="0">
                <a:latin typeface="Courier New"/>
                <a:ea typeface="Courier New"/>
                <a:cs typeface="Courier New"/>
                <a:sym typeface="Courier New"/>
              </a:rPr>
              <a:t>	public static void </a:t>
            </a:r>
            <a:r>
              <a:rPr lang="en-US" sz="1600" b="1" dirty="0" err="1">
                <a:latin typeface="Courier New"/>
                <a:ea typeface="Courier New"/>
                <a:cs typeface="Courier New"/>
                <a:sym typeface="Courier New"/>
              </a:rPr>
              <a:t>mathInvoker</a:t>
            </a:r>
            <a:r>
              <a:rPr lang="en-US" sz="1600" b="1" dirty="0">
                <a:latin typeface="Courier New"/>
                <a:ea typeface="Courier New"/>
                <a:cs typeface="Courier New"/>
                <a:sym typeface="Courier New"/>
              </a:rPr>
              <a:t>(int a, int b) {</a:t>
            </a:r>
            <a:endParaRPr b="1" dirty="0"/>
          </a:p>
          <a:p>
            <a:pPr marL="0" lvl="0" indent="0" algn="l" rtl="0">
              <a:spcBef>
                <a:spcPts val="320"/>
              </a:spcBef>
              <a:spcAft>
                <a:spcPts val="0"/>
              </a:spcAft>
              <a:buSzPts val="1600"/>
              <a:buNone/>
            </a:pPr>
            <a:r>
              <a:rPr lang="en-US" sz="1600" b="1" dirty="0">
                <a:latin typeface="Courier New"/>
                <a:ea typeface="Courier New"/>
                <a:cs typeface="Courier New"/>
                <a:sym typeface="Courier New"/>
              </a:rPr>
              <a:t>		division(a, b);</a:t>
            </a:r>
            <a:endParaRPr b="1" dirty="0"/>
          </a:p>
          <a:p>
            <a:pPr marL="0" lvl="0" indent="0" algn="l" rtl="0">
              <a:spcBef>
                <a:spcPts val="320"/>
              </a:spcBef>
              <a:spcAft>
                <a:spcPts val="0"/>
              </a:spcAft>
              <a:buSzPts val="1600"/>
              <a:buNone/>
            </a:pPr>
            <a:r>
              <a:rPr lang="en-US" sz="1600" b="1" dirty="0">
                <a:latin typeface="Courier New"/>
                <a:ea typeface="Courier New"/>
                <a:cs typeface="Courier New"/>
                <a:sym typeface="Courier New"/>
              </a:rPr>
              <a:t>	}</a:t>
            </a:r>
            <a:endParaRPr b="1" dirty="0"/>
          </a:p>
          <a:p>
            <a:pPr marL="0" lvl="0" indent="0" algn="l" rtl="0">
              <a:spcBef>
                <a:spcPts val="320"/>
              </a:spcBef>
              <a:spcAft>
                <a:spcPts val="0"/>
              </a:spcAft>
              <a:buSzPts val="1600"/>
              <a:buNone/>
            </a:pPr>
            <a:r>
              <a:rPr lang="en-US" sz="1600" b="1" dirty="0">
                <a:latin typeface="Courier New"/>
                <a:ea typeface="Courier New"/>
                <a:cs typeface="Courier New"/>
                <a:sym typeface="Courier New"/>
              </a:rPr>
              <a:t>	public static void division(int a, int b) {</a:t>
            </a:r>
            <a:endParaRPr b="1" dirty="0"/>
          </a:p>
          <a:p>
            <a:pPr marL="0" lvl="0" indent="0" algn="l" rtl="0">
              <a:spcBef>
                <a:spcPts val="320"/>
              </a:spcBef>
              <a:spcAft>
                <a:spcPts val="0"/>
              </a:spcAft>
              <a:buSzPts val="1600"/>
              <a:buNone/>
            </a:pPr>
            <a:r>
              <a:rPr lang="en-US" sz="1600" b="1" dirty="0">
                <a:latin typeface="Courier New"/>
                <a:ea typeface="Courier New"/>
                <a:cs typeface="Courier New"/>
                <a:sym typeface="Courier New"/>
              </a:rPr>
              <a:t>		</a:t>
            </a:r>
            <a:r>
              <a:rPr lang="en-US" sz="1600" b="1" dirty="0" err="1">
                <a:latin typeface="Courier New"/>
                <a:ea typeface="Courier New"/>
                <a:cs typeface="Courier New"/>
                <a:sym typeface="Courier New"/>
              </a:rPr>
              <a:t>System.out.println</a:t>
            </a:r>
            <a:r>
              <a:rPr lang="en-US" sz="1600" b="1" dirty="0">
                <a:latin typeface="Courier New"/>
                <a:ea typeface="Courier New"/>
                <a:cs typeface="Courier New"/>
                <a:sym typeface="Courier New"/>
              </a:rPr>
              <a:t>("a / b:" + (a / b));</a:t>
            </a:r>
            <a:endParaRPr b="1" dirty="0"/>
          </a:p>
          <a:p>
            <a:pPr marL="0" lvl="0" indent="0" algn="l" rtl="0">
              <a:spcBef>
                <a:spcPts val="320"/>
              </a:spcBef>
              <a:spcAft>
                <a:spcPts val="0"/>
              </a:spcAft>
              <a:buSzPts val="1600"/>
              <a:buNone/>
            </a:pPr>
            <a:r>
              <a:rPr lang="en-US" sz="1600" b="1" dirty="0">
                <a:latin typeface="Courier New"/>
                <a:ea typeface="Courier New"/>
                <a:cs typeface="Courier New"/>
                <a:sym typeface="Courier New"/>
              </a:rPr>
              <a:t>	} </a:t>
            </a:r>
            <a:endParaRPr b="1" dirty="0"/>
          </a:p>
          <a:p>
            <a:pPr marL="0" lvl="0" indent="0" algn="l" rtl="0">
              <a:spcBef>
                <a:spcPts val="320"/>
              </a:spcBef>
              <a:spcAft>
                <a:spcPts val="0"/>
              </a:spcAft>
              <a:buSzPts val="1600"/>
              <a:buNone/>
            </a:pPr>
            <a:r>
              <a:rPr lang="en-US" sz="1600" b="1" dirty="0">
                <a:latin typeface="Courier New"/>
                <a:ea typeface="Courier New"/>
                <a:cs typeface="Courier New"/>
                <a:sym typeface="Courier New"/>
              </a:rPr>
              <a:t>}</a:t>
            </a:r>
            <a:endParaRPr b="1" dirty="0"/>
          </a:p>
          <a:p>
            <a:pPr marL="0" lvl="0" indent="0" algn="l" rtl="0">
              <a:spcBef>
                <a:spcPts val="320"/>
              </a:spcBef>
              <a:spcAft>
                <a:spcPts val="0"/>
              </a:spcAft>
              <a:buSzPts val="1600"/>
              <a:buNone/>
            </a:pPr>
            <a:endParaRPr sz="1600" b="1" dirty="0">
              <a:latin typeface="Courier New"/>
              <a:ea typeface="Courier New"/>
              <a:cs typeface="Courier New"/>
              <a:sym typeface="Courier New"/>
            </a:endParaRPr>
          </a:p>
        </p:txBody>
      </p:sp>
      <p:sp>
        <p:nvSpPr>
          <p:cNvPr id="297" name="Google Shape;297;p2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sp>
        <p:nvSpPr>
          <p:cNvPr id="2" name="Rectangle 1">
            <a:extLst>
              <a:ext uri="{FF2B5EF4-FFF2-40B4-BE49-F238E27FC236}">
                <a16:creationId xmlns:a16="http://schemas.microsoft.com/office/drawing/2014/main" id="{F3D525DE-2ED0-40F9-BA2A-E74AB16BF822}"/>
              </a:ext>
            </a:extLst>
          </p:cNvPr>
          <p:cNvSpPr/>
          <p:nvPr/>
        </p:nvSpPr>
        <p:spPr>
          <a:xfrm>
            <a:off x="915869" y="5138228"/>
            <a:ext cx="7312262" cy="12254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lvl="0">
              <a:spcBef>
                <a:spcPts val="320"/>
              </a:spcBef>
              <a:buSzPts val="1600"/>
            </a:pPr>
            <a:r>
              <a:rPr lang="en-US" b="1" dirty="0">
                <a:latin typeface="Courier New"/>
                <a:ea typeface="Courier New"/>
                <a:cs typeface="Courier New"/>
                <a:sym typeface="Courier New"/>
              </a:rPr>
              <a:t>Exception in thread "main" </a:t>
            </a:r>
            <a:r>
              <a:rPr lang="en-US" b="1" dirty="0" err="1">
                <a:latin typeface="Courier New"/>
                <a:ea typeface="Courier New"/>
                <a:cs typeface="Courier New"/>
                <a:sym typeface="Courier New"/>
              </a:rPr>
              <a:t>java.lang.ArithmeticException</a:t>
            </a:r>
            <a:r>
              <a:rPr lang="en-US" b="1" dirty="0">
                <a:latin typeface="Courier New"/>
                <a:ea typeface="Courier New"/>
                <a:cs typeface="Courier New"/>
                <a:sym typeface="Courier New"/>
              </a:rPr>
              <a:t>: / by zero</a:t>
            </a:r>
            <a:endParaRPr lang="en-US" b="1" dirty="0"/>
          </a:p>
          <a:p>
            <a:pPr lvl="0">
              <a:spcBef>
                <a:spcPts val="320"/>
              </a:spcBef>
              <a:buSzPts val="1600"/>
            </a:pPr>
            <a:r>
              <a:rPr lang="en-US" b="1" dirty="0">
                <a:latin typeface="Courier New"/>
                <a:ea typeface="Courier New"/>
                <a:cs typeface="Courier New"/>
                <a:sym typeface="Courier New"/>
              </a:rPr>
              <a:t>	at </a:t>
            </a:r>
            <a:r>
              <a:rPr lang="en-US" b="1" dirty="0" err="1">
                <a:latin typeface="Courier New"/>
                <a:ea typeface="Courier New"/>
                <a:cs typeface="Courier New"/>
                <a:sym typeface="Courier New"/>
              </a:rPr>
              <a:t>samples.Test.division</a:t>
            </a:r>
            <a:r>
              <a:rPr lang="en-US" b="1" dirty="0">
                <a:latin typeface="Courier New"/>
                <a:ea typeface="Courier New"/>
                <a:cs typeface="Courier New"/>
                <a:sym typeface="Courier New"/>
              </a:rPr>
              <a:t>(Test.java:11)</a:t>
            </a:r>
            <a:endParaRPr lang="en-US" b="1" dirty="0"/>
          </a:p>
          <a:p>
            <a:pPr lvl="0">
              <a:spcBef>
                <a:spcPts val="320"/>
              </a:spcBef>
              <a:buSzPts val="1600"/>
            </a:pPr>
            <a:r>
              <a:rPr lang="en-US" b="1" dirty="0">
                <a:latin typeface="Courier New"/>
                <a:ea typeface="Courier New"/>
                <a:cs typeface="Courier New"/>
                <a:sym typeface="Courier New"/>
              </a:rPr>
              <a:t>	at </a:t>
            </a:r>
            <a:r>
              <a:rPr lang="en-US" b="1" dirty="0" err="1">
                <a:latin typeface="Courier New"/>
                <a:ea typeface="Courier New"/>
                <a:cs typeface="Courier New"/>
                <a:sym typeface="Courier New"/>
              </a:rPr>
              <a:t>samples.Test.mathInvoker</a:t>
            </a:r>
            <a:r>
              <a:rPr lang="en-US" b="1" dirty="0">
                <a:latin typeface="Courier New"/>
                <a:ea typeface="Courier New"/>
                <a:cs typeface="Courier New"/>
                <a:sym typeface="Courier New"/>
              </a:rPr>
              <a:t>(Test.java:8)</a:t>
            </a:r>
            <a:endParaRPr lang="en-US" b="1" dirty="0"/>
          </a:p>
          <a:p>
            <a:pPr lvl="0">
              <a:spcBef>
                <a:spcPts val="320"/>
              </a:spcBef>
              <a:buSzPts val="1600"/>
            </a:pPr>
            <a:r>
              <a:rPr lang="en-US" b="1" dirty="0">
                <a:latin typeface="Courier New"/>
                <a:ea typeface="Courier New"/>
                <a:cs typeface="Courier New"/>
                <a:sym typeface="Courier New"/>
              </a:rPr>
              <a:t>	at </a:t>
            </a:r>
            <a:r>
              <a:rPr lang="en-US" b="1" dirty="0" err="1">
                <a:latin typeface="Courier New"/>
                <a:ea typeface="Courier New"/>
                <a:cs typeface="Courier New"/>
                <a:sym typeface="Courier New"/>
              </a:rPr>
              <a:t>samples.Test.main</a:t>
            </a:r>
            <a:r>
              <a:rPr lang="en-US" b="1" dirty="0">
                <a:latin typeface="Courier New"/>
                <a:ea typeface="Courier New"/>
                <a:cs typeface="Courier New"/>
                <a:sym typeface="Courier New"/>
              </a:rPr>
              <a:t>(Test.java:5)</a:t>
            </a:r>
            <a:endParaRPr lang="en-US" b="1" dirty="0"/>
          </a:p>
          <a:p>
            <a:pPr algn="ctr"/>
            <a:endParaRPr lang="en-US"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C36F949-AAA8-4806-90CD-F14B7E90E20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sp>
        <p:nvSpPr>
          <p:cNvPr id="5" name="Title 4">
            <a:extLst>
              <a:ext uri="{FF2B5EF4-FFF2-40B4-BE49-F238E27FC236}">
                <a16:creationId xmlns:a16="http://schemas.microsoft.com/office/drawing/2014/main" id="{70A7F200-C794-4835-89F1-5E3A9F891447}"/>
              </a:ext>
            </a:extLst>
          </p:cNvPr>
          <p:cNvSpPr>
            <a:spLocks noGrp="1"/>
          </p:cNvSpPr>
          <p:nvPr>
            <p:ph type="title"/>
          </p:nvPr>
        </p:nvSpPr>
        <p:spPr/>
        <p:txBody>
          <a:bodyPr/>
          <a:lstStyle/>
          <a:p>
            <a:r>
              <a:rPr lang="en-US" dirty="0"/>
              <a:t>Recall</a:t>
            </a:r>
          </a:p>
        </p:txBody>
      </p:sp>
      <p:sp>
        <p:nvSpPr>
          <p:cNvPr id="6" name="Text Placeholder 5">
            <a:extLst>
              <a:ext uri="{FF2B5EF4-FFF2-40B4-BE49-F238E27FC236}">
                <a16:creationId xmlns:a16="http://schemas.microsoft.com/office/drawing/2014/main" id="{5B20E92B-ADB5-4520-880D-1D49B121C0AF}"/>
              </a:ext>
            </a:extLst>
          </p:cNvPr>
          <p:cNvSpPr>
            <a:spLocks noGrp="1"/>
          </p:cNvSpPr>
          <p:nvPr>
            <p:ph type="body" idx="1"/>
          </p:nvPr>
        </p:nvSpPr>
        <p:spPr/>
        <p:txBody>
          <a:bodyPr/>
          <a:lstStyle/>
          <a:p>
            <a:pPr marL="565150" indent="-514350">
              <a:buFont typeface="+mj-lt"/>
              <a:buAutoNum type="arabicPeriod"/>
            </a:pPr>
            <a:r>
              <a:rPr lang="en-US" dirty="0"/>
              <a:t>What is an Array?</a:t>
            </a:r>
          </a:p>
          <a:p>
            <a:pPr marL="565150" indent="-514350">
              <a:buFont typeface="+mj-lt"/>
              <a:buAutoNum type="arabicPeriod"/>
            </a:pPr>
            <a:r>
              <a:rPr lang="en-US" dirty="0"/>
              <a:t>What is an Index?</a:t>
            </a:r>
          </a:p>
          <a:p>
            <a:pPr marL="565150" indent="-514350">
              <a:buFont typeface="+mj-lt"/>
              <a:buAutoNum type="arabicPeriod"/>
            </a:pPr>
            <a:r>
              <a:rPr lang="en-US" dirty="0"/>
              <a:t>How do you ‘iterate’ through an Array?</a:t>
            </a:r>
          </a:p>
          <a:p>
            <a:pPr marL="565150" indent="-514350">
              <a:buFont typeface="+mj-lt"/>
              <a:buAutoNum type="arabicPeriod"/>
            </a:pPr>
            <a:r>
              <a:rPr lang="en-US" dirty="0"/>
              <a:t>What is the difference between an Error and an Exception?</a:t>
            </a:r>
          </a:p>
          <a:p>
            <a:pPr marL="565150" indent="-514350">
              <a:buFont typeface="+mj-lt"/>
              <a:buAutoNum type="arabicPeriod"/>
            </a:pPr>
            <a:r>
              <a:rPr lang="en-US" dirty="0"/>
              <a:t>What are Runtime Exceptions?</a:t>
            </a:r>
          </a:p>
          <a:p>
            <a:pPr marL="565150" indent="-514350">
              <a:buFont typeface="+mj-lt"/>
              <a:buAutoNum type="arabicPeriod"/>
            </a:pPr>
            <a:r>
              <a:rPr lang="en-US" dirty="0"/>
              <a:t>What is the difference between declaring and handling an exception?</a:t>
            </a:r>
          </a:p>
          <a:p>
            <a:pPr marL="565150" indent="-514350">
              <a:buFont typeface="+mj-lt"/>
              <a:buAutoNum type="arabicPeriod"/>
            </a:pPr>
            <a:r>
              <a:rPr lang="en-US" dirty="0"/>
              <a:t>What is a </a:t>
            </a:r>
            <a:r>
              <a:rPr lang="en-US" dirty="0" err="1"/>
              <a:t>stracktrace</a:t>
            </a:r>
            <a:r>
              <a:rPr lang="en-US" dirty="0"/>
              <a:t>?</a:t>
            </a:r>
          </a:p>
          <a:p>
            <a:pPr marL="565150" indent="-514350">
              <a:buFont typeface="+mj-lt"/>
              <a:buAutoNum type="arabicPeriod"/>
            </a:pPr>
            <a:endParaRPr lang="en-US" dirty="0"/>
          </a:p>
        </p:txBody>
      </p:sp>
    </p:spTree>
    <p:extLst>
      <p:ext uri="{BB962C8B-B14F-4D97-AF65-F5344CB8AC3E}">
        <p14:creationId xmlns:p14="http://schemas.microsoft.com/office/powerpoint/2010/main" val="32404984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2400"/>
              <a:buFont typeface="Arial"/>
              <a:buNone/>
            </a:pPr>
            <a:endParaRPr/>
          </a:p>
        </p:txBody>
      </p:sp>
      <p:sp>
        <p:nvSpPr>
          <p:cNvPr id="324" name="Google Shape;324;p3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94296-2B15-498A-8F5E-F4A56333572D}"/>
              </a:ext>
            </a:extLst>
          </p:cNvPr>
          <p:cNvSpPr>
            <a:spLocks noGrp="1"/>
          </p:cNvSpPr>
          <p:nvPr>
            <p:ph type="title"/>
          </p:nvPr>
        </p:nvSpPr>
        <p:spPr/>
        <p:txBody>
          <a:bodyPr/>
          <a:lstStyle/>
          <a:p>
            <a:r>
              <a:rPr lang="en-US" dirty="0"/>
              <a:t>Arrays</a:t>
            </a:r>
          </a:p>
        </p:txBody>
      </p:sp>
      <p:sp>
        <p:nvSpPr>
          <p:cNvPr id="3" name="Content Placeholder 2">
            <a:extLst>
              <a:ext uri="{FF2B5EF4-FFF2-40B4-BE49-F238E27FC236}">
                <a16:creationId xmlns:a16="http://schemas.microsoft.com/office/drawing/2014/main" id="{90B6C1EF-58CD-435A-8C5C-FCF1FB124AB6}"/>
              </a:ext>
            </a:extLst>
          </p:cNvPr>
          <p:cNvSpPr>
            <a:spLocks noGrp="1"/>
          </p:cNvSpPr>
          <p:nvPr>
            <p:ph idx="1"/>
          </p:nvPr>
        </p:nvSpPr>
        <p:spPr>
          <a:xfrm>
            <a:off x="380010" y="1481446"/>
            <a:ext cx="8383980" cy="5006903"/>
          </a:xfrm>
        </p:spPr>
        <p:txBody>
          <a:bodyPr>
            <a:normAutofit fontScale="85000" lnSpcReduction="20000"/>
          </a:bodyPr>
          <a:lstStyle/>
          <a:p>
            <a:r>
              <a:rPr lang="en-US" dirty="0"/>
              <a:t>An array is a special type of object, known as a Data Structure. As its name implies, it is a structure that holds onto data. </a:t>
            </a:r>
          </a:p>
          <a:p>
            <a:pPr lvl="1"/>
            <a:r>
              <a:rPr lang="en-US" dirty="0"/>
              <a:t>the objects we've previously been creating are meant to represent </a:t>
            </a:r>
            <a:r>
              <a:rPr lang="en-US" b="1" dirty="0"/>
              <a:t>one </a:t>
            </a:r>
            <a:r>
              <a:rPr lang="en-US" dirty="0"/>
              <a:t>entity</a:t>
            </a:r>
          </a:p>
          <a:p>
            <a:pPr lvl="1"/>
            <a:r>
              <a:rPr lang="en-US" dirty="0"/>
              <a:t>Data Structures are objects that are meant to represent </a:t>
            </a:r>
            <a:r>
              <a:rPr lang="en-US" b="1" dirty="0"/>
              <a:t>a collection of entities</a:t>
            </a:r>
          </a:p>
          <a:p>
            <a:pPr lvl="1"/>
            <a:endParaRPr lang="en-US" dirty="0"/>
          </a:p>
          <a:p>
            <a:r>
              <a:rPr lang="en-US" dirty="0"/>
              <a:t>Arrays have the following qualities:</a:t>
            </a:r>
          </a:p>
          <a:p>
            <a:pPr lvl="1"/>
            <a:r>
              <a:rPr lang="en-US" dirty="0"/>
              <a:t>In Java, arrays are objects</a:t>
            </a:r>
          </a:p>
          <a:p>
            <a:pPr lvl="2"/>
            <a:r>
              <a:rPr lang="en-US" dirty="0"/>
              <a:t>This means a variable can reference an array and the array references many other values</a:t>
            </a:r>
          </a:p>
          <a:p>
            <a:pPr lvl="1"/>
            <a:r>
              <a:rPr lang="en-US" dirty="0"/>
              <a:t>Arrays are distinguished with square brackets [ ].</a:t>
            </a:r>
          </a:p>
          <a:p>
            <a:pPr lvl="1"/>
            <a:r>
              <a:rPr lang="en-US" dirty="0"/>
              <a:t>In Java, the size of an Array is fixed when the array is created. Meaning it cannot change</a:t>
            </a:r>
          </a:p>
          <a:p>
            <a:pPr lvl="1"/>
            <a:r>
              <a:rPr lang="en-US" dirty="0"/>
              <a:t>Arrays reference values using indexing.</a:t>
            </a:r>
          </a:p>
          <a:p>
            <a:pPr lvl="1"/>
            <a:endParaRPr lang="en-US" dirty="0"/>
          </a:p>
        </p:txBody>
      </p:sp>
      <p:sp>
        <p:nvSpPr>
          <p:cNvPr id="4" name="Slide Number Placeholder 3">
            <a:extLst>
              <a:ext uri="{FF2B5EF4-FFF2-40B4-BE49-F238E27FC236}">
                <a16:creationId xmlns:a16="http://schemas.microsoft.com/office/drawing/2014/main" id="{55F453BC-BA61-4505-8D5B-3842E165F52D}"/>
              </a:ext>
            </a:extLst>
          </p:cNvPr>
          <p:cNvSpPr>
            <a:spLocks noGrp="1"/>
          </p:cNvSpPr>
          <p:nvPr>
            <p:ph type="sldNum" sz="quarter" idx="12"/>
          </p:nvPr>
        </p:nvSpPr>
        <p:spPr/>
        <p:txBody>
          <a:bodyPr/>
          <a:lstStyle/>
          <a:p>
            <a:fld id="{F6728BC2-ACA3-447C-A909-F3F49211C066}" type="slidenum">
              <a:rPr lang="en-US" smtClean="0"/>
              <a:pPr/>
              <a:t>2</a:t>
            </a:fld>
            <a:endParaRPr lang="en-US" dirty="0"/>
          </a:p>
        </p:txBody>
      </p:sp>
    </p:spTree>
    <p:extLst>
      <p:ext uri="{BB962C8B-B14F-4D97-AF65-F5344CB8AC3E}">
        <p14:creationId xmlns:p14="http://schemas.microsoft.com/office/powerpoint/2010/main" val="1796440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378ED-DCD4-4CB3-A743-F70B4CD5CE5A}"/>
              </a:ext>
            </a:extLst>
          </p:cNvPr>
          <p:cNvSpPr>
            <a:spLocks noGrp="1"/>
          </p:cNvSpPr>
          <p:nvPr>
            <p:ph type="title"/>
          </p:nvPr>
        </p:nvSpPr>
        <p:spPr/>
        <p:txBody>
          <a:bodyPr/>
          <a:lstStyle/>
          <a:p>
            <a:r>
              <a:rPr lang="en-US" dirty="0"/>
              <a:t>Creating Arrays</a:t>
            </a:r>
          </a:p>
        </p:txBody>
      </p:sp>
      <p:sp>
        <p:nvSpPr>
          <p:cNvPr id="3" name="Content Placeholder 2">
            <a:extLst>
              <a:ext uri="{FF2B5EF4-FFF2-40B4-BE49-F238E27FC236}">
                <a16:creationId xmlns:a16="http://schemas.microsoft.com/office/drawing/2014/main" id="{98368778-AB34-4592-861F-15E457AF24BB}"/>
              </a:ext>
            </a:extLst>
          </p:cNvPr>
          <p:cNvSpPr>
            <a:spLocks noGrp="1"/>
          </p:cNvSpPr>
          <p:nvPr>
            <p:ph idx="1"/>
          </p:nvPr>
        </p:nvSpPr>
        <p:spPr>
          <a:xfrm>
            <a:off x="380010" y="1481446"/>
            <a:ext cx="8383980" cy="5051876"/>
          </a:xfrm>
        </p:spPr>
        <p:txBody>
          <a:bodyPr>
            <a:normAutofit fontScale="92500" lnSpcReduction="10000"/>
          </a:bodyPr>
          <a:lstStyle/>
          <a:p>
            <a:pPr marL="50800" indent="0">
              <a:buNone/>
            </a:pPr>
            <a:r>
              <a:rPr lang="en-US" dirty="0">
                <a:latin typeface="+mj-lt"/>
                <a:cs typeface="Courier New" panose="02070309020205020404" pitchFamily="49" charset="0"/>
              </a:rPr>
              <a:t>There are 3 methods to create arrays:</a:t>
            </a:r>
          </a:p>
          <a:p>
            <a:pPr marL="565150" indent="-514350">
              <a:buFont typeface="+mj-lt"/>
              <a:buAutoNum type="arabicPeriod"/>
            </a:pPr>
            <a:r>
              <a:rPr lang="en-US" dirty="0">
                <a:latin typeface="+mj-lt"/>
                <a:cs typeface="Courier New" panose="02070309020205020404" pitchFamily="49" charset="0"/>
              </a:rPr>
              <a:t>Use the </a:t>
            </a:r>
            <a:r>
              <a:rPr lang="en-US" dirty="0">
                <a:latin typeface="Courier New" panose="02070309020205020404" pitchFamily="49" charset="0"/>
                <a:cs typeface="Courier New" panose="02070309020205020404" pitchFamily="49" charset="0"/>
              </a:rPr>
              <a:t>new</a:t>
            </a:r>
            <a:r>
              <a:rPr lang="en-US" dirty="0">
                <a:latin typeface="+mj-lt"/>
                <a:cs typeface="Courier New" panose="02070309020205020404" pitchFamily="49" charset="0"/>
              </a:rPr>
              <a:t> keyword then specify the size and datatype of an array, but not the data therein.</a:t>
            </a:r>
          </a:p>
          <a:p>
            <a:pPr lvl="1"/>
            <a:r>
              <a:rPr lang="en-US" dirty="0">
                <a:latin typeface="Courier New" panose="02070309020205020404" pitchFamily="49" charset="0"/>
                <a:cs typeface="Courier New" panose="02070309020205020404" pitchFamily="49" charset="0"/>
              </a:rPr>
              <a:t>int[] numbers = new int[5];</a:t>
            </a:r>
            <a:endParaRPr lang="en-US" dirty="0">
              <a:latin typeface="+mj-lt"/>
              <a:cs typeface="Courier New" panose="02070309020205020404" pitchFamily="49" charset="0"/>
            </a:endParaRPr>
          </a:p>
          <a:p>
            <a:pPr marL="565150" indent="-514350">
              <a:buFont typeface="+mj-lt"/>
              <a:buAutoNum type="arabicPeriod"/>
            </a:pPr>
            <a:r>
              <a:rPr lang="en-US" dirty="0">
                <a:latin typeface="+mj-lt"/>
                <a:cs typeface="Courier New" panose="02070309020205020404" pitchFamily="49" charset="0"/>
              </a:rPr>
              <a:t>Use the </a:t>
            </a:r>
            <a:r>
              <a:rPr lang="en-US" dirty="0">
                <a:latin typeface="Courier New" panose="02070309020205020404" pitchFamily="49" charset="0"/>
                <a:cs typeface="Courier New" panose="02070309020205020404" pitchFamily="49" charset="0"/>
              </a:rPr>
              <a:t>new</a:t>
            </a:r>
            <a:r>
              <a:rPr lang="en-US" dirty="0">
                <a:latin typeface="+mj-lt"/>
                <a:cs typeface="Courier New" panose="02070309020205020404" pitchFamily="49" charset="0"/>
              </a:rPr>
              <a:t> keyword then specify the datatype of the array, followed by the initial values in curly braces:</a:t>
            </a:r>
          </a:p>
          <a:p>
            <a:pPr lvl="1"/>
            <a:r>
              <a:rPr lang="en-US" dirty="0">
                <a:latin typeface="Courier New" panose="02070309020205020404" pitchFamily="49" charset="0"/>
                <a:cs typeface="Courier New" panose="02070309020205020404" pitchFamily="49" charset="0"/>
              </a:rPr>
              <a:t>int[] numbers = new int[] {2, 4, 6, 8, 10}</a:t>
            </a:r>
            <a:r>
              <a:rPr lang="en-US" dirty="0">
                <a:latin typeface="+mj-lt"/>
                <a:cs typeface="Courier New" panose="02070309020205020404" pitchFamily="49" charset="0"/>
              </a:rPr>
              <a:t>;</a:t>
            </a:r>
          </a:p>
          <a:p>
            <a:pPr marL="565150" indent="-514350">
              <a:buFont typeface="+mj-lt"/>
              <a:buAutoNum type="arabicPeriod"/>
            </a:pPr>
            <a:r>
              <a:rPr lang="en-US" dirty="0"/>
              <a:t>Forgo the new keyword and datatype. This is called an Anonymous Array*:</a:t>
            </a:r>
          </a:p>
          <a:p>
            <a:pPr lvl="1"/>
            <a:r>
              <a:rPr lang="en-US" dirty="0">
                <a:latin typeface="Courier New" panose="02070309020205020404" pitchFamily="49" charset="0"/>
                <a:cs typeface="Courier New" panose="02070309020205020404" pitchFamily="49" charset="0"/>
              </a:rPr>
              <a:t>int[] numbers = {2, 4, 6, 8, 10}</a:t>
            </a:r>
            <a:r>
              <a:rPr lang="en-US" dirty="0">
                <a:latin typeface="+mj-lt"/>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533400" lvl="1" indent="0">
              <a:buNone/>
            </a:pPr>
            <a:r>
              <a:rPr lang="en-US" sz="1900" dirty="0">
                <a:latin typeface="+mj-lt"/>
                <a:cs typeface="Courier New"/>
              </a:rPr>
              <a:t>*You can only use the ‘Anonymous Array’ method when you declare the reference variable. You cannot reassign an existing array using it.</a:t>
            </a:r>
            <a:endParaRPr lang="en-US" sz="3000" dirty="0">
              <a:latin typeface="+mj-lt"/>
              <a:cs typeface="Courier New"/>
            </a:endParaRPr>
          </a:p>
        </p:txBody>
      </p:sp>
      <p:sp>
        <p:nvSpPr>
          <p:cNvPr id="4" name="Slide Number Placeholder 3">
            <a:extLst>
              <a:ext uri="{FF2B5EF4-FFF2-40B4-BE49-F238E27FC236}">
                <a16:creationId xmlns:a16="http://schemas.microsoft.com/office/drawing/2014/main" id="{7ABD2D29-CB29-4546-97A9-9CC20C136D7C}"/>
              </a:ext>
            </a:extLst>
          </p:cNvPr>
          <p:cNvSpPr>
            <a:spLocks noGrp="1"/>
          </p:cNvSpPr>
          <p:nvPr>
            <p:ph type="sldNum" sz="quarter" idx="12"/>
          </p:nvPr>
        </p:nvSpPr>
        <p:spPr/>
        <p:txBody>
          <a:bodyPr/>
          <a:lstStyle/>
          <a:p>
            <a:fld id="{F6728BC2-ACA3-447C-A909-F3F49211C066}" type="slidenum">
              <a:rPr lang="en-US" smtClean="0"/>
              <a:pPr/>
              <a:t>3</a:t>
            </a:fld>
            <a:endParaRPr lang="en-US" dirty="0"/>
          </a:p>
        </p:txBody>
      </p:sp>
    </p:spTree>
    <p:extLst>
      <p:ext uri="{BB962C8B-B14F-4D97-AF65-F5344CB8AC3E}">
        <p14:creationId xmlns:p14="http://schemas.microsoft.com/office/powerpoint/2010/main" val="1488757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378ED-DCD4-4CB3-A743-F70B4CD5CE5A}"/>
              </a:ext>
            </a:extLst>
          </p:cNvPr>
          <p:cNvSpPr>
            <a:spLocks noGrp="1"/>
          </p:cNvSpPr>
          <p:nvPr>
            <p:ph type="title"/>
          </p:nvPr>
        </p:nvSpPr>
        <p:spPr/>
        <p:txBody>
          <a:bodyPr/>
          <a:lstStyle/>
          <a:p>
            <a:r>
              <a:rPr lang="en-US" dirty="0"/>
              <a:t>Creating Arrays (</a:t>
            </a:r>
            <a:r>
              <a:rPr lang="en-US" dirty="0" err="1"/>
              <a:t>cont</a:t>
            </a:r>
            <a:r>
              <a:rPr lang="en-US" dirty="0"/>
              <a:t>)</a:t>
            </a:r>
          </a:p>
        </p:txBody>
      </p:sp>
      <p:sp>
        <p:nvSpPr>
          <p:cNvPr id="3" name="Content Placeholder 2">
            <a:extLst>
              <a:ext uri="{FF2B5EF4-FFF2-40B4-BE49-F238E27FC236}">
                <a16:creationId xmlns:a16="http://schemas.microsoft.com/office/drawing/2014/main" id="{98368778-AB34-4592-861F-15E457AF24BB}"/>
              </a:ext>
            </a:extLst>
          </p:cNvPr>
          <p:cNvSpPr>
            <a:spLocks noGrp="1"/>
          </p:cNvSpPr>
          <p:nvPr>
            <p:ph idx="1"/>
          </p:nvPr>
        </p:nvSpPr>
        <p:spPr>
          <a:xfrm>
            <a:off x="380010" y="1481446"/>
            <a:ext cx="8383980" cy="4764609"/>
          </a:xfrm>
        </p:spPr>
        <p:txBody>
          <a:bodyPr>
            <a:normAutofit/>
          </a:bodyPr>
          <a:lstStyle/>
          <a:p>
            <a:r>
              <a:rPr lang="en-US" dirty="0">
                <a:latin typeface="+mj-lt"/>
                <a:cs typeface="Courier New" panose="02070309020205020404" pitchFamily="49" charset="0"/>
              </a:rPr>
              <a:t>Although it is most common to see the square brackets immediately after the datatype, you can create an array by placing the square brackets after the datatype, or after the variable name, with or without a space.</a:t>
            </a:r>
          </a:p>
          <a:p>
            <a:r>
              <a:rPr lang="en-US" dirty="0">
                <a:latin typeface="+mj-lt"/>
                <a:cs typeface="Courier New" panose="02070309020205020404" pitchFamily="49" charset="0"/>
              </a:rPr>
              <a:t>All the following are functionally the same:</a:t>
            </a:r>
          </a:p>
          <a:p>
            <a:pPr lvl="1"/>
            <a:r>
              <a:rPr lang="en-US" dirty="0">
                <a:latin typeface="Courier New" panose="02070309020205020404" pitchFamily="49" charset="0"/>
                <a:cs typeface="Courier New" panose="02070309020205020404" pitchFamily="49" charset="0"/>
              </a:rPr>
              <a:t>int[] numbers;</a:t>
            </a:r>
          </a:p>
          <a:p>
            <a:pPr lvl="1"/>
            <a:r>
              <a:rPr lang="en-US" dirty="0">
                <a:latin typeface="Courier New" panose="02070309020205020404" pitchFamily="49" charset="0"/>
                <a:cs typeface="Courier New" panose="02070309020205020404" pitchFamily="49" charset="0"/>
              </a:rPr>
              <a:t>int [] numbers;</a:t>
            </a:r>
            <a:endParaRPr lang="en-US" sz="1600" dirty="0">
              <a:latin typeface="Courier New" panose="02070309020205020404" pitchFamily="49" charset="0"/>
              <a:cs typeface="Courier New" panose="02070309020205020404" pitchFamily="49" charset="0"/>
            </a:endParaRPr>
          </a:p>
          <a:p>
            <a:pPr lvl="1"/>
            <a:r>
              <a:rPr lang="en-US" dirty="0">
                <a:latin typeface="Courier New" panose="02070309020205020404" pitchFamily="49" charset="0"/>
                <a:cs typeface="Courier New" panose="02070309020205020404" pitchFamily="49" charset="0"/>
              </a:rPr>
              <a:t>int numbers[];</a:t>
            </a:r>
            <a:endParaRPr lang="en-US" sz="1600" dirty="0">
              <a:latin typeface="Courier New" panose="02070309020205020404" pitchFamily="49" charset="0"/>
              <a:cs typeface="Courier New" panose="02070309020205020404" pitchFamily="49" charset="0"/>
            </a:endParaRPr>
          </a:p>
          <a:p>
            <a:pPr lvl="1"/>
            <a:r>
              <a:rPr lang="en-US" dirty="0">
                <a:latin typeface="Courier New" panose="02070309020205020404" pitchFamily="49" charset="0"/>
                <a:cs typeface="Courier New" panose="02070309020205020404" pitchFamily="49" charset="0"/>
              </a:rPr>
              <a:t>int numbers [];</a:t>
            </a:r>
          </a:p>
        </p:txBody>
      </p:sp>
      <p:sp>
        <p:nvSpPr>
          <p:cNvPr id="4" name="Slide Number Placeholder 3">
            <a:extLst>
              <a:ext uri="{FF2B5EF4-FFF2-40B4-BE49-F238E27FC236}">
                <a16:creationId xmlns:a16="http://schemas.microsoft.com/office/drawing/2014/main" id="{7ABD2D29-CB29-4546-97A9-9CC20C136D7C}"/>
              </a:ext>
            </a:extLst>
          </p:cNvPr>
          <p:cNvSpPr>
            <a:spLocks noGrp="1"/>
          </p:cNvSpPr>
          <p:nvPr>
            <p:ph type="sldNum" sz="quarter" idx="12"/>
          </p:nvPr>
        </p:nvSpPr>
        <p:spPr/>
        <p:txBody>
          <a:bodyPr/>
          <a:lstStyle/>
          <a:p>
            <a:fld id="{F6728BC2-ACA3-447C-A909-F3F49211C066}" type="slidenum">
              <a:rPr lang="en-US" smtClean="0"/>
              <a:pPr/>
              <a:t>4</a:t>
            </a:fld>
            <a:endParaRPr lang="en-US" dirty="0"/>
          </a:p>
        </p:txBody>
      </p:sp>
    </p:spTree>
    <p:extLst>
      <p:ext uri="{BB962C8B-B14F-4D97-AF65-F5344CB8AC3E}">
        <p14:creationId xmlns:p14="http://schemas.microsoft.com/office/powerpoint/2010/main" val="1518413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378ED-DCD4-4CB3-A743-F70B4CD5CE5A}"/>
              </a:ext>
            </a:extLst>
          </p:cNvPr>
          <p:cNvSpPr>
            <a:spLocks noGrp="1"/>
          </p:cNvSpPr>
          <p:nvPr>
            <p:ph type="title"/>
          </p:nvPr>
        </p:nvSpPr>
        <p:spPr/>
        <p:txBody>
          <a:bodyPr/>
          <a:lstStyle/>
          <a:p>
            <a:r>
              <a:rPr lang="en-US" dirty="0"/>
              <a:t>Array Indexes</a:t>
            </a:r>
          </a:p>
        </p:txBody>
      </p:sp>
      <p:sp>
        <p:nvSpPr>
          <p:cNvPr id="3" name="Content Placeholder 2">
            <a:extLst>
              <a:ext uri="{FF2B5EF4-FFF2-40B4-BE49-F238E27FC236}">
                <a16:creationId xmlns:a16="http://schemas.microsoft.com/office/drawing/2014/main" id="{98368778-AB34-4592-861F-15E457AF24BB}"/>
              </a:ext>
            </a:extLst>
          </p:cNvPr>
          <p:cNvSpPr>
            <a:spLocks noGrp="1"/>
          </p:cNvSpPr>
          <p:nvPr>
            <p:ph idx="1"/>
          </p:nvPr>
        </p:nvSpPr>
        <p:spPr/>
        <p:txBody>
          <a:bodyPr>
            <a:normAutofit/>
          </a:bodyPr>
          <a:lstStyle/>
          <a:p>
            <a:r>
              <a:rPr lang="en-US" dirty="0"/>
              <a:t>The values stored in an array are accessed by their position, called an </a:t>
            </a:r>
            <a:r>
              <a:rPr lang="en-US" i="1" dirty="0"/>
              <a:t>index</a:t>
            </a:r>
            <a:r>
              <a:rPr lang="en-US" dirty="0"/>
              <a:t>. Index numbering starts at 0 in Java.</a:t>
            </a:r>
          </a:p>
          <a:p>
            <a:r>
              <a:rPr lang="en-US" dirty="0"/>
              <a:t>The data within the array are called ‘elements’</a:t>
            </a:r>
          </a:p>
          <a:p>
            <a:pPr marL="0" indent="0">
              <a:buNone/>
            </a:pPr>
            <a:r>
              <a:rPr lang="en-US" dirty="0"/>
              <a:t>	</a:t>
            </a:r>
            <a:r>
              <a:rPr lang="en-US" sz="2000" dirty="0">
                <a:latin typeface="Courier New"/>
                <a:cs typeface="Courier New"/>
              </a:rPr>
              <a:t>int[] </a:t>
            </a:r>
            <a:r>
              <a:rPr lang="en-US" sz="2000" dirty="0" err="1">
                <a:latin typeface="Courier New"/>
                <a:cs typeface="Courier New"/>
              </a:rPr>
              <a:t>arr</a:t>
            </a:r>
            <a:r>
              <a:rPr lang="en-US" sz="2000" dirty="0">
                <a:latin typeface="Courier New"/>
                <a:cs typeface="Courier New"/>
              </a:rPr>
              <a:t> = {12, 33, 65, 27, 99};</a:t>
            </a:r>
          </a:p>
          <a:p>
            <a:pPr marL="0" indent="0">
              <a:buNone/>
            </a:pPr>
            <a:endParaRPr lang="en-US" sz="2000" dirty="0">
              <a:latin typeface="Courier New" panose="02070309020205020404" pitchFamily="49" charset="0"/>
              <a:cs typeface="Courier New" panose="02070309020205020404" pitchFamily="49" charset="0"/>
            </a:endParaRPr>
          </a:p>
          <a:p>
            <a:pPr marL="0" indent="0">
              <a:buNone/>
            </a:pPr>
            <a:endParaRPr lang="en-US" sz="2000" dirty="0">
              <a:latin typeface="Courier New" panose="02070309020205020404" pitchFamily="49" charset="0"/>
              <a:cs typeface="Courier New" panose="02070309020205020404" pitchFamily="49" charset="0"/>
            </a:endParaRPr>
          </a:p>
          <a:p>
            <a:pPr marL="0" indent="0">
              <a:buNone/>
            </a:pP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System.out.println</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arr</a:t>
            </a:r>
            <a:r>
              <a:rPr lang="en-US" sz="2000" dirty="0">
                <a:latin typeface="Courier New" panose="02070309020205020404" pitchFamily="49" charset="0"/>
                <a:cs typeface="Courier New" panose="02070309020205020404" pitchFamily="49" charset="0"/>
              </a:rPr>
              <a:t>[1] ); // prints 33</a:t>
            </a:r>
          </a:p>
        </p:txBody>
      </p:sp>
      <p:sp>
        <p:nvSpPr>
          <p:cNvPr id="4" name="Slide Number Placeholder 3">
            <a:extLst>
              <a:ext uri="{FF2B5EF4-FFF2-40B4-BE49-F238E27FC236}">
                <a16:creationId xmlns:a16="http://schemas.microsoft.com/office/drawing/2014/main" id="{7ABD2D29-CB29-4546-97A9-9CC20C136D7C}"/>
              </a:ext>
            </a:extLst>
          </p:cNvPr>
          <p:cNvSpPr>
            <a:spLocks noGrp="1"/>
          </p:cNvSpPr>
          <p:nvPr>
            <p:ph type="sldNum" sz="quarter" idx="12"/>
          </p:nvPr>
        </p:nvSpPr>
        <p:spPr/>
        <p:txBody>
          <a:bodyPr/>
          <a:lstStyle/>
          <a:p>
            <a:fld id="{F6728BC2-ACA3-447C-A909-F3F49211C066}" type="slidenum">
              <a:rPr lang="en-US" smtClean="0"/>
              <a:pPr/>
              <a:t>5</a:t>
            </a:fld>
            <a:endParaRPr lang="en-US" dirty="0"/>
          </a:p>
        </p:txBody>
      </p:sp>
      <p:graphicFrame>
        <p:nvGraphicFramePr>
          <p:cNvPr id="5" name="Table 5">
            <a:extLst>
              <a:ext uri="{FF2B5EF4-FFF2-40B4-BE49-F238E27FC236}">
                <a16:creationId xmlns:a16="http://schemas.microsoft.com/office/drawing/2014/main" id="{41BEB535-BBA5-4F01-8516-0E1AE2BAA6C9}"/>
              </a:ext>
            </a:extLst>
          </p:cNvPr>
          <p:cNvGraphicFramePr>
            <a:graphicFrameLocks noGrp="1"/>
          </p:cNvGraphicFramePr>
          <p:nvPr>
            <p:extLst>
              <p:ext uri="{D42A27DB-BD31-4B8C-83A1-F6EECF244321}">
                <p14:modId xmlns:p14="http://schemas.microsoft.com/office/powerpoint/2010/main" val="482438563"/>
              </p:ext>
            </p:extLst>
          </p:nvPr>
        </p:nvGraphicFramePr>
        <p:xfrm>
          <a:off x="1524000" y="4052623"/>
          <a:ext cx="6096000" cy="74168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1665035806"/>
                    </a:ext>
                  </a:extLst>
                </a:gridCol>
                <a:gridCol w="1016000">
                  <a:extLst>
                    <a:ext uri="{9D8B030D-6E8A-4147-A177-3AD203B41FA5}">
                      <a16:colId xmlns:a16="http://schemas.microsoft.com/office/drawing/2014/main" val="2076353056"/>
                    </a:ext>
                  </a:extLst>
                </a:gridCol>
                <a:gridCol w="1016000">
                  <a:extLst>
                    <a:ext uri="{9D8B030D-6E8A-4147-A177-3AD203B41FA5}">
                      <a16:colId xmlns:a16="http://schemas.microsoft.com/office/drawing/2014/main" val="1001811280"/>
                    </a:ext>
                  </a:extLst>
                </a:gridCol>
                <a:gridCol w="1016000">
                  <a:extLst>
                    <a:ext uri="{9D8B030D-6E8A-4147-A177-3AD203B41FA5}">
                      <a16:colId xmlns:a16="http://schemas.microsoft.com/office/drawing/2014/main" val="1028938085"/>
                    </a:ext>
                  </a:extLst>
                </a:gridCol>
                <a:gridCol w="1016000">
                  <a:extLst>
                    <a:ext uri="{9D8B030D-6E8A-4147-A177-3AD203B41FA5}">
                      <a16:colId xmlns:a16="http://schemas.microsoft.com/office/drawing/2014/main" val="178419337"/>
                    </a:ext>
                  </a:extLst>
                </a:gridCol>
                <a:gridCol w="1016000">
                  <a:extLst>
                    <a:ext uri="{9D8B030D-6E8A-4147-A177-3AD203B41FA5}">
                      <a16:colId xmlns:a16="http://schemas.microsoft.com/office/drawing/2014/main" val="3673442630"/>
                    </a:ext>
                  </a:extLst>
                </a:gridCol>
              </a:tblGrid>
              <a:tr h="370840">
                <a:tc>
                  <a:txBody>
                    <a:bodyPr/>
                    <a:lstStyle/>
                    <a:p>
                      <a:r>
                        <a:rPr lang="en-US" dirty="0"/>
                        <a:t>Index:</a:t>
                      </a:r>
                    </a:p>
                  </a:txBody>
                  <a:tcPr anchor="ctr">
                    <a:solidFill>
                      <a:schemeClr val="accent5">
                        <a:lumMod val="60000"/>
                        <a:lumOff val="40000"/>
                      </a:schemeClr>
                    </a:solidFill>
                  </a:tcP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2</a:t>
                      </a:r>
                    </a:p>
                  </a:txBody>
                  <a:tcPr anchor="ctr"/>
                </a:tc>
                <a:tc>
                  <a:txBody>
                    <a:bodyPr/>
                    <a:lstStyle/>
                    <a:p>
                      <a:pPr algn="ctr"/>
                      <a:r>
                        <a:rPr lang="en-US" dirty="0"/>
                        <a:t>3</a:t>
                      </a:r>
                    </a:p>
                  </a:txBody>
                  <a:tcPr anchor="ctr"/>
                </a:tc>
                <a:tc>
                  <a:txBody>
                    <a:bodyPr/>
                    <a:lstStyle/>
                    <a:p>
                      <a:pPr algn="ctr"/>
                      <a:r>
                        <a:rPr lang="en-US" dirty="0"/>
                        <a:t>4</a:t>
                      </a:r>
                    </a:p>
                  </a:txBody>
                  <a:tcPr anchor="ctr"/>
                </a:tc>
                <a:extLst>
                  <a:ext uri="{0D108BD9-81ED-4DB2-BD59-A6C34878D82A}">
                    <a16:rowId xmlns:a16="http://schemas.microsoft.com/office/drawing/2014/main" val="1806836060"/>
                  </a:ext>
                </a:extLst>
              </a:tr>
              <a:tr h="370840">
                <a:tc>
                  <a:txBody>
                    <a:bodyPr/>
                    <a:lstStyle/>
                    <a:p>
                      <a:r>
                        <a:rPr lang="en-US" dirty="0"/>
                        <a:t>Element:</a:t>
                      </a:r>
                    </a:p>
                  </a:txBody>
                  <a:tcPr anchor="ctr">
                    <a:solidFill>
                      <a:schemeClr val="accent6">
                        <a:lumMod val="60000"/>
                        <a:lumOff val="40000"/>
                      </a:schemeClr>
                    </a:solidFill>
                  </a:tcPr>
                </a:tc>
                <a:tc>
                  <a:txBody>
                    <a:bodyPr/>
                    <a:lstStyle/>
                    <a:p>
                      <a:pPr algn="ctr"/>
                      <a:r>
                        <a:rPr lang="en-US" dirty="0"/>
                        <a:t>12</a:t>
                      </a:r>
                    </a:p>
                  </a:txBody>
                  <a:tcPr anchor="ctr"/>
                </a:tc>
                <a:tc>
                  <a:txBody>
                    <a:bodyPr/>
                    <a:lstStyle/>
                    <a:p>
                      <a:pPr algn="ctr"/>
                      <a:r>
                        <a:rPr lang="en-US" dirty="0"/>
                        <a:t>33</a:t>
                      </a:r>
                    </a:p>
                  </a:txBody>
                  <a:tcPr anchor="ctr"/>
                </a:tc>
                <a:tc>
                  <a:txBody>
                    <a:bodyPr/>
                    <a:lstStyle/>
                    <a:p>
                      <a:pPr algn="ctr"/>
                      <a:r>
                        <a:rPr lang="en-US" dirty="0"/>
                        <a:t>65</a:t>
                      </a:r>
                    </a:p>
                  </a:txBody>
                  <a:tcPr anchor="ctr"/>
                </a:tc>
                <a:tc>
                  <a:txBody>
                    <a:bodyPr/>
                    <a:lstStyle/>
                    <a:p>
                      <a:pPr algn="ctr"/>
                      <a:r>
                        <a:rPr lang="en-US" dirty="0"/>
                        <a:t>27</a:t>
                      </a:r>
                    </a:p>
                  </a:txBody>
                  <a:tcPr anchor="ctr"/>
                </a:tc>
                <a:tc>
                  <a:txBody>
                    <a:bodyPr/>
                    <a:lstStyle/>
                    <a:p>
                      <a:pPr algn="ctr"/>
                      <a:r>
                        <a:rPr lang="en-US" dirty="0"/>
                        <a:t>99</a:t>
                      </a:r>
                    </a:p>
                  </a:txBody>
                  <a:tcPr anchor="ctr"/>
                </a:tc>
                <a:extLst>
                  <a:ext uri="{0D108BD9-81ED-4DB2-BD59-A6C34878D82A}">
                    <a16:rowId xmlns:a16="http://schemas.microsoft.com/office/drawing/2014/main" val="2775482564"/>
                  </a:ext>
                </a:extLst>
              </a:tr>
            </a:tbl>
          </a:graphicData>
        </a:graphic>
      </p:graphicFrame>
    </p:spTree>
    <p:extLst>
      <p:ext uri="{BB962C8B-B14F-4D97-AF65-F5344CB8AC3E}">
        <p14:creationId xmlns:p14="http://schemas.microsoft.com/office/powerpoint/2010/main" val="1281669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45DAE-FC1D-4D9F-8DA0-619D59082BB1}"/>
              </a:ext>
            </a:extLst>
          </p:cNvPr>
          <p:cNvSpPr>
            <a:spLocks noGrp="1"/>
          </p:cNvSpPr>
          <p:nvPr>
            <p:ph type="title"/>
          </p:nvPr>
        </p:nvSpPr>
        <p:spPr/>
        <p:txBody>
          <a:bodyPr/>
          <a:lstStyle/>
          <a:p>
            <a:r>
              <a:rPr lang="en-US" dirty="0"/>
              <a:t>Using Arrays : Loops</a:t>
            </a:r>
          </a:p>
        </p:txBody>
      </p:sp>
      <p:sp>
        <p:nvSpPr>
          <p:cNvPr id="3" name="Content Placeholder 2">
            <a:extLst>
              <a:ext uri="{FF2B5EF4-FFF2-40B4-BE49-F238E27FC236}">
                <a16:creationId xmlns:a16="http://schemas.microsoft.com/office/drawing/2014/main" id="{F23CE559-D62F-4D53-8C53-5182A0631570}"/>
              </a:ext>
            </a:extLst>
          </p:cNvPr>
          <p:cNvSpPr>
            <a:spLocks noGrp="1"/>
          </p:cNvSpPr>
          <p:nvPr>
            <p:ph idx="1"/>
          </p:nvPr>
        </p:nvSpPr>
        <p:spPr>
          <a:xfrm>
            <a:off x="380010" y="1481446"/>
            <a:ext cx="8383980" cy="4882266"/>
          </a:xfrm>
        </p:spPr>
        <p:txBody>
          <a:bodyPr>
            <a:normAutofit fontScale="92500" lnSpcReduction="20000"/>
          </a:bodyPr>
          <a:lstStyle/>
          <a:p>
            <a:r>
              <a:rPr lang="en-US" dirty="0"/>
              <a:t>Arrays have a property called ‘length’, which returns the number of elements within the data structure.</a:t>
            </a:r>
          </a:p>
          <a:p>
            <a:r>
              <a:rPr lang="en-US" dirty="0"/>
              <a:t>Since indexing starts at 0, and counting length starts at 1, the length will always be 1 greater than the last index.</a:t>
            </a:r>
          </a:p>
          <a:p>
            <a:r>
              <a:rPr lang="en-US" dirty="0"/>
              <a:t>In other words ‘</a:t>
            </a:r>
            <a:r>
              <a:rPr lang="en-US" dirty="0" err="1"/>
              <a:t>array.length</a:t>
            </a:r>
            <a:r>
              <a:rPr lang="en-US" dirty="0"/>
              <a:t> – 1’ will give us the last index.</a:t>
            </a:r>
          </a:p>
          <a:p>
            <a:r>
              <a:rPr lang="en-US" dirty="0"/>
              <a:t>This concept is used often with for-loops:</a:t>
            </a:r>
          </a:p>
          <a:p>
            <a:pPr marL="0" indent="0">
              <a:buNone/>
            </a:pPr>
            <a:endParaRPr lang="en-US" sz="2200" dirty="0">
              <a:latin typeface="Courier New" panose="02070309020205020404" pitchFamily="49" charset="0"/>
              <a:cs typeface="Courier New" panose="02070309020205020404" pitchFamily="49" charset="0"/>
            </a:endParaRPr>
          </a:p>
          <a:p>
            <a:pPr marL="0" indent="0">
              <a:buNone/>
            </a:pPr>
            <a:r>
              <a:rPr lang="en-US" sz="2200" dirty="0">
                <a:latin typeface="Courier New" panose="02070309020205020404" pitchFamily="49" charset="0"/>
                <a:cs typeface="Courier New" panose="02070309020205020404" pitchFamily="49" charset="0"/>
              </a:rPr>
              <a:t>	</a:t>
            </a:r>
            <a:r>
              <a:rPr lang="en-US" sz="2200" b="1" dirty="0">
                <a:latin typeface="Courier New" panose="02070309020205020404" pitchFamily="49" charset="0"/>
                <a:cs typeface="Courier New" panose="02070309020205020404" pitchFamily="49" charset="0"/>
              </a:rPr>
              <a:t>int</a:t>
            </a:r>
            <a:r>
              <a:rPr lang="en-US" sz="2200" dirty="0">
                <a:latin typeface="Courier New" panose="02070309020205020404" pitchFamily="49" charset="0"/>
                <a:cs typeface="Courier New" panose="02070309020205020404" pitchFamily="49" charset="0"/>
              </a:rPr>
              <a:t>[] numbers = </a:t>
            </a:r>
            <a:r>
              <a:rPr lang="en-US" sz="2200" b="1" dirty="0">
                <a:latin typeface="Courier New" panose="02070309020205020404" pitchFamily="49" charset="0"/>
                <a:cs typeface="Courier New" panose="02070309020205020404" pitchFamily="49" charset="0"/>
              </a:rPr>
              <a:t>new</a:t>
            </a:r>
            <a:r>
              <a:rPr lang="en-US" sz="2200" dirty="0">
                <a:latin typeface="Courier New" panose="02070309020205020404" pitchFamily="49" charset="0"/>
                <a:cs typeface="Courier New" panose="02070309020205020404" pitchFamily="49" charset="0"/>
              </a:rPr>
              <a:t> </a:t>
            </a:r>
            <a:r>
              <a:rPr lang="en-US" sz="2200" b="1" dirty="0">
                <a:latin typeface="Courier New" panose="02070309020205020404" pitchFamily="49" charset="0"/>
                <a:cs typeface="Courier New" panose="02070309020205020404" pitchFamily="49" charset="0"/>
              </a:rPr>
              <a:t>int</a:t>
            </a:r>
            <a:r>
              <a:rPr lang="en-US" sz="2200" dirty="0">
                <a:latin typeface="Courier New" panose="02070309020205020404" pitchFamily="49" charset="0"/>
                <a:cs typeface="Courier New" panose="02070309020205020404" pitchFamily="49" charset="0"/>
              </a:rPr>
              <a:t>[] {3,5,7,9};</a:t>
            </a:r>
          </a:p>
          <a:p>
            <a:pPr marL="0" indent="0">
              <a:buNone/>
            </a:pPr>
            <a:r>
              <a:rPr lang="en-US" sz="2200" dirty="0">
                <a:latin typeface="Courier New" panose="02070309020205020404" pitchFamily="49" charset="0"/>
                <a:cs typeface="Courier New" panose="02070309020205020404" pitchFamily="49" charset="0"/>
              </a:rPr>
              <a:t>	</a:t>
            </a:r>
            <a:r>
              <a:rPr lang="en-US" sz="2200" b="1" dirty="0">
                <a:latin typeface="Courier New" panose="02070309020205020404" pitchFamily="49" charset="0"/>
                <a:cs typeface="Courier New" panose="02070309020205020404" pitchFamily="49" charset="0"/>
              </a:rPr>
              <a:t>for</a:t>
            </a:r>
            <a:r>
              <a:rPr lang="en-US" sz="2200" dirty="0">
                <a:latin typeface="Courier New" panose="02070309020205020404" pitchFamily="49" charset="0"/>
                <a:cs typeface="Courier New" panose="02070309020205020404" pitchFamily="49" charset="0"/>
              </a:rPr>
              <a:t>(</a:t>
            </a:r>
            <a:r>
              <a:rPr lang="en-US" sz="2200" b="1" dirty="0">
                <a:latin typeface="Courier New" panose="02070309020205020404" pitchFamily="49" charset="0"/>
                <a:cs typeface="Courier New" panose="02070309020205020404" pitchFamily="49" charset="0"/>
              </a:rPr>
              <a:t>int</a:t>
            </a: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i</a:t>
            </a:r>
            <a:r>
              <a:rPr lang="en-US" sz="2200" dirty="0">
                <a:latin typeface="Courier New" panose="02070309020205020404" pitchFamily="49" charset="0"/>
                <a:cs typeface="Courier New" panose="02070309020205020404" pitchFamily="49" charset="0"/>
              </a:rPr>
              <a:t> = 0; </a:t>
            </a:r>
            <a:r>
              <a:rPr lang="en-US" sz="2200" dirty="0" err="1">
                <a:latin typeface="Courier New" panose="02070309020205020404" pitchFamily="49" charset="0"/>
                <a:cs typeface="Courier New" panose="02070309020205020404" pitchFamily="49" charset="0"/>
              </a:rPr>
              <a:t>i</a:t>
            </a:r>
            <a:r>
              <a:rPr lang="en-US" sz="2200" dirty="0">
                <a:latin typeface="Courier New" panose="02070309020205020404" pitchFamily="49" charset="0"/>
                <a:cs typeface="Courier New" panose="02070309020205020404" pitchFamily="49" charset="0"/>
              </a:rPr>
              <a:t> &lt; </a:t>
            </a:r>
            <a:r>
              <a:rPr lang="en-US" sz="2200" dirty="0" err="1">
                <a:latin typeface="Courier New" panose="02070309020205020404" pitchFamily="49" charset="0"/>
                <a:cs typeface="Courier New" panose="02070309020205020404" pitchFamily="49" charset="0"/>
              </a:rPr>
              <a:t>numbers.length</a:t>
            </a: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i</a:t>
            </a:r>
            <a:r>
              <a:rPr lang="en-US" sz="2200" dirty="0">
                <a:latin typeface="Courier New" panose="02070309020205020404" pitchFamily="49" charset="0"/>
                <a:cs typeface="Courier New" panose="02070309020205020404" pitchFamily="49" charset="0"/>
              </a:rPr>
              <a:t>++){</a:t>
            </a:r>
          </a:p>
          <a:p>
            <a:pPr marL="400050" lvl="1" indent="0">
              <a:buNone/>
            </a:pP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System.</a:t>
            </a:r>
            <a:r>
              <a:rPr lang="en-US" sz="2200" b="1" i="1" dirty="0" err="1">
                <a:latin typeface="Courier New" panose="02070309020205020404" pitchFamily="49" charset="0"/>
                <a:cs typeface="Courier New" panose="02070309020205020404" pitchFamily="49" charset="0"/>
              </a:rPr>
              <a:t>out</a:t>
            </a:r>
            <a:r>
              <a:rPr lang="en-US" sz="2200" dirty="0" err="1">
                <a:latin typeface="Courier New" panose="02070309020205020404" pitchFamily="49" charset="0"/>
                <a:cs typeface="Courier New" panose="02070309020205020404" pitchFamily="49" charset="0"/>
              </a:rPr>
              <a:t>.print</a:t>
            </a: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arr</a:t>
            </a:r>
            <a:r>
              <a:rPr lang="en-US" sz="2200" dirty="0">
                <a:latin typeface="Courier New" panose="02070309020205020404" pitchFamily="49" charset="0"/>
                <a:cs typeface="Courier New" panose="02070309020205020404" pitchFamily="49" charset="0"/>
              </a:rPr>
              <a:t>[</a:t>
            </a:r>
            <a:r>
              <a:rPr lang="en-US" sz="2200" dirty="0" err="1">
                <a:latin typeface="Courier New" panose="02070309020205020404" pitchFamily="49" charset="0"/>
                <a:cs typeface="Courier New" panose="02070309020205020404" pitchFamily="49" charset="0"/>
              </a:rPr>
              <a:t>i</a:t>
            </a:r>
            <a:r>
              <a:rPr lang="en-US" sz="2200" dirty="0">
                <a:latin typeface="Courier New" panose="02070309020205020404" pitchFamily="49" charset="0"/>
                <a:cs typeface="Courier New" panose="02070309020205020404" pitchFamily="49" charset="0"/>
              </a:rPr>
              <a:t>] + “ “ );</a:t>
            </a:r>
          </a:p>
          <a:p>
            <a:pPr marL="400050" lvl="1" indent="0">
              <a:buNone/>
            </a:pPr>
            <a:r>
              <a:rPr lang="en-US" sz="2200" dirty="0">
                <a:latin typeface="Courier New" panose="02070309020205020404" pitchFamily="49" charset="0"/>
                <a:cs typeface="Courier New" panose="02070309020205020404" pitchFamily="49" charset="0"/>
              </a:rPr>
              <a:t>	}</a:t>
            </a:r>
          </a:p>
        </p:txBody>
      </p:sp>
      <p:sp>
        <p:nvSpPr>
          <p:cNvPr id="4" name="Slide Number Placeholder 3">
            <a:extLst>
              <a:ext uri="{FF2B5EF4-FFF2-40B4-BE49-F238E27FC236}">
                <a16:creationId xmlns:a16="http://schemas.microsoft.com/office/drawing/2014/main" id="{CB3C87B9-A3AF-44FB-9F07-56164A1366F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988050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45DAE-FC1D-4D9F-8DA0-619D59082BB1}"/>
              </a:ext>
            </a:extLst>
          </p:cNvPr>
          <p:cNvSpPr>
            <a:spLocks noGrp="1"/>
          </p:cNvSpPr>
          <p:nvPr>
            <p:ph type="title"/>
          </p:nvPr>
        </p:nvSpPr>
        <p:spPr/>
        <p:txBody>
          <a:bodyPr/>
          <a:lstStyle/>
          <a:p>
            <a:r>
              <a:rPr lang="en-US" dirty="0"/>
              <a:t>Using Arrays : Enhanced for-loop</a:t>
            </a:r>
          </a:p>
        </p:txBody>
      </p:sp>
      <p:sp>
        <p:nvSpPr>
          <p:cNvPr id="3" name="Content Placeholder 2">
            <a:extLst>
              <a:ext uri="{FF2B5EF4-FFF2-40B4-BE49-F238E27FC236}">
                <a16:creationId xmlns:a16="http://schemas.microsoft.com/office/drawing/2014/main" id="{F23CE559-D62F-4D53-8C53-5182A0631570}"/>
              </a:ext>
            </a:extLst>
          </p:cNvPr>
          <p:cNvSpPr>
            <a:spLocks noGrp="1"/>
          </p:cNvSpPr>
          <p:nvPr>
            <p:ph idx="1"/>
          </p:nvPr>
        </p:nvSpPr>
        <p:spPr>
          <a:xfrm>
            <a:off x="380010" y="1481445"/>
            <a:ext cx="8383980" cy="5247391"/>
          </a:xfrm>
        </p:spPr>
        <p:txBody>
          <a:bodyPr>
            <a:normAutofit fontScale="85000" lnSpcReduction="20000"/>
          </a:bodyPr>
          <a:lstStyle/>
          <a:p>
            <a:r>
              <a:rPr lang="en-US" dirty="0"/>
              <a:t>Arrays are ‘</a:t>
            </a:r>
            <a:r>
              <a:rPr lang="en-US" dirty="0" err="1"/>
              <a:t>iterable</a:t>
            </a:r>
            <a:r>
              <a:rPr lang="en-US" dirty="0"/>
              <a:t>’ meaning that Java supports the ability to look at the elements one at a time.</a:t>
            </a:r>
          </a:p>
          <a:p>
            <a:r>
              <a:rPr lang="en-US" dirty="0"/>
              <a:t>We can manually perform this process, as seen previously:</a:t>
            </a:r>
          </a:p>
          <a:p>
            <a:pPr marL="0" indent="0">
              <a:buNone/>
            </a:pPr>
            <a:r>
              <a:rPr lang="en-US" sz="2200" dirty="0">
                <a:latin typeface="Courier New" panose="02070309020205020404" pitchFamily="49" charset="0"/>
                <a:cs typeface="Courier New" panose="02070309020205020404" pitchFamily="49" charset="0"/>
              </a:rPr>
              <a:t>	int[] numbers = new int[] {3,5,7,9};</a:t>
            </a:r>
          </a:p>
          <a:p>
            <a:pPr marL="0" indent="0">
              <a:buNone/>
            </a:pPr>
            <a:r>
              <a:rPr lang="en-US" sz="2200" dirty="0">
                <a:latin typeface="Courier New" panose="02070309020205020404" pitchFamily="49" charset="0"/>
                <a:cs typeface="Courier New" panose="02070309020205020404" pitchFamily="49" charset="0"/>
              </a:rPr>
              <a:t>	for(int </a:t>
            </a:r>
            <a:r>
              <a:rPr lang="en-US" sz="2200" dirty="0" err="1">
                <a:latin typeface="Courier New" panose="02070309020205020404" pitchFamily="49" charset="0"/>
                <a:cs typeface="Courier New" panose="02070309020205020404" pitchFamily="49" charset="0"/>
              </a:rPr>
              <a:t>i</a:t>
            </a:r>
            <a:r>
              <a:rPr lang="en-US" sz="2200" dirty="0">
                <a:latin typeface="Courier New" panose="02070309020205020404" pitchFamily="49" charset="0"/>
                <a:cs typeface="Courier New" panose="02070309020205020404" pitchFamily="49" charset="0"/>
              </a:rPr>
              <a:t> = 0; </a:t>
            </a:r>
            <a:r>
              <a:rPr lang="en-US" sz="2200" dirty="0" err="1">
                <a:latin typeface="Courier New" panose="02070309020205020404" pitchFamily="49" charset="0"/>
                <a:cs typeface="Courier New" panose="02070309020205020404" pitchFamily="49" charset="0"/>
              </a:rPr>
              <a:t>i</a:t>
            </a:r>
            <a:r>
              <a:rPr lang="en-US" sz="2200" dirty="0">
                <a:latin typeface="Courier New" panose="02070309020205020404" pitchFamily="49" charset="0"/>
                <a:cs typeface="Courier New" panose="02070309020205020404" pitchFamily="49" charset="0"/>
              </a:rPr>
              <a:t> &lt; </a:t>
            </a:r>
            <a:r>
              <a:rPr lang="en-US" sz="2200" dirty="0" err="1">
                <a:latin typeface="Courier New" panose="02070309020205020404" pitchFamily="49" charset="0"/>
                <a:cs typeface="Courier New" panose="02070309020205020404" pitchFamily="49" charset="0"/>
              </a:rPr>
              <a:t>numbers.length</a:t>
            </a: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i</a:t>
            </a:r>
            <a:r>
              <a:rPr lang="en-US" sz="2200" dirty="0">
                <a:latin typeface="Courier New" panose="02070309020205020404" pitchFamily="49" charset="0"/>
                <a:cs typeface="Courier New" panose="02070309020205020404" pitchFamily="49" charset="0"/>
              </a:rPr>
              <a:t>++){</a:t>
            </a:r>
          </a:p>
          <a:p>
            <a:pPr marL="400050" lvl="1" indent="0">
              <a:buNone/>
            </a:pPr>
            <a:r>
              <a:rPr lang="en-US" sz="2200" dirty="0">
                <a:latin typeface="Courier New"/>
                <a:cs typeface="Courier New"/>
              </a:rPr>
              <a:t>		</a:t>
            </a:r>
            <a:r>
              <a:rPr lang="en-US" sz="2200" dirty="0" err="1">
                <a:latin typeface="Courier New"/>
                <a:cs typeface="Courier New"/>
              </a:rPr>
              <a:t>System.out.print</a:t>
            </a:r>
            <a:r>
              <a:rPr lang="en-US" sz="2200" dirty="0">
                <a:latin typeface="Courier New"/>
                <a:cs typeface="Courier New"/>
              </a:rPr>
              <a:t>( numbers[</a:t>
            </a:r>
            <a:r>
              <a:rPr lang="en-US" sz="2200" dirty="0" err="1">
                <a:latin typeface="Courier New"/>
                <a:cs typeface="Courier New"/>
              </a:rPr>
              <a:t>i</a:t>
            </a:r>
            <a:r>
              <a:rPr lang="en-US" sz="2200" dirty="0">
                <a:latin typeface="Courier New"/>
                <a:cs typeface="Courier New"/>
              </a:rPr>
              <a:t>] + “ “ );</a:t>
            </a:r>
          </a:p>
          <a:p>
            <a:pPr marL="400050" lvl="1" indent="0">
              <a:buNone/>
            </a:pPr>
            <a:r>
              <a:rPr lang="en-US" sz="2200" dirty="0">
                <a:latin typeface="Courier New" panose="02070309020205020404" pitchFamily="49" charset="0"/>
                <a:cs typeface="Courier New" panose="02070309020205020404" pitchFamily="49" charset="0"/>
              </a:rPr>
              <a:t>	}</a:t>
            </a:r>
          </a:p>
          <a:p>
            <a:pPr marL="400050" lvl="1" indent="0">
              <a:buNone/>
            </a:pPr>
            <a:endParaRPr lang="en-US" sz="2200" dirty="0">
              <a:latin typeface="Courier New" panose="02070309020205020404" pitchFamily="49" charset="0"/>
              <a:cs typeface="Courier New" panose="02070309020205020404" pitchFamily="49" charset="0"/>
            </a:endParaRPr>
          </a:p>
          <a:p>
            <a:r>
              <a:rPr lang="en-US" dirty="0"/>
              <a:t>Alternatively, we can use an ‘enhanced for-loop’:</a:t>
            </a:r>
          </a:p>
          <a:p>
            <a:pPr marL="0" indent="0">
              <a:buNone/>
            </a:pPr>
            <a:r>
              <a:rPr lang="en-US" sz="2200" dirty="0">
                <a:latin typeface="Courier New" panose="02070309020205020404" pitchFamily="49" charset="0"/>
                <a:cs typeface="Courier New" panose="02070309020205020404" pitchFamily="49" charset="0"/>
              </a:rPr>
              <a:t>	for(int n : numbers){</a:t>
            </a:r>
          </a:p>
          <a:p>
            <a:pPr marL="400050" lvl="1" indent="0">
              <a:buNone/>
            </a:pPr>
            <a:r>
              <a:rPr lang="en-US" sz="2200" dirty="0">
                <a:latin typeface="Courier New"/>
                <a:cs typeface="Courier New"/>
              </a:rPr>
              <a:t>		</a:t>
            </a:r>
            <a:r>
              <a:rPr lang="en-US" sz="2200" dirty="0" err="1">
                <a:latin typeface="Courier New"/>
                <a:cs typeface="Courier New"/>
              </a:rPr>
              <a:t>System.out.print</a:t>
            </a:r>
            <a:r>
              <a:rPr lang="en-US" sz="2200" dirty="0">
                <a:latin typeface="Courier New"/>
                <a:cs typeface="Courier New"/>
              </a:rPr>
              <a:t>( numbers[</a:t>
            </a:r>
            <a:r>
              <a:rPr lang="en-US" sz="2200" dirty="0" err="1">
                <a:latin typeface="Courier New"/>
                <a:cs typeface="Courier New"/>
              </a:rPr>
              <a:t>i</a:t>
            </a:r>
            <a:r>
              <a:rPr lang="en-US" sz="2200" dirty="0">
                <a:latin typeface="Courier New"/>
                <a:cs typeface="Courier New"/>
              </a:rPr>
              <a:t>] + “ “ );</a:t>
            </a:r>
          </a:p>
          <a:p>
            <a:pPr marL="400050" lvl="1" indent="0">
              <a:buNone/>
            </a:pPr>
            <a:r>
              <a:rPr lang="en-US" sz="2200" dirty="0">
                <a:latin typeface="Courier New" panose="02070309020205020404" pitchFamily="49" charset="0"/>
                <a:cs typeface="Courier New" panose="02070309020205020404" pitchFamily="49" charset="0"/>
              </a:rPr>
              <a:t>	}</a:t>
            </a:r>
            <a:endParaRPr lang="en-US" dirty="0"/>
          </a:p>
          <a:p>
            <a:endParaRPr lang="en-US" dirty="0"/>
          </a:p>
          <a:p>
            <a:r>
              <a:rPr lang="en-US" dirty="0"/>
              <a:t>Both are functionally the same</a:t>
            </a:r>
          </a:p>
        </p:txBody>
      </p:sp>
      <p:sp>
        <p:nvSpPr>
          <p:cNvPr id="4" name="Slide Number Placeholder 3">
            <a:extLst>
              <a:ext uri="{FF2B5EF4-FFF2-40B4-BE49-F238E27FC236}">
                <a16:creationId xmlns:a16="http://schemas.microsoft.com/office/drawing/2014/main" id="{CB3C87B9-A3AF-44FB-9F07-56164A1366F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723853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41CEF88-DF72-4F3B-902B-90710ED38B0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
        <p:nvSpPr>
          <p:cNvPr id="5" name="Text Placeholder 4">
            <a:extLst>
              <a:ext uri="{FF2B5EF4-FFF2-40B4-BE49-F238E27FC236}">
                <a16:creationId xmlns:a16="http://schemas.microsoft.com/office/drawing/2014/main" id="{F45A60AE-9466-47AF-A3DC-8A012AF30365}"/>
              </a:ext>
            </a:extLst>
          </p:cNvPr>
          <p:cNvSpPr>
            <a:spLocks noGrp="1"/>
          </p:cNvSpPr>
          <p:nvPr>
            <p:ph type="body" idx="1"/>
          </p:nvPr>
        </p:nvSpPr>
        <p:spPr>
          <a:xfrm>
            <a:off x="157163" y="2504660"/>
            <a:ext cx="8826500" cy="3580227"/>
          </a:xfrm>
        </p:spPr>
        <p:txBody>
          <a:bodyPr/>
          <a:lstStyle/>
          <a:p>
            <a:pPr algn="ctr"/>
            <a:r>
              <a:rPr lang="en-US" sz="4800" dirty="0"/>
              <a:t>Exceptions</a:t>
            </a:r>
          </a:p>
        </p:txBody>
      </p:sp>
    </p:spTree>
    <p:extLst>
      <p:ext uri="{BB962C8B-B14F-4D97-AF65-F5344CB8AC3E}">
        <p14:creationId xmlns:p14="http://schemas.microsoft.com/office/powerpoint/2010/main" val="2453716311"/>
      </p:ext>
    </p:extLst>
  </p:cSld>
  <p:clrMapOvr>
    <a:masterClrMapping/>
  </p:clrMapOvr>
</p:sld>
</file>

<file path=ppt/theme/theme1.xml><?xml version="1.0" encoding="utf-8"?>
<a:theme xmlns:a="http://schemas.openxmlformats.org/drawingml/2006/main" name="2_Custom Design">
  <a:themeElements>
    <a:clrScheme name="Revature">
      <a:dk1>
        <a:srgbClr val="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b21d101e-4460-4858-9884-bfff178b54d5" xsi:nil="true"/>
    <lcf76f155ced4ddcb4097134ff3c332f xmlns="ac103a19-bdf8-418d-b382-e3e7aee689c4">
      <Terms xmlns="http://schemas.microsoft.com/office/infopath/2007/PartnerControls"/>
    </lcf76f155ced4ddcb4097134ff3c332f>
    <MediaLengthInSeconds xmlns="ac103a19-bdf8-418d-b382-e3e7aee689c4"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ECA018D70E7314A8DC75BB2B3207420" ma:contentTypeVersion="14" ma:contentTypeDescription="Create a new document." ma:contentTypeScope="" ma:versionID="a3635696d09a34d5a22d73ae6f0fe851">
  <xsd:schema xmlns:xsd="http://www.w3.org/2001/XMLSchema" xmlns:xs="http://www.w3.org/2001/XMLSchema" xmlns:p="http://schemas.microsoft.com/office/2006/metadata/properties" xmlns:ns2="ac103a19-bdf8-418d-b382-e3e7aee689c4" xmlns:ns3="b21d101e-4460-4858-9884-bfff178b54d5" targetNamespace="http://schemas.microsoft.com/office/2006/metadata/properties" ma:root="true" ma:fieldsID="03dd7fa0ed52207055fdfd3c24649c3b" ns2:_="" ns3:_="">
    <xsd:import namespace="ac103a19-bdf8-418d-b382-e3e7aee689c4"/>
    <xsd:import namespace="b21d101e-4460-4858-9884-bfff178b54d5"/>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c103a19-bdf8-418d-b382-e3e7aee689c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7c4358da-3780-45bf-91e2-d742a5320e2b"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21d101e-4460-4858-9884-bfff178b54d5"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e3b28fa3-84d6-48f2-a274-a150a8e20807}" ma:internalName="TaxCatchAll" ma:showField="CatchAllData" ma:web="b21d101e-4460-4858-9884-bfff178b54d5">
      <xsd:complexType>
        <xsd:complexContent>
          <xsd:extension base="dms:MultiChoiceLookup">
            <xsd:sequence>
              <xsd:element name="Value" type="dms:Lookup" maxOccurs="unbounded" minOccurs="0" nillable="true"/>
            </xsd:sequence>
          </xsd:extension>
        </xsd:complexContent>
      </xsd:complexType>
    </xsd:element>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ABEF5F4-6DFF-4A9D-A2FC-F3549513975D}">
  <ds:schemaRefs>
    <ds:schemaRef ds:uri="http://schemas.microsoft.com/office/2006/metadata/properties"/>
    <ds:schemaRef ds:uri="http://schemas.microsoft.com/office/infopath/2007/PartnerControls"/>
    <ds:schemaRef ds:uri="16399201-8c70-4094-bedf-0e0052933be2"/>
  </ds:schemaRefs>
</ds:datastoreItem>
</file>

<file path=customXml/itemProps2.xml><?xml version="1.0" encoding="utf-8"?>
<ds:datastoreItem xmlns:ds="http://schemas.openxmlformats.org/officeDocument/2006/customXml" ds:itemID="{4EA2B1CE-CA44-4194-8A02-A3E79EAEC3BA}"/>
</file>

<file path=customXml/itemProps3.xml><?xml version="1.0" encoding="utf-8"?>
<ds:datastoreItem xmlns:ds="http://schemas.openxmlformats.org/officeDocument/2006/customXml" ds:itemID="{C0252957-5E58-4977-8206-E190078F933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3872</TotalTime>
  <Words>1664</Words>
  <Application>Microsoft Office PowerPoint</Application>
  <PresentationFormat>On-screen Show (4:3)</PresentationFormat>
  <Paragraphs>243</Paragraphs>
  <Slides>23</Slides>
  <Notes>5</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2_Custom Design</vt:lpstr>
      <vt:lpstr>Arrays and Exceptions</vt:lpstr>
      <vt:lpstr>Key Topics</vt:lpstr>
      <vt:lpstr>Arrays</vt:lpstr>
      <vt:lpstr>Creating Arrays</vt:lpstr>
      <vt:lpstr>Creating Arrays (cont)</vt:lpstr>
      <vt:lpstr>Array Indexes</vt:lpstr>
      <vt:lpstr>Using Arrays : Loops</vt:lpstr>
      <vt:lpstr>Using Arrays : Enhanced for-loop</vt:lpstr>
      <vt:lpstr>PowerPoint Presentation</vt:lpstr>
      <vt:lpstr>Exception</vt:lpstr>
      <vt:lpstr>Checked Exceptions</vt:lpstr>
      <vt:lpstr>Unchecked Exceptions</vt:lpstr>
      <vt:lpstr>Exceptions</vt:lpstr>
      <vt:lpstr>PowerPoint Presentation</vt:lpstr>
      <vt:lpstr>Declaring an Exception</vt:lpstr>
      <vt:lpstr>Handling an Exception</vt:lpstr>
      <vt:lpstr>Creating and Using Custom Exceptions</vt:lpstr>
      <vt:lpstr>PowerPoint Presentation</vt:lpstr>
      <vt:lpstr>Reading Stacktraces</vt:lpstr>
      <vt:lpstr>Reading Stacktraces</vt:lpstr>
      <vt:lpstr>Stacktrace Example</vt:lpstr>
      <vt:lpstr>Recall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Collections</dc:title>
  <cp:lastModifiedBy>Joseph Highe</cp:lastModifiedBy>
  <cp:revision>157</cp:revision>
  <dcterms:modified xsi:type="dcterms:W3CDTF">2022-06-09T22:18:31Z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0x0101009ECA018D70E7314A8DC75BB2B3207420</vt:lpwstr>
  </property>
  <property fmtid="{D5CDD505-2E9C-101B-9397-08002B2CF9AE}" pid="3" name="Order">
    <vt:r8>108000</vt:r8>
  </property>
  <property fmtid="{D5CDD505-2E9C-101B-9397-08002B2CF9AE}" pid="4" name="xd_Signature">
    <vt:bool>false</vt:bool>
  </property>
  <property fmtid="{D5CDD505-2E9C-101B-9397-08002B2CF9AE}" pid="5" name="xd_ProgID">
    <vt:lpwstr/>
  </property>
  <property fmtid="{D5CDD505-2E9C-101B-9397-08002B2CF9AE}" pid="6" name="TriggerFlowInfo">
    <vt:lpwstr/>
  </property>
  <property fmtid="{D5CDD505-2E9C-101B-9397-08002B2CF9AE}" pid="7" name="_SourceUrl">
    <vt:lpwstr/>
  </property>
  <property fmtid="{D5CDD505-2E9C-101B-9397-08002B2CF9AE}" pid="8" name="_SharedFileIndex">
    <vt:lpwstr/>
  </property>
  <property fmtid="{D5CDD505-2E9C-101B-9397-08002B2CF9AE}" pid="9" name="ComplianceAssetId">
    <vt:lpwstr/>
  </property>
  <property fmtid="{D5CDD505-2E9C-101B-9397-08002B2CF9AE}" pid="10" name="TemplateUrl">
    <vt:lpwstr/>
  </property>
  <property fmtid="{D5CDD505-2E9C-101B-9397-08002B2CF9AE}" pid="11" name="_ExtendedDescription">
    <vt:lpwstr/>
  </property>
  <property fmtid="{D5CDD505-2E9C-101B-9397-08002B2CF9AE}" pid="12" name="MediaServiceImageTags">
    <vt:lpwstr/>
  </property>
</Properties>
</file>