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4"/>
  </p:sldMasterIdLst>
  <p:notesMasterIdLst>
    <p:notesMasterId r:id="rId27"/>
  </p:notesMasterIdLst>
  <p:sldIdLst>
    <p:sldId id="256" r:id="rId5"/>
    <p:sldId id="294" r:id="rId6"/>
    <p:sldId id="297" r:id="rId7"/>
    <p:sldId id="258" r:id="rId8"/>
    <p:sldId id="298" r:id="rId9"/>
    <p:sldId id="272" r:id="rId10"/>
    <p:sldId id="292" r:id="rId11"/>
    <p:sldId id="296" r:id="rId12"/>
    <p:sldId id="299" r:id="rId13"/>
    <p:sldId id="269" r:id="rId14"/>
    <p:sldId id="270" r:id="rId15"/>
    <p:sldId id="290" r:id="rId16"/>
    <p:sldId id="300" r:id="rId17"/>
    <p:sldId id="273" r:id="rId18"/>
    <p:sldId id="257" r:id="rId19"/>
    <p:sldId id="278" r:id="rId20"/>
    <p:sldId id="277" r:id="rId21"/>
    <p:sldId id="260" r:id="rId22"/>
    <p:sldId id="263" r:id="rId23"/>
    <p:sldId id="291" r:id="rId24"/>
    <p:sldId id="295" r:id="rId25"/>
    <p:sldId id="262" r:id="rId2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540A8-325E-9768-3F11-504719367F4D}" v="4" dt="2022-05-13T18:54:58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947" autoAdjust="0"/>
  </p:normalViewPr>
  <p:slideViewPr>
    <p:cSldViewPr snapToGrid="0">
      <p:cViewPr varScale="1">
        <p:scale>
          <a:sx n="60" d="100"/>
          <a:sy n="60" d="100"/>
        </p:scale>
        <p:origin x="1428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E2A4B80B-47F0-4A35-82ED-AB7BCFCEFA88}"/>
    <pc:docChg chg="undo custSel addSld modSld sldOrd">
      <pc:chgData name="Cynthia Enciso" userId="7915927f-c5cf-4e1f-876d-e79882ad52fa" providerId="ADAL" clId="{E2A4B80B-47F0-4A35-82ED-AB7BCFCEFA88}" dt="2021-06-11T12:50:21.749" v="120" actId="5793"/>
      <pc:docMkLst>
        <pc:docMk/>
      </pc:docMkLst>
      <pc:sldChg chg="modSp mod">
        <pc:chgData name="Cynthia Enciso" userId="7915927f-c5cf-4e1f-876d-e79882ad52fa" providerId="ADAL" clId="{E2A4B80B-47F0-4A35-82ED-AB7BCFCEFA88}" dt="2021-06-10T16:41:09.630" v="28" actId="20577"/>
        <pc:sldMkLst>
          <pc:docMk/>
          <pc:sldMk cId="3388659051" sldId="264"/>
        </pc:sldMkLst>
        <pc:spChg chg="mod">
          <ac:chgData name="Cynthia Enciso" userId="7915927f-c5cf-4e1f-876d-e79882ad52fa" providerId="ADAL" clId="{E2A4B80B-47F0-4A35-82ED-AB7BCFCEFA88}" dt="2021-06-10T16:41:09.630" v="28" actId="20577"/>
          <ac:spMkLst>
            <pc:docMk/>
            <pc:sldMk cId="3388659051" sldId="264"/>
            <ac:spMk id="12" creationId="{9B2FA589-335A-477D-AA6C-F5C7C28BEAA5}"/>
          </ac:spMkLst>
        </pc:spChg>
      </pc:sldChg>
      <pc:sldChg chg="modSp">
        <pc:chgData name="Cynthia Enciso" userId="7915927f-c5cf-4e1f-876d-e79882ad52fa" providerId="ADAL" clId="{E2A4B80B-47F0-4A35-82ED-AB7BCFCEFA88}" dt="2021-06-11T12:50:21.749" v="120" actId="5793"/>
        <pc:sldMkLst>
          <pc:docMk/>
          <pc:sldMk cId="0" sldId="270"/>
        </pc:sldMkLst>
        <pc:spChg chg="mod">
          <ac:chgData name="Cynthia Enciso" userId="7915927f-c5cf-4e1f-876d-e79882ad52fa" providerId="ADAL" clId="{E2A4B80B-47F0-4A35-82ED-AB7BCFCEFA88}" dt="2021-06-11T12:50:21.749" v="120" actId="5793"/>
          <ac:spMkLst>
            <pc:docMk/>
            <pc:sldMk cId="0" sldId="270"/>
            <ac:spMk id="310" creationId="{00000000-0000-0000-0000-000000000000}"/>
          </ac:spMkLst>
        </pc:spChg>
      </pc:sldChg>
      <pc:sldChg chg="ord">
        <pc:chgData name="Cynthia Enciso" userId="7915927f-c5cf-4e1f-876d-e79882ad52fa" providerId="ADAL" clId="{E2A4B80B-47F0-4A35-82ED-AB7BCFCEFA88}" dt="2021-06-10T16:28:04.447" v="1"/>
        <pc:sldMkLst>
          <pc:docMk/>
          <pc:sldMk cId="2642164239" sldId="278"/>
        </pc:sldMkLst>
      </pc:sldChg>
      <pc:sldChg chg="addSp modSp mod">
        <pc:chgData name="Cynthia Enciso" userId="7915927f-c5cf-4e1f-876d-e79882ad52fa" providerId="ADAL" clId="{E2A4B80B-47F0-4A35-82ED-AB7BCFCEFA88}" dt="2021-06-10T21:52:49.472" v="105" actId="1076"/>
        <pc:sldMkLst>
          <pc:docMk/>
          <pc:sldMk cId="3032545414" sldId="291"/>
        </pc:sldMkLst>
        <pc:spChg chg="add mod">
          <ac:chgData name="Cynthia Enciso" userId="7915927f-c5cf-4e1f-876d-e79882ad52fa" providerId="ADAL" clId="{E2A4B80B-47F0-4A35-82ED-AB7BCFCEFA88}" dt="2021-06-10T16:29:02.811" v="3" actId="13822"/>
          <ac:spMkLst>
            <pc:docMk/>
            <pc:sldMk cId="3032545414" sldId="291"/>
            <ac:spMk id="9" creationId="{0F819EA5-ADB7-4799-B0A5-3ED785009F31}"/>
          </ac:spMkLst>
        </pc:spChg>
        <pc:spChg chg="mod">
          <ac:chgData name="Cynthia Enciso" userId="7915927f-c5cf-4e1f-876d-e79882ad52fa" providerId="ADAL" clId="{E2A4B80B-47F0-4A35-82ED-AB7BCFCEFA88}" dt="2021-06-10T21:52:29.333" v="99" actId="1076"/>
          <ac:spMkLst>
            <pc:docMk/>
            <pc:sldMk cId="3032545414" sldId="291"/>
            <ac:spMk id="10" creationId="{98A8A695-F57D-49D0-BC14-9B7FB8EF71A5}"/>
          </ac:spMkLst>
        </pc:spChg>
        <pc:spChg chg="mod">
          <ac:chgData name="Cynthia Enciso" userId="7915927f-c5cf-4e1f-876d-e79882ad52fa" providerId="ADAL" clId="{E2A4B80B-47F0-4A35-82ED-AB7BCFCEFA88}" dt="2021-06-10T21:52:49.472" v="105" actId="1076"/>
          <ac:spMkLst>
            <pc:docMk/>
            <pc:sldMk cId="3032545414" sldId="291"/>
            <ac:spMk id="11" creationId="{79CBD9F1-0B6D-4A2B-B70D-D18276BC2C30}"/>
          </ac:spMkLst>
        </pc:spChg>
        <pc:spChg chg="mod">
          <ac:chgData name="Cynthia Enciso" userId="7915927f-c5cf-4e1f-876d-e79882ad52fa" providerId="ADAL" clId="{E2A4B80B-47F0-4A35-82ED-AB7BCFCEFA88}" dt="2021-06-10T21:52:48.700" v="103" actId="1076"/>
          <ac:spMkLst>
            <pc:docMk/>
            <pc:sldMk cId="3032545414" sldId="291"/>
            <ac:spMk id="12" creationId="{28D010C0-A105-4CF7-8F15-B3913AFF55E0}"/>
          </ac:spMkLst>
        </pc:spChg>
        <pc:spChg chg="add mod">
          <ac:chgData name="Cynthia Enciso" userId="7915927f-c5cf-4e1f-876d-e79882ad52fa" providerId="ADAL" clId="{E2A4B80B-47F0-4A35-82ED-AB7BCFCEFA88}" dt="2021-06-10T21:52:18.815" v="97" actId="1076"/>
          <ac:spMkLst>
            <pc:docMk/>
            <pc:sldMk cId="3032545414" sldId="291"/>
            <ac:spMk id="15" creationId="{4C1CB0CE-DC07-4732-A9FE-A656B7A25CDF}"/>
          </ac:spMkLst>
        </pc:spChg>
        <pc:spChg chg="add mod">
          <ac:chgData name="Cynthia Enciso" userId="7915927f-c5cf-4e1f-876d-e79882ad52fa" providerId="ADAL" clId="{E2A4B80B-47F0-4A35-82ED-AB7BCFCEFA88}" dt="2021-06-10T16:29:19.666" v="15" actId="20577"/>
          <ac:spMkLst>
            <pc:docMk/>
            <pc:sldMk cId="3032545414" sldId="291"/>
            <ac:spMk id="16" creationId="{619EA338-2500-49E7-A126-F253EC4677E9}"/>
          </ac:spMkLst>
        </pc:spChg>
        <pc:spChg chg="add mod">
          <ac:chgData name="Cynthia Enciso" userId="7915927f-c5cf-4e1f-876d-e79882ad52fa" providerId="ADAL" clId="{E2A4B80B-47F0-4A35-82ED-AB7BCFCEFA88}" dt="2021-06-10T21:52:49.053" v="104" actId="1076"/>
          <ac:spMkLst>
            <pc:docMk/>
            <pc:sldMk cId="3032545414" sldId="291"/>
            <ac:spMk id="20" creationId="{F333B950-5447-4A76-B612-B3C9720D751A}"/>
          </ac:spMkLst>
        </pc:spChg>
        <pc:cxnChg chg="add">
          <ac:chgData name="Cynthia Enciso" userId="7915927f-c5cf-4e1f-876d-e79882ad52fa" providerId="ADAL" clId="{E2A4B80B-47F0-4A35-82ED-AB7BCFCEFA88}" dt="2021-06-10T16:29:29.847" v="16" actId="11529"/>
          <ac:cxnSpMkLst>
            <pc:docMk/>
            <pc:sldMk cId="3032545414" sldId="291"/>
            <ac:cxnSpMk id="17" creationId="{61944F37-4734-4249-9B16-87C1B45AEA5C}"/>
          </ac:cxnSpMkLst>
        </pc:cxnChg>
        <pc:cxnChg chg="add">
          <ac:chgData name="Cynthia Enciso" userId="7915927f-c5cf-4e1f-876d-e79882ad52fa" providerId="ADAL" clId="{E2A4B80B-47F0-4A35-82ED-AB7BCFCEFA88}" dt="2021-06-10T16:29:34.601" v="17" actId="11529"/>
          <ac:cxnSpMkLst>
            <pc:docMk/>
            <pc:sldMk cId="3032545414" sldId="291"/>
            <ac:cxnSpMk id="19" creationId="{E98956B7-EFCA-4375-927F-CD135D573799}"/>
          </ac:cxnSpMkLst>
        </pc:cxnChg>
      </pc:sldChg>
      <pc:sldChg chg="modSp new mod">
        <pc:chgData name="Cynthia Enciso" userId="7915927f-c5cf-4e1f-876d-e79882ad52fa" providerId="ADAL" clId="{E2A4B80B-47F0-4A35-82ED-AB7BCFCEFA88}" dt="2021-06-10T20:15:23.884" v="88" actId="20577"/>
        <pc:sldMkLst>
          <pc:docMk/>
          <pc:sldMk cId="4001553928" sldId="293"/>
        </pc:sldMkLst>
        <pc:spChg chg="mod">
          <ac:chgData name="Cynthia Enciso" userId="7915927f-c5cf-4e1f-876d-e79882ad52fa" providerId="ADAL" clId="{E2A4B80B-47F0-4A35-82ED-AB7BCFCEFA88}" dt="2021-06-10T20:15:05.172" v="35" actId="20577"/>
          <ac:spMkLst>
            <pc:docMk/>
            <pc:sldMk cId="4001553928" sldId="293"/>
            <ac:spMk id="2" creationId="{D7CD2E86-191B-42C2-A944-051DCF8B78C7}"/>
          </ac:spMkLst>
        </pc:spChg>
        <pc:spChg chg="mod">
          <ac:chgData name="Cynthia Enciso" userId="7915927f-c5cf-4e1f-876d-e79882ad52fa" providerId="ADAL" clId="{E2A4B80B-47F0-4A35-82ED-AB7BCFCEFA88}" dt="2021-06-10T20:15:23.884" v="88" actId="20577"/>
          <ac:spMkLst>
            <pc:docMk/>
            <pc:sldMk cId="4001553928" sldId="293"/>
            <ac:spMk id="3" creationId="{ECA1C488-08CD-4740-97F7-1DB60F2723C7}"/>
          </ac:spMkLst>
        </pc:spChg>
      </pc:sldChg>
    </pc:docChg>
  </pc:docChgLst>
  <pc:docChgLst>
    <pc:chgData name="Cynthia Enciso" userId="S::cynthia.enciso@revature.com::7915927f-c5cf-4e1f-876d-e79882ad52fa" providerId="AD" clId="Web-{8CC540A8-325E-9768-3F11-504719367F4D}"/>
    <pc:docChg chg="modSld">
      <pc:chgData name="Cynthia Enciso" userId="S::cynthia.enciso@revature.com::7915927f-c5cf-4e1f-876d-e79882ad52fa" providerId="AD" clId="Web-{8CC540A8-325E-9768-3F11-504719367F4D}" dt="2022-05-13T18:54:57.332" v="2" actId="20577"/>
      <pc:docMkLst>
        <pc:docMk/>
      </pc:docMkLst>
      <pc:sldChg chg="modSp">
        <pc:chgData name="Cynthia Enciso" userId="S::cynthia.enciso@revature.com::7915927f-c5cf-4e1f-876d-e79882ad52fa" providerId="AD" clId="Web-{8CC540A8-325E-9768-3F11-504719367F4D}" dt="2022-05-13T18:54:57.332" v="2" actId="20577"/>
        <pc:sldMkLst>
          <pc:docMk/>
          <pc:sldMk cId="3529248417" sldId="294"/>
        </pc:sldMkLst>
        <pc:spChg chg="mod">
          <ac:chgData name="Cynthia Enciso" userId="S::cynthia.enciso@revature.com::7915927f-c5cf-4e1f-876d-e79882ad52fa" providerId="AD" clId="Web-{8CC540A8-325E-9768-3F11-504719367F4D}" dt="2022-05-13T18:54:57.332" v="2" actId="20577"/>
          <ac:spMkLst>
            <pc:docMk/>
            <pc:sldMk cId="3529248417" sldId="294"/>
            <ac:spMk id="6" creationId="{74D8783B-FC5E-435B-BAF7-F120882460D5}"/>
          </ac:spMkLst>
        </pc:spChg>
      </pc:sldChg>
    </pc:docChg>
  </pc:docChgLst>
  <pc:docChgLst>
    <pc:chgData name="Cynthia Enciso" userId="7915927f-c5cf-4e1f-876d-e79882ad52fa" providerId="ADAL" clId="{1777CACB-455A-4D37-9877-78ED77D1F6D9}"/>
    <pc:docChg chg="delSld modSld">
      <pc:chgData name="Cynthia Enciso" userId="7915927f-c5cf-4e1f-876d-e79882ad52fa" providerId="ADAL" clId="{1777CACB-455A-4D37-9877-78ED77D1F6D9}" dt="2022-05-13T18:53:51.782" v="4" actId="2696"/>
      <pc:docMkLst>
        <pc:docMk/>
      </pc:docMkLst>
      <pc:sldChg chg="del">
        <pc:chgData name="Cynthia Enciso" userId="7915927f-c5cf-4e1f-876d-e79882ad52fa" providerId="ADAL" clId="{1777CACB-455A-4D37-9877-78ED77D1F6D9}" dt="2022-05-13T18:53:16.568" v="1" actId="47"/>
        <pc:sldMkLst>
          <pc:docMk/>
          <pc:sldMk cId="3388659051" sldId="264"/>
        </pc:sldMkLst>
      </pc:sldChg>
      <pc:sldChg chg="del">
        <pc:chgData name="Cynthia Enciso" userId="7915927f-c5cf-4e1f-876d-e79882ad52fa" providerId="ADAL" clId="{1777CACB-455A-4D37-9877-78ED77D1F6D9}" dt="2022-05-13T18:53:16.568" v="1" actId="47"/>
        <pc:sldMkLst>
          <pc:docMk/>
          <pc:sldMk cId="590930625" sldId="265"/>
        </pc:sldMkLst>
      </pc:sldChg>
      <pc:sldChg chg="del">
        <pc:chgData name="Cynthia Enciso" userId="7915927f-c5cf-4e1f-876d-e79882ad52fa" providerId="ADAL" clId="{1777CACB-455A-4D37-9877-78ED77D1F6D9}" dt="2022-05-13T18:53:16.568" v="1" actId="47"/>
        <pc:sldMkLst>
          <pc:docMk/>
          <pc:sldMk cId="3531599630" sldId="271"/>
        </pc:sldMkLst>
      </pc:sldChg>
      <pc:sldChg chg="del">
        <pc:chgData name="Cynthia Enciso" userId="7915927f-c5cf-4e1f-876d-e79882ad52fa" providerId="ADAL" clId="{1777CACB-455A-4D37-9877-78ED77D1F6D9}" dt="2022-05-13T18:53:45.236" v="2" actId="2696"/>
        <pc:sldMkLst>
          <pc:docMk/>
          <pc:sldMk cId="955026027" sldId="282"/>
        </pc:sldMkLst>
      </pc:sldChg>
      <pc:sldChg chg="del">
        <pc:chgData name="Cynthia Enciso" userId="7915927f-c5cf-4e1f-876d-e79882ad52fa" providerId="ADAL" clId="{1777CACB-455A-4D37-9877-78ED77D1F6D9}" dt="2022-05-13T18:53:46.792" v="3" actId="2696"/>
        <pc:sldMkLst>
          <pc:docMk/>
          <pc:sldMk cId="684893027" sldId="283"/>
        </pc:sldMkLst>
      </pc:sldChg>
      <pc:sldChg chg="del">
        <pc:chgData name="Cynthia Enciso" userId="7915927f-c5cf-4e1f-876d-e79882ad52fa" providerId="ADAL" clId="{1777CACB-455A-4D37-9877-78ED77D1F6D9}" dt="2022-05-13T18:53:51.782" v="4" actId="2696"/>
        <pc:sldMkLst>
          <pc:docMk/>
          <pc:sldMk cId="0" sldId="289"/>
        </pc:sldMkLst>
      </pc:sldChg>
      <pc:sldChg chg="modSp mod">
        <pc:chgData name="Cynthia Enciso" userId="7915927f-c5cf-4e1f-876d-e79882ad52fa" providerId="ADAL" clId="{1777CACB-455A-4D37-9877-78ED77D1F6D9}" dt="2022-05-13T18:53:11.968" v="0" actId="21"/>
        <pc:sldMkLst>
          <pc:docMk/>
          <pc:sldMk cId="3529248417" sldId="294"/>
        </pc:sldMkLst>
        <pc:spChg chg="mod">
          <ac:chgData name="Cynthia Enciso" userId="7915927f-c5cf-4e1f-876d-e79882ad52fa" providerId="ADAL" clId="{1777CACB-455A-4D37-9877-78ED77D1F6D9}" dt="2022-05-13T18:53:11.968" v="0" actId="21"/>
          <ac:spMkLst>
            <pc:docMk/>
            <pc:sldMk cId="3529248417" sldId="294"/>
            <ac:spMk id="6" creationId="{74D8783B-FC5E-435B-BAF7-F120882460D5}"/>
          </ac:spMkLst>
        </pc:spChg>
      </pc:sldChg>
      <pc:sldChg chg="del">
        <pc:chgData name="Cynthia Enciso" userId="7915927f-c5cf-4e1f-876d-e79882ad52fa" providerId="ADAL" clId="{1777CACB-455A-4D37-9877-78ED77D1F6D9}" dt="2022-05-13T18:53:16.568" v="1" actId="47"/>
        <pc:sldMkLst>
          <pc:docMk/>
          <pc:sldMk cId="787801900" sldId="301"/>
        </pc:sldMkLst>
      </pc:sldChg>
    </pc:docChg>
  </pc:docChgLst>
  <pc:docChgLst>
    <pc:chgData name="Cynthia Enciso" userId="7915927f-c5cf-4e1f-876d-e79882ad52fa" providerId="ADAL" clId="{C34F38B4-B165-4DB1-B78C-78B64B610B4E}"/>
    <pc:docChg chg="undo redo custSel addSld delSld modSld sldOrd">
      <pc:chgData name="Cynthia Enciso" userId="7915927f-c5cf-4e1f-876d-e79882ad52fa" providerId="ADAL" clId="{C34F38B4-B165-4DB1-B78C-78B64B610B4E}" dt="2021-12-07T23:00:20.881" v="3903" actId="20577"/>
      <pc:docMkLst>
        <pc:docMk/>
      </pc:docMkLst>
      <pc:sldChg chg="modSp mod modAnim">
        <pc:chgData name="Cynthia Enciso" userId="7915927f-c5cf-4e1f-876d-e79882ad52fa" providerId="ADAL" clId="{C34F38B4-B165-4DB1-B78C-78B64B610B4E}" dt="2021-12-03T20:21:35.698" v="2933" actId="113"/>
        <pc:sldMkLst>
          <pc:docMk/>
          <pc:sldMk cId="0" sldId="257"/>
        </pc:sldMkLst>
        <pc:spChg chg="mod">
          <ac:chgData name="Cynthia Enciso" userId="7915927f-c5cf-4e1f-876d-e79882ad52fa" providerId="ADAL" clId="{C34F38B4-B165-4DB1-B78C-78B64B610B4E}" dt="2021-12-03T20:21:35.698" v="2933" actId="113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C34F38B4-B165-4DB1-B78C-78B64B610B4E}" dt="2021-12-07T21:49:34.365" v="3579" actId="21"/>
        <pc:sldMkLst>
          <pc:docMk/>
          <pc:sldMk cId="0" sldId="260"/>
        </pc:sldMkLst>
        <pc:spChg chg="mod">
          <ac:chgData name="Cynthia Enciso" userId="7915927f-c5cf-4e1f-876d-e79882ad52fa" providerId="ADAL" clId="{C34F38B4-B165-4DB1-B78C-78B64B610B4E}" dt="2021-12-07T21:49:34.365" v="3579" actId="21"/>
          <ac:spMkLst>
            <pc:docMk/>
            <pc:sldMk cId="0" sldId="260"/>
            <ac:spMk id="240" creationId="{00000000-0000-0000-0000-000000000000}"/>
          </ac:spMkLst>
        </pc:spChg>
      </pc:sldChg>
      <pc:sldChg chg="modSp">
        <pc:chgData name="Cynthia Enciso" userId="7915927f-c5cf-4e1f-876d-e79882ad52fa" providerId="ADAL" clId="{C34F38B4-B165-4DB1-B78C-78B64B610B4E}" dt="2021-12-07T23:00:20.881" v="3903" actId="20577"/>
        <pc:sldMkLst>
          <pc:docMk/>
          <pc:sldMk cId="4056689453" sldId="263"/>
        </pc:sldMkLst>
        <pc:spChg chg="mod">
          <ac:chgData name="Cynthia Enciso" userId="7915927f-c5cf-4e1f-876d-e79882ad52fa" providerId="ADAL" clId="{C34F38B4-B165-4DB1-B78C-78B64B610B4E}" dt="2021-12-07T23:00:20.881" v="3903" actId="20577"/>
          <ac:spMkLst>
            <pc:docMk/>
            <pc:sldMk cId="4056689453" sldId="263"/>
            <ac:spMk id="3" creationId="{8BF6CD03-02F1-42B1-9BF5-8E4B12DF1EEB}"/>
          </ac:spMkLst>
        </pc:spChg>
      </pc:sldChg>
      <pc:sldChg chg="delSp modSp mod ord modAnim">
        <pc:chgData name="Cynthia Enciso" userId="7915927f-c5cf-4e1f-876d-e79882ad52fa" providerId="ADAL" clId="{C34F38B4-B165-4DB1-B78C-78B64B610B4E}" dt="2021-12-03T17:48:44.623" v="1956"/>
        <pc:sldMkLst>
          <pc:docMk/>
          <pc:sldMk cId="0" sldId="269"/>
        </pc:sldMkLst>
        <pc:spChg chg="del">
          <ac:chgData name="Cynthia Enciso" userId="7915927f-c5cf-4e1f-876d-e79882ad52fa" providerId="ADAL" clId="{C34F38B4-B165-4DB1-B78C-78B64B610B4E}" dt="2021-12-03T17:27:26.419" v="950" actId="478"/>
          <ac:spMkLst>
            <pc:docMk/>
            <pc:sldMk cId="0" sldId="269"/>
            <ac:spMk id="2" creationId="{82687043-B712-4C33-A1E8-374CD13A7D94}"/>
          </ac:spMkLst>
        </pc:spChg>
        <pc:spChg chg="mod">
          <ac:chgData name="Cynthia Enciso" userId="7915927f-c5cf-4e1f-876d-e79882ad52fa" providerId="ADAL" clId="{C34F38B4-B165-4DB1-B78C-78B64B610B4E}" dt="2021-12-03T16:21:56.302" v="511" actId="15"/>
          <ac:spMkLst>
            <pc:docMk/>
            <pc:sldMk cId="0" sldId="269"/>
            <ac:spMk id="303" creationId="{00000000-0000-0000-0000-000000000000}"/>
          </ac:spMkLst>
        </pc:spChg>
      </pc:sldChg>
      <pc:sldChg chg="modSp modAnim">
        <pc:chgData name="Cynthia Enciso" userId="7915927f-c5cf-4e1f-876d-e79882ad52fa" providerId="ADAL" clId="{C34F38B4-B165-4DB1-B78C-78B64B610B4E}" dt="2021-12-03T16:22:22.977" v="517" actId="255"/>
        <pc:sldMkLst>
          <pc:docMk/>
          <pc:sldMk cId="0" sldId="270"/>
        </pc:sldMkLst>
        <pc:spChg chg="mod">
          <ac:chgData name="Cynthia Enciso" userId="7915927f-c5cf-4e1f-876d-e79882ad52fa" providerId="ADAL" clId="{C34F38B4-B165-4DB1-B78C-78B64B610B4E}" dt="2021-12-03T16:22:22.977" v="517" actId="255"/>
          <ac:spMkLst>
            <pc:docMk/>
            <pc:sldMk cId="0" sldId="270"/>
            <ac:spMk id="310" creationId="{00000000-0000-0000-0000-000000000000}"/>
          </ac:spMkLst>
        </pc:spChg>
      </pc:sldChg>
      <pc:sldChg chg="modSp modAnim">
        <pc:chgData name="Cynthia Enciso" userId="7915927f-c5cf-4e1f-876d-e79882ad52fa" providerId="ADAL" clId="{C34F38B4-B165-4DB1-B78C-78B64B610B4E}" dt="2021-12-03T20:18:59.350" v="2913" actId="20577"/>
        <pc:sldMkLst>
          <pc:docMk/>
          <pc:sldMk cId="0" sldId="273"/>
        </pc:sldMkLst>
        <pc:spChg chg="mod">
          <ac:chgData name="Cynthia Enciso" userId="7915927f-c5cf-4e1f-876d-e79882ad52fa" providerId="ADAL" clId="{C34F38B4-B165-4DB1-B78C-78B64B610B4E}" dt="2021-12-03T20:18:59.350" v="2913" actId="20577"/>
          <ac:spMkLst>
            <pc:docMk/>
            <pc:sldMk cId="0" sldId="273"/>
            <ac:spMk id="275" creationId="{00000000-0000-0000-0000-000000000000}"/>
          </ac:spMkLst>
        </pc:spChg>
      </pc:sldChg>
      <pc:sldChg chg="addSp delSp modSp mod addAnim delAnim modAnim">
        <pc:chgData name="Cynthia Enciso" userId="7915927f-c5cf-4e1f-876d-e79882ad52fa" providerId="ADAL" clId="{C34F38B4-B165-4DB1-B78C-78B64B610B4E}" dt="2021-12-03T20:31:06.268" v="3036" actId="478"/>
        <pc:sldMkLst>
          <pc:docMk/>
          <pc:sldMk cId="2549791720" sldId="277"/>
        </pc:sldMkLst>
        <pc:spChg chg="del">
          <ac:chgData name="Cynthia Enciso" userId="7915927f-c5cf-4e1f-876d-e79882ad52fa" providerId="ADAL" clId="{C34F38B4-B165-4DB1-B78C-78B64B610B4E}" dt="2021-12-03T20:25:53.337" v="2971" actId="478"/>
          <ac:spMkLst>
            <pc:docMk/>
            <pc:sldMk cId="2549791720" sldId="277"/>
            <ac:spMk id="3" creationId="{50B7F1FE-3CA7-456C-A03E-CD140C0D402C}"/>
          </ac:spMkLst>
        </pc:spChg>
        <pc:spChg chg="add del mod">
          <ac:chgData name="Cynthia Enciso" userId="7915927f-c5cf-4e1f-876d-e79882ad52fa" providerId="ADAL" clId="{C34F38B4-B165-4DB1-B78C-78B64B610B4E}" dt="2021-12-03T20:31:06.268" v="3036" actId="478"/>
          <ac:spMkLst>
            <pc:docMk/>
            <pc:sldMk cId="2549791720" sldId="277"/>
            <ac:spMk id="14" creationId="{853DA829-33F5-4898-B1C8-FAB9B2855061}"/>
          </ac:spMkLst>
        </pc:spChg>
      </pc:sldChg>
      <pc:sldChg chg="addSp delSp modSp mod delAnim modAnim">
        <pc:chgData name="Cynthia Enciso" userId="7915927f-c5cf-4e1f-876d-e79882ad52fa" providerId="ADAL" clId="{C34F38B4-B165-4DB1-B78C-78B64B610B4E}" dt="2021-12-03T20:29:00.438" v="3029"/>
        <pc:sldMkLst>
          <pc:docMk/>
          <pc:sldMk cId="2642164239" sldId="278"/>
        </pc:sldMkLst>
        <pc:spChg chg="mod">
          <ac:chgData name="Cynthia Enciso" userId="7915927f-c5cf-4e1f-876d-e79882ad52fa" providerId="ADAL" clId="{C34F38B4-B165-4DB1-B78C-78B64B610B4E}" dt="2021-12-03T20:27:38.431" v="3014" actId="20577"/>
          <ac:spMkLst>
            <pc:docMk/>
            <pc:sldMk cId="2642164239" sldId="278"/>
            <ac:spMk id="7" creationId="{D8C1425F-AC4E-4AE9-BA0B-320DBDEF6B57}"/>
          </ac:spMkLst>
        </pc:spChg>
        <pc:spChg chg="add mod ord">
          <ac:chgData name="Cynthia Enciso" userId="7915927f-c5cf-4e1f-876d-e79882ad52fa" providerId="ADAL" clId="{C34F38B4-B165-4DB1-B78C-78B64B610B4E}" dt="2021-12-03T20:28:24.520" v="3022" actId="207"/>
          <ac:spMkLst>
            <pc:docMk/>
            <pc:sldMk cId="2642164239" sldId="278"/>
            <ac:spMk id="12" creationId="{7DA55B44-4DDC-4B21-BC8B-8139CB33D77F}"/>
          </ac:spMkLst>
        </pc:spChg>
        <pc:spChg chg="del">
          <ac:chgData name="Cynthia Enciso" userId="7915927f-c5cf-4e1f-876d-e79882ad52fa" providerId="ADAL" clId="{C34F38B4-B165-4DB1-B78C-78B64B610B4E}" dt="2021-12-03T20:22:25.379" v="2935" actId="478"/>
          <ac:spMkLst>
            <pc:docMk/>
            <pc:sldMk cId="2642164239" sldId="278"/>
            <ac:spMk id="16" creationId="{FDFC575C-4F70-4B79-9EBA-1A734F72B1EB}"/>
          </ac:spMkLst>
        </pc:spChg>
        <pc:spChg chg="mod">
          <ac:chgData name="Cynthia Enciso" userId="7915927f-c5cf-4e1f-876d-e79882ad52fa" providerId="ADAL" clId="{C34F38B4-B165-4DB1-B78C-78B64B610B4E}" dt="2021-12-03T20:27:15.663" v="2980" actId="1076"/>
          <ac:spMkLst>
            <pc:docMk/>
            <pc:sldMk cId="2642164239" sldId="278"/>
            <ac:spMk id="18" creationId="{63230A2C-44CC-4E2B-A411-A57A2FE8184B}"/>
          </ac:spMkLst>
        </pc:spChg>
        <pc:spChg chg="mod">
          <ac:chgData name="Cynthia Enciso" userId="7915927f-c5cf-4e1f-876d-e79882ad52fa" providerId="ADAL" clId="{C34F38B4-B165-4DB1-B78C-78B64B610B4E}" dt="2021-12-03T20:27:06.809" v="2976" actId="1076"/>
          <ac:spMkLst>
            <pc:docMk/>
            <pc:sldMk cId="2642164239" sldId="278"/>
            <ac:spMk id="20" creationId="{0F59D507-91D5-4805-8A55-498BEE753C34}"/>
          </ac:spMkLst>
        </pc:spChg>
        <pc:spChg chg="add mod">
          <ac:chgData name="Cynthia Enciso" userId="7915927f-c5cf-4e1f-876d-e79882ad52fa" providerId="ADAL" clId="{C34F38B4-B165-4DB1-B78C-78B64B610B4E}" dt="2021-12-03T20:28:36.063" v="3028" actId="1076"/>
          <ac:spMkLst>
            <pc:docMk/>
            <pc:sldMk cId="2642164239" sldId="278"/>
            <ac:spMk id="22" creationId="{EB6AE1F2-9E7D-43E7-A529-C158EBD11486}"/>
          </ac:spMkLst>
        </pc:spChg>
        <pc:spChg chg="del mod">
          <ac:chgData name="Cynthia Enciso" userId="7915927f-c5cf-4e1f-876d-e79882ad52fa" providerId="ADAL" clId="{C34F38B4-B165-4DB1-B78C-78B64B610B4E}" dt="2021-12-03T20:26:56.357" v="2972" actId="478"/>
          <ac:spMkLst>
            <pc:docMk/>
            <pc:sldMk cId="2642164239" sldId="278"/>
            <ac:spMk id="25" creationId="{BAB245A7-6C07-4681-95D1-0C3390D8E7F8}"/>
          </ac:spMkLst>
        </pc:spChg>
        <pc:grpChg chg="del">
          <ac:chgData name="Cynthia Enciso" userId="7915927f-c5cf-4e1f-876d-e79882ad52fa" providerId="ADAL" clId="{C34F38B4-B165-4DB1-B78C-78B64B610B4E}" dt="2021-12-03T20:26:56.357" v="2972" actId="478"/>
          <ac:grpSpMkLst>
            <pc:docMk/>
            <pc:sldMk cId="2642164239" sldId="278"/>
            <ac:grpSpMk id="8" creationId="{120376E9-BC2C-4C67-B7E3-695A38E5D2DD}"/>
          </ac:grpSpMkLst>
        </pc:grpChg>
        <pc:grpChg chg="del">
          <ac:chgData name="Cynthia Enciso" userId="7915927f-c5cf-4e1f-876d-e79882ad52fa" providerId="ADAL" clId="{C34F38B4-B165-4DB1-B78C-78B64B610B4E}" dt="2021-12-03T20:24:46.939" v="2970" actId="478"/>
          <ac:grpSpMkLst>
            <pc:docMk/>
            <pc:sldMk cId="2642164239" sldId="278"/>
            <ac:grpSpMk id="27" creationId="{DAAA87D6-BE41-4BFA-BE9C-205F91562862}"/>
          </ac:grpSpMkLst>
        </pc:grpChg>
        <pc:picChg chg="del">
          <ac:chgData name="Cynthia Enciso" userId="7915927f-c5cf-4e1f-876d-e79882ad52fa" providerId="ADAL" clId="{C34F38B4-B165-4DB1-B78C-78B64B610B4E}" dt="2021-12-03T20:26:57.991" v="2973" actId="478"/>
          <ac:picMkLst>
            <pc:docMk/>
            <pc:sldMk cId="2642164239" sldId="278"/>
            <ac:picMk id="11" creationId="{E60A679F-9A2A-4186-85B9-1D6F877AF9DA}"/>
          </ac:picMkLst>
        </pc:picChg>
        <pc:picChg chg="mod">
          <ac:chgData name="Cynthia Enciso" userId="7915927f-c5cf-4e1f-876d-e79882ad52fa" providerId="ADAL" clId="{C34F38B4-B165-4DB1-B78C-78B64B610B4E}" dt="2021-12-03T20:27:02.956" v="2975" actId="1076"/>
          <ac:picMkLst>
            <pc:docMk/>
            <pc:sldMk cId="2642164239" sldId="278"/>
            <ac:picMk id="19" creationId="{55CF0F41-B3FE-4C01-B97D-249AF5BD6158}"/>
          </ac:picMkLst>
        </pc:picChg>
        <pc:cxnChg chg="mod">
          <ac:chgData name="Cynthia Enciso" userId="7915927f-c5cf-4e1f-876d-e79882ad52fa" providerId="ADAL" clId="{C34F38B4-B165-4DB1-B78C-78B64B610B4E}" dt="2021-12-03T20:27:26.355" v="2986" actId="14100"/>
          <ac:cxnSpMkLst>
            <pc:docMk/>
            <pc:sldMk cId="2642164239" sldId="278"/>
            <ac:cxnSpMk id="21" creationId="{37F67BD0-00A9-44F2-A092-DF4397A721D2}"/>
          </ac:cxnSpMkLst>
        </pc:cxnChg>
      </pc:sldChg>
      <pc:sldChg chg="modSp mod">
        <pc:chgData name="Cynthia Enciso" userId="7915927f-c5cf-4e1f-876d-e79882ad52fa" providerId="ADAL" clId="{C34F38B4-B165-4DB1-B78C-78B64B610B4E}" dt="2021-12-03T17:49:39.292" v="1966" actId="14100"/>
        <pc:sldMkLst>
          <pc:docMk/>
          <pc:sldMk cId="955026027" sldId="282"/>
        </pc:sldMkLst>
        <pc:spChg chg="mod">
          <ac:chgData name="Cynthia Enciso" userId="7915927f-c5cf-4e1f-876d-e79882ad52fa" providerId="ADAL" clId="{C34F38B4-B165-4DB1-B78C-78B64B610B4E}" dt="2021-12-03T17:49:39.292" v="1966" actId="14100"/>
          <ac:spMkLst>
            <pc:docMk/>
            <pc:sldMk cId="955026027" sldId="282"/>
            <ac:spMk id="3" creationId="{FDD90AAC-1BA1-4DC2-BE7C-4A2E657CFC88}"/>
          </ac:spMkLst>
        </pc:spChg>
      </pc:sldChg>
      <pc:sldChg chg="modSp">
        <pc:chgData name="Cynthia Enciso" userId="7915927f-c5cf-4e1f-876d-e79882ad52fa" providerId="ADAL" clId="{C34F38B4-B165-4DB1-B78C-78B64B610B4E}" dt="2021-12-03T17:49:42.167" v="1967" actId="113"/>
        <pc:sldMkLst>
          <pc:docMk/>
          <pc:sldMk cId="684893027" sldId="283"/>
        </pc:sldMkLst>
        <pc:spChg chg="mod">
          <ac:chgData name="Cynthia Enciso" userId="7915927f-c5cf-4e1f-876d-e79882ad52fa" providerId="ADAL" clId="{C34F38B4-B165-4DB1-B78C-78B64B610B4E}" dt="2021-12-03T17:49:42.167" v="1967" actId="113"/>
          <ac:spMkLst>
            <pc:docMk/>
            <pc:sldMk cId="684893027" sldId="283"/>
            <ac:spMk id="6" creationId="{6213E414-C883-402E-BFDF-261DCEE9F399}"/>
          </ac:spMkLst>
        </pc:spChg>
      </pc:sldChg>
      <pc:sldChg chg="addSp delSp modSp mod delAnim modAnim">
        <pc:chgData name="Cynthia Enciso" userId="7915927f-c5cf-4e1f-876d-e79882ad52fa" providerId="ADAL" clId="{C34F38B4-B165-4DB1-B78C-78B64B610B4E}" dt="2021-12-03T17:56:06.042" v="2447" actId="113"/>
        <pc:sldMkLst>
          <pc:docMk/>
          <pc:sldMk cId="0" sldId="289"/>
        </pc:sldMkLst>
        <pc:spChg chg="del">
          <ac:chgData name="Cynthia Enciso" userId="7915927f-c5cf-4e1f-876d-e79882ad52fa" providerId="ADAL" clId="{C34F38B4-B165-4DB1-B78C-78B64B610B4E}" dt="2021-12-03T17:25:12.230" v="878" actId="478"/>
          <ac:spMkLst>
            <pc:docMk/>
            <pc:sldMk cId="0" sldId="289"/>
            <ac:spMk id="3" creationId="{AA65D8CD-1AD4-409D-BADB-7EF63553540A}"/>
          </ac:spMkLst>
        </pc:spChg>
        <pc:spChg chg="add mod">
          <ac:chgData name="Cynthia Enciso" userId="7915927f-c5cf-4e1f-876d-e79882ad52fa" providerId="ADAL" clId="{C34F38B4-B165-4DB1-B78C-78B64B610B4E}" dt="2021-12-03T17:56:06.042" v="2447" actId="113"/>
          <ac:spMkLst>
            <pc:docMk/>
            <pc:sldMk cId="0" sldId="289"/>
            <ac:spMk id="6" creationId="{0527EDC7-00EB-4A96-A3A6-9776CA959202}"/>
          </ac:spMkLst>
        </pc:spChg>
        <pc:spChg chg="del mod">
          <ac:chgData name="Cynthia Enciso" userId="7915927f-c5cf-4e1f-876d-e79882ad52fa" providerId="ADAL" clId="{C34F38B4-B165-4DB1-B78C-78B64B610B4E}" dt="2021-12-03T17:55:46.950" v="2439" actId="478"/>
          <ac:spMkLst>
            <pc:docMk/>
            <pc:sldMk cId="0" sldId="289"/>
            <ac:spMk id="254" creationId="{00000000-0000-0000-0000-000000000000}"/>
          </ac:spMkLst>
        </pc:spChg>
      </pc:sldChg>
      <pc:sldChg chg="addSp delSp modSp mod">
        <pc:chgData name="Cynthia Enciso" userId="7915927f-c5cf-4e1f-876d-e79882ad52fa" providerId="ADAL" clId="{C34F38B4-B165-4DB1-B78C-78B64B610B4E}" dt="2021-12-03T17:24:19.647" v="877" actId="207"/>
        <pc:sldMkLst>
          <pc:docMk/>
          <pc:sldMk cId="1931096987" sldId="290"/>
        </pc:sldMkLst>
        <pc:spChg chg="mod">
          <ac:chgData name="Cynthia Enciso" userId="7915927f-c5cf-4e1f-876d-e79882ad52fa" providerId="ADAL" clId="{C34F38B4-B165-4DB1-B78C-78B64B610B4E}" dt="2021-12-03T17:23:59.404" v="872" actId="27636"/>
          <ac:spMkLst>
            <pc:docMk/>
            <pc:sldMk cId="1931096987" sldId="290"/>
            <ac:spMk id="3" creationId="{56800A46-1E54-47AE-B06A-883C4F9805CE}"/>
          </ac:spMkLst>
        </pc:spChg>
        <pc:spChg chg="del">
          <ac:chgData name="Cynthia Enciso" userId="7915927f-c5cf-4e1f-876d-e79882ad52fa" providerId="ADAL" clId="{C34F38B4-B165-4DB1-B78C-78B64B610B4E}" dt="2021-12-03T17:20:48.715" v="518" actId="478"/>
          <ac:spMkLst>
            <pc:docMk/>
            <pc:sldMk cId="1931096987" sldId="290"/>
            <ac:spMk id="5" creationId="{D30FCC3D-3EF2-46D9-B03D-25A3DF5FE09C}"/>
          </ac:spMkLst>
        </pc:spChg>
        <pc:spChg chg="add del">
          <ac:chgData name="Cynthia Enciso" userId="7915927f-c5cf-4e1f-876d-e79882ad52fa" providerId="ADAL" clId="{C34F38B4-B165-4DB1-B78C-78B64B610B4E}" dt="2021-12-03T17:24:11.144" v="874" actId="478"/>
          <ac:spMkLst>
            <pc:docMk/>
            <pc:sldMk cId="1931096987" sldId="290"/>
            <ac:spMk id="6" creationId="{27D5636B-E4BB-4292-A820-030451E389BD}"/>
          </ac:spMkLst>
        </pc:spChg>
        <pc:spChg chg="add mod">
          <ac:chgData name="Cynthia Enciso" userId="7915927f-c5cf-4e1f-876d-e79882ad52fa" providerId="ADAL" clId="{C34F38B4-B165-4DB1-B78C-78B64B610B4E}" dt="2021-12-03T17:24:19.647" v="877" actId="207"/>
          <ac:spMkLst>
            <pc:docMk/>
            <pc:sldMk cId="1931096987" sldId="290"/>
            <ac:spMk id="7" creationId="{FDBFE4C7-F06C-4702-8448-8FE315511635}"/>
          </ac:spMkLst>
        </pc:spChg>
      </pc:sldChg>
      <pc:sldChg chg="addSp delSp modSp mod modAnim">
        <pc:chgData name="Cynthia Enciso" userId="7915927f-c5cf-4e1f-876d-e79882ad52fa" providerId="ADAL" clId="{C34F38B4-B165-4DB1-B78C-78B64B610B4E}" dt="2021-12-03T20:43:37.899" v="3220" actId="20577"/>
        <pc:sldMkLst>
          <pc:docMk/>
          <pc:sldMk cId="3032545414" sldId="291"/>
        </pc:sldMkLst>
        <pc:spChg chg="mod">
          <ac:chgData name="Cynthia Enciso" userId="7915927f-c5cf-4e1f-876d-e79882ad52fa" providerId="ADAL" clId="{C34F38B4-B165-4DB1-B78C-78B64B610B4E}" dt="2021-12-03T20:43:37.899" v="3220" actId="20577"/>
          <ac:spMkLst>
            <pc:docMk/>
            <pc:sldMk cId="3032545414" sldId="291"/>
            <ac:spMk id="2" creationId="{00D5C5D0-09F0-40BC-836A-A8A1CA8C84F0}"/>
          </ac:spMkLst>
        </pc:spChg>
        <pc:spChg chg="mod">
          <ac:chgData name="Cynthia Enciso" userId="7915927f-c5cf-4e1f-876d-e79882ad52fa" providerId="ADAL" clId="{C34F38B4-B165-4DB1-B78C-78B64B610B4E}" dt="2021-12-03T20:34:16.774" v="3057" actId="14100"/>
          <ac:spMkLst>
            <pc:docMk/>
            <pc:sldMk cId="3032545414" sldId="291"/>
            <ac:spMk id="3" creationId="{91287583-82F0-455A-8E0A-729E0D330407}"/>
          </ac:spMkLst>
        </pc:spChg>
        <pc:spChg chg="mod">
          <ac:chgData name="Cynthia Enciso" userId="7915927f-c5cf-4e1f-876d-e79882ad52fa" providerId="ADAL" clId="{C34F38B4-B165-4DB1-B78C-78B64B610B4E}" dt="2021-12-03T20:34:06.692" v="3051" actId="113"/>
          <ac:spMkLst>
            <pc:docMk/>
            <pc:sldMk cId="3032545414" sldId="291"/>
            <ac:spMk id="4" creationId="{0B6FB2F6-E40B-48B5-B4C3-C1349A931F8F}"/>
          </ac:spMkLst>
        </pc:spChg>
        <pc:spChg chg="mod">
          <ac:chgData name="Cynthia Enciso" userId="7915927f-c5cf-4e1f-876d-e79882ad52fa" providerId="ADAL" clId="{C34F38B4-B165-4DB1-B78C-78B64B610B4E}" dt="2021-12-03T20:34:38.742" v="3064" actId="1076"/>
          <ac:spMkLst>
            <pc:docMk/>
            <pc:sldMk cId="3032545414" sldId="291"/>
            <ac:spMk id="5" creationId="{990A8885-0911-4CB7-ABF2-5AC96BE85132}"/>
          </ac:spMkLst>
        </pc:spChg>
        <pc:spChg chg="del mod">
          <ac:chgData name="Cynthia Enciso" userId="7915927f-c5cf-4e1f-876d-e79882ad52fa" providerId="ADAL" clId="{C34F38B4-B165-4DB1-B78C-78B64B610B4E}" dt="2021-12-03T20:38:22.203" v="3132" actId="478"/>
          <ac:spMkLst>
            <pc:docMk/>
            <pc:sldMk cId="3032545414" sldId="291"/>
            <ac:spMk id="6" creationId="{22D6E7A6-2390-4B7C-A5C2-0033DF1E62F4}"/>
          </ac:spMkLst>
        </pc:spChg>
        <pc:spChg chg="del mod">
          <ac:chgData name="Cynthia Enciso" userId="7915927f-c5cf-4e1f-876d-e79882ad52fa" providerId="ADAL" clId="{C34F38B4-B165-4DB1-B78C-78B64B610B4E}" dt="2021-12-03T20:38:18.450" v="3131" actId="478"/>
          <ac:spMkLst>
            <pc:docMk/>
            <pc:sldMk cId="3032545414" sldId="291"/>
            <ac:spMk id="7" creationId="{24A80148-5AAE-44E0-B6D8-BD0BB4964CAB}"/>
          </ac:spMkLst>
        </pc:spChg>
        <pc:spChg chg="del mod">
          <ac:chgData name="Cynthia Enciso" userId="7915927f-c5cf-4e1f-876d-e79882ad52fa" providerId="ADAL" clId="{C34F38B4-B165-4DB1-B78C-78B64B610B4E}" dt="2021-12-03T20:38:18.450" v="3131" actId="478"/>
          <ac:spMkLst>
            <pc:docMk/>
            <pc:sldMk cId="3032545414" sldId="291"/>
            <ac:spMk id="8" creationId="{073A1162-796F-49D7-8745-903B07F51CD6}"/>
          </ac:spMkLst>
        </pc:spChg>
        <pc:spChg chg="mod">
          <ac:chgData name="Cynthia Enciso" userId="7915927f-c5cf-4e1f-876d-e79882ad52fa" providerId="ADAL" clId="{C34F38B4-B165-4DB1-B78C-78B64B610B4E}" dt="2021-12-03T20:34:29.230" v="3061" actId="14100"/>
          <ac:spMkLst>
            <pc:docMk/>
            <pc:sldMk cId="3032545414" sldId="291"/>
            <ac:spMk id="9" creationId="{0F819EA5-ADB7-4799-B0A5-3ED785009F31}"/>
          </ac:spMkLst>
        </pc:spChg>
        <pc:spChg chg="mod">
          <ac:chgData name="Cynthia Enciso" userId="7915927f-c5cf-4e1f-876d-e79882ad52fa" providerId="ADAL" clId="{C34F38B4-B165-4DB1-B78C-78B64B610B4E}" dt="2021-12-03T20:34:24.358" v="3059" actId="1076"/>
          <ac:spMkLst>
            <pc:docMk/>
            <pc:sldMk cId="3032545414" sldId="291"/>
            <ac:spMk id="10" creationId="{C9EEC8BE-8B84-47AD-9525-8ABA05B81B97}"/>
          </ac:spMkLst>
        </pc:spChg>
        <pc:spChg chg="mod">
          <ac:chgData name="Cynthia Enciso" userId="7915927f-c5cf-4e1f-876d-e79882ad52fa" providerId="ADAL" clId="{C34F38B4-B165-4DB1-B78C-78B64B610B4E}" dt="2021-12-03T20:34:06.692" v="3051" actId="113"/>
          <ac:spMkLst>
            <pc:docMk/>
            <pc:sldMk cId="3032545414" sldId="291"/>
            <ac:spMk id="11" creationId="{79CBD9F1-0B6D-4A2B-B70D-D18276BC2C30}"/>
          </ac:spMkLst>
        </pc:spChg>
        <pc:spChg chg="mod">
          <ac:chgData name="Cynthia Enciso" userId="7915927f-c5cf-4e1f-876d-e79882ad52fa" providerId="ADAL" clId="{C34F38B4-B165-4DB1-B78C-78B64B610B4E}" dt="2021-12-03T20:38:11.514" v="3130" actId="1076"/>
          <ac:spMkLst>
            <pc:docMk/>
            <pc:sldMk cId="3032545414" sldId="291"/>
            <ac:spMk id="12" creationId="{28D010C0-A105-4CF7-8F15-B3913AFF55E0}"/>
          </ac:spMkLst>
        </pc:spChg>
        <pc:spChg chg="mod">
          <ac:chgData name="Cynthia Enciso" userId="7915927f-c5cf-4e1f-876d-e79882ad52fa" providerId="ADAL" clId="{C34F38B4-B165-4DB1-B78C-78B64B610B4E}" dt="2021-12-03T20:37:36.041" v="3119" actId="1076"/>
          <ac:spMkLst>
            <pc:docMk/>
            <pc:sldMk cId="3032545414" sldId="291"/>
            <ac:spMk id="16" creationId="{619EA338-2500-49E7-A126-F253EC4677E9}"/>
          </ac:spMkLst>
        </pc:spChg>
        <pc:spChg chg="mod">
          <ac:chgData name="Cynthia Enciso" userId="7915927f-c5cf-4e1f-876d-e79882ad52fa" providerId="ADAL" clId="{C34F38B4-B165-4DB1-B78C-78B64B610B4E}" dt="2021-12-03T20:37:55.103" v="3126" actId="1076"/>
          <ac:spMkLst>
            <pc:docMk/>
            <pc:sldMk cId="3032545414" sldId="291"/>
            <ac:spMk id="20" creationId="{F333B950-5447-4A76-B612-B3C9720D751A}"/>
          </ac:spMkLst>
        </pc:spChg>
        <pc:spChg chg="mod">
          <ac:chgData name="Cynthia Enciso" userId="7915927f-c5cf-4e1f-876d-e79882ad52fa" providerId="ADAL" clId="{C34F38B4-B165-4DB1-B78C-78B64B610B4E}" dt="2021-12-03T20:34:19.304" v="3058" actId="1076"/>
          <ac:spMkLst>
            <pc:docMk/>
            <pc:sldMk cId="3032545414" sldId="291"/>
            <ac:spMk id="21" creationId="{429E89AD-0AF9-42D6-9BE0-63BAE9E5D90D}"/>
          </ac:spMkLst>
        </pc:spChg>
        <pc:spChg chg="add mod">
          <ac:chgData name="Cynthia Enciso" userId="7915927f-c5cf-4e1f-876d-e79882ad52fa" providerId="ADAL" clId="{C34F38B4-B165-4DB1-B78C-78B64B610B4E}" dt="2021-12-03T20:35:06.188" v="3085" actId="20577"/>
          <ac:spMkLst>
            <pc:docMk/>
            <pc:sldMk cId="3032545414" sldId="291"/>
            <ac:spMk id="22" creationId="{B2CB653E-7003-4D79-8AD3-6EB809D7CDD6}"/>
          </ac:spMkLst>
        </pc:spChg>
        <pc:spChg chg="add del mod">
          <ac:chgData name="Cynthia Enciso" userId="7915927f-c5cf-4e1f-876d-e79882ad52fa" providerId="ADAL" clId="{C34F38B4-B165-4DB1-B78C-78B64B610B4E}" dt="2021-12-03T20:35:33.529" v="3089"/>
          <ac:spMkLst>
            <pc:docMk/>
            <pc:sldMk cId="3032545414" sldId="291"/>
            <ac:spMk id="23" creationId="{A2667E75-FB9F-4FCD-A422-DE4BBB5F909C}"/>
          </ac:spMkLst>
        </pc:spChg>
        <pc:spChg chg="add mod">
          <ac:chgData name="Cynthia Enciso" userId="7915927f-c5cf-4e1f-876d-e79882ad52fa" providerId="ADAL" clId="{C34F38B4-B165-4DB1-B78C-78B64B610B4E}" dt="2021-12-03T20:35:50.545" v="3103" actId="1076"/>
          <ac:spMkLst>
            <pc:docMk/>
            <pc:sldMk cId="3032545414" sldId="291"/>
            <ac:spMk id="24" creationId="{B6C37179-DEE2-4334-A3EE-1B061025CDE2}"/>
          </ac:spMkLst>
        </pc:spChg>
        <pc:spChg chg="mod">
          <ac:chgData name="Cynthia Enciso" userId="7915927f-c5cf-4e1f-876d-e79882ad52fa" providerId="ADAL" clId="{C34F38B4-B165-4DB1-B78C-78B64B610B4E}" dt="2021-12-03T20:36:15.960" v="3112" actId="1076"/>
          <ac:spMkLst>
            <pc:docMk/>
            <pc:sldMk cId="3032545414" sldId="291"/>
            <ac:spMk id="25" creationId="{5749021B-BBDC-4926-B503-A92E5E73FDD0}"/>
          </ac:spMkLst>
        </pc:spChg>
        <pc:spChg chg="mod">
          <ac:chgData name="Cynthia Enciso" userId="7915927f-c5cf-4e1f-876d-e79882ad52fa" providerId="ADAL" clId="{C34F38B4-B165-4DB1-B78C-78B64B610B4E}" dt="2021-12-03T20:35:59.089" v="3107" actId="1076"/>
          <ac:spMkLst>
            <pc:docMk/>
            <pc:sldMk cId="3032545414" sldId="291"/>
            <ac:spMk id="26" creationId="{6DB74A2F-7643-416F-A520-314DE2B2979C}"/>
          </ac:spMkLst>
        </pc:spChg>
        <pc:grpChg chg="mod">
          <ac:chgData name="Cynthia Enciso" userId="7915927f-c5cf-4e1f-876d-e79882ad52fa" providerId="ADAL" clId="{C34F38B4-B165-4DB1-B78C-78B64B610B4E}" dt="2021-12-03T20:37:45.882" v="3124" actId="1076"/>
          <ac:grpSpMkLst>
            <pc:docMk/>
            <pc:sldMk cId="3032545414" sldId="291"/>
            <ac:grpSpMk id="18" creationId="{371F2F93-BCB3-4F48-9AC8-2E435E891EF4}"/>
          </ac:grpSpMkLst>
        </pc:grpChg>
        <pc:cxnChg chg="mod">
          <ac:chgData name="Cynthia Enciso" userId="7915927f-c5cf-4e1f-876d-e79882ad52fa" providerId="ADAL" clId="{C34F38B4-B165-4DB1-B78C-78B64B610B4E}" dt="2021-12-03T20:38:31.210" v="3133" actId="1582"/>
          <ac:cxnSpMkLst>
            <pc:docMk/>
            <pc:sldMk cId="3032545414" sldId="291"/>
            <ac:cxnSpMk id="14" creationId="{38F75574-C57C-40F3-B577-323AEC0F2739}"/>
          </ac:cxnSpMkLst>
        </pc:cxnChg>
        <pc:cxnChg chg="mod">
          <ac:chgData name="Cynthia Enciso" userId="7915927f-c5cf-4e1f-876d-e79882ad52fa" providerId="ADAL" clId="{C34F38B4-B165-4DB1-B78C-78B64B610B4E}" dt="2021-12-03T20:38:31.210" v="3133" actId="1582"/>
          <ac:cxnSpMkLst>
            <pc:docMk/>
            <pc:sldMk cId="3032545414" sldId="291"/>
            <ac:cxnSpMk id="17" creationId="{61944F37-4734-4249-9B16-87C1B45AEA5C}"/>
          </ac:cxnSpMkLst>
        </pc:cxnChg>
        <pc:cxnChg chg="mod">
          <ac:chgData name="Cynthia Enciso" userId="7915927f-c5cf-4e1f-876d-e79882ad52fa" providerId="ADAL" clId="{C34F38B4-B165-4DB1-B78C-78B64B610B4E}" dt="2021-12-03T20:36:32.968" v="3117" actId="1582"/>
          <ac:cxnSpMkLst>
            <pc:docMk/>
            <pc:sldMk cId="3032545414" sldId="291"/>
            <ac:cxnSpMk id="27" creationId="{D971F377-1802-4A6B-ACC1-B8F9D7C821FE}"/>
          </ac:cxnSpMkLst>
        </pc:cxnChg>
      </pc:sldChg>
      <pc:sldChg chg="addSp delSp modSp mod delAnim modAnim">
        <pc:chgData name="Cynthia Enciso" userId="7915927f-c5cf-4e1f-876d-e79882ad52fa" providerId="ADAL" clId="{C34F38B4-B165-4DB1-B78C-78B64B610B4E}" dt="2021-12-03T16:20:43.692" v="498"/>
        <pc:sldMkLst>
          <pc:docMk/>
          <pc:sldMk cId="1309471508" sldId="292"/>
        </pc:sldMkLst>
        <pc:spChg chg="mod">
          <ac:chgData name="Cynthia Enciso" userId="7915927f-c5cf-4e1f-876d-e79882ad52fa" providerId="ADAL" clId="{C34F38B4-B165-4DB1-B78C-78B64B610B4E}" dt="2021-12-03T16:10:17.592" v="73" actId="20577"/>
          <ac:spMkLst>
            <pc:docMk/>
            <pc:sldMk cId="1309471508" sldId="292"/>
            <ac:spMk id="2" creationId="{7ABD5CF2-FF4F-4AE9-9DC2-52A834E02852}"/>
          </ac:spMkLst>
        </pc:spChg>
        <pc:spChg chg="mod">
          <ac:chgData name="Cynthia Enciso" userId="7915927f-c5cf-4e1f-876d-e79882ad52fa" providerId="ADAL" clId="{C34F38B4-B165-4DB1-B78C-78B64B610B4E}" dt="2021-12-03T16:19:55.525" v="488" actId="164"/>
          <ac:spMkLst>
            <pc:docMk/>
            <pc:sldMk cId="1309471508" sldId="292"/>
            <ac:spMk id="6" creationId="{3D80BB87-0438-4D35-8E40-C16B54024223}"/>
          </ac:spMkLst>
        </pc:spChg>
        <pc:spChg chg="mod">
          <ac:chgData name="Cynthia Enciso" userId="7915927f-c5cf-4e1f-876d-e79882ad52fa" providerId="ADAL" clId="{C34F38B4-B165-4DB1-B78C-78B64B610B4E}" dt="2021-12-03T16:19:55.525" v="488" actId="164"/>
          <ac:spMkLst>
            <pc:docMk/>
            <pc:sldMk cId="1309471508" sldId="292"/>
            <ac:spMk id="7" creationId="{7214B6E3-AE72-4F73-8451-92C4D1F69C13}"/>
          </ac:spMkLst>
        </pc:spChg>
        <pc:spChg chg="mod">
          <ac:chgData name="Cynthia Enciso" userId="7915927f-c5cf-4e1f-876d-e79882ad52fa" providerId="ADAL" clId="{C34F38B4-B165-4DB1-B78C-78B64B610B4E}" dt="2021-12-03T16:19:55.525" v="488" actId="164"/>
          <ac:spMkLst>
            <pc:docMk/>
            <pc:sldMk cId="1309471508" sldId="292"/>
            <ac:spMk id="8" creationId="{623B6B22-6594-46A9-8E0B-8D191E9B8EAD}"/>
          </ac:spMkLst>
        </pc:spChg>
        <pc:spChg chg="mod">
          <ac:chgData name="Cynthia Enciso" userId="7915927f-c5cf-4e1f-876d-e79882ad52fa" providerId="ADAL" clId="{C34F38B4-B165-4DB1-B78C-78B64B610B4E}" dt="2021-12-03T16:19:55.525" v="488" actId="164"/>
          <ac:spMkLst>
            <pc:docMk/>
            <pc:sldMk cId="1309471508" sldId="292"/>
            <ac:spMk id="9" creationId="{2A0DE1C8-2127-4482-9462-3454235F0035}"/>
          </ac:spMkLst>
        </pc:spChg>
        <pc:spChg chg="add del mod">
          <ac:chgData name="Cynthia Enciso" userId="7915927f-c5cf-4e1f-876d-e79882ad52fa" providerId="ADAL" clId="{C34F38B4-B165-4DB1-B78C-78B64B610B4E}" dt="2021-12-03T16:13:32.169" v="92"/>
          <ac:spMkLst>
            <pc:docMk/>
            <pc:sldMk cId="1309471508" sldId="292"/>
            <ac:spMk id="17" creationId="{7061D443-DFDA-4467-BC17-C4E09B76A7B5}"/>
          </ac:spMkLst>
        </pc:spChg>
        <pc:spChg chg="add mod ord">
          <ac:chgData name="Cynthia Enciso" userId="7915927f-c5cf-4e1f-876d-e79882ad52fa" providerId="ADAL" clId="{C34F38B4-B165-4DB1-B78C-78B64B610B4E}" dt="2021-12-03T16:17:13.597" v="307" actId="14100"/>
          <ac:spMkLst>
            <pc:docMk/>
            <pc:sldMk cId="1309471508" sldId="292"/>
            <ac:spMk id="20" creationId="{52B57E32-ED8E-47ED-AADF-1FED86A7203B}"/>
          </ac:spMkLst>
        </pc:spChg>
        <pc:spChg chg="mod">
          <ac:chgData name="Cynthia Enciso" userId="7915927f-c5cf-4e1f-876d-e79882ad52fa" providerId="ADAL" clId="{C34F38B4-B165-4DB1-B78C-78B64B610B4E}" dt="2021-12-03T16:17:21.097" v="321" actId="20577"/>
          <ac:spMkLst>
            <pc:docMk/>
            <pc:sldMk cId="1309471508" sldId="292"/>
            <ac:spMk id="23" creationId="{259FC793-362C-4C9E-9AB4-81B3ABCECF71}"/>
          </ac:spMkLst>
        </pc:spChg>
        <pc:spChg chg="add del mod">
          <ac:chgData name="Cynthia Enciso" userId="7915927f-c5cf-4e1f-876d-e79882ad52fa" providerId="ADAL" clId="{C34F38B4-B165-4DB1-B78C-78B64B610B4E}" dt="2021-12-03T16:18:19.891" v="354" actId="478"/>
          <ac:spMkLst>
            <pc:docMk/>
            <pc:sldMk cId="1309471508" sldId="292"/>
            <ac:spMk id="33" creationId="{1A52390C-A21F-4F6A-95FE-01166A001B60}"/>
          </ac:spMkLst>
        </pc:spChg>
        <pc:spChg chg="mod">
          <ac:chgData name="Cynthia Enciso" userId="7915927f-c5cf-4e1f-876d-e79882ad52fa" providerId="ADAL" clId="{C34F38B4-B165-4DB1-B78C-78B64B610B4E}" dt="2021-12-03T16:18:02.992" v="352" actId="113"/>
          <ac:spMkLst>
            <pc:docMk/>
            <pc:sldMk cId="1309471508" sldId="292"/>
            <ac:spMk id="36" creationId="{42451B5E-F0EB-4955-8743-FAC3AEEDDF57}"/>
          </ac:spMkLst>
        </pc:spChg>
        <pc:spChg chg="add del mod">
          <ac:chgData name="Cynthia Enciso" userId="7915927f-c5cf-4e1f-876d-e79882ad52fa" providerId="ADAL" clId="{C34F38B4-B165-4DB1-B78C-78B64B610B4E}" dt="2021-12-03T16:17:46.753" v="333"/>
          <ac:spMkLst>
            <pc:docMk/>
            <pc:sldMk cId="1309471508" sldId="292"/>
            <ac:spMk id="38" creationId="{0F857056-858E-43A5-9286-A61A9DEA2782}"/>
          </ac:spMkLst>
        </pc:spChg>
        <pc:spChg chg="mod">
          <ac:chgData name="Cynthia Enciso" userId="7915927f-c5cf-4e1f-876d-e79882ad52fa" providerId="ADAL" clId="{C34F38B4-B165-4DB1-B78C-78B64B610B4E}" dt="2021-12-03T16:17:59.359" v="351" actId="20577"/>
          <ac:spMkLst>
            <pc:docMk/>
            <pc:sldMk cId="1309471508" sldId="292"/>
            <ac:spMk id="40" creationId="{FC05A90B-9CE3-49B3-A7AF-F1F5135979C7}"/>
          </ac:spMkLst>
        </pc:spChg>
        <pc:spChg chg="add del mod">
          <ac:chgData name="Cynthia Enciso" userId="7915927f-c5cf-4e1f-876d-e79882ad52fa" providerId="ADAL" clId="{C34F38B4-B165-4DB1-B78C-78B64B610B4E}" dt="2021-12-03T16:18:21.934" v="355" actId="478"/>
          <ac:spMkLst>
            <pc:docMk/>
            <pc:sldMk cId="1309471508" sldId="292"/>
            <ac:spMk id="43" creationId="{CE5A53C5-82AD-4539-8034-46E956634B41}"/>
          </ac:spMkLst>
        </pc:spChg>
        <pc:spChg chg="add mod">
          <ac:chgData name="Cynthia Enciso" userId="7915927f-c5cf-4e1f-876d-e79882ad52fa" providerId="ADAL" clId="{C34F38B4-B165-4DB1-B78C-78B64B610B4E}" dt="2021-12-03T16:19:37.626" v="486" actId="1076"/>
          <ac:spMkLst>
            <pc:docMk/>
            <pc:sldMk cId="1309471508" sldId="292"/>
            <ac:spMk id="44" creationId="{B2FB7CA4-A75B-406F-AA15-E87225D21B3B}"/>
          </ac:spMkLst>
        </pc:spChg>
        <pc:grpChg chg="add mod">
          <ac:chgData name="Cynthia Enciso" userId="7915927f-c5cf-4e1f-876d-e79882ad52fa" providerId="ADAL" clId="{C34F38B4-B165-4DB1-B78C-78B64B610B4E}" dt="2021-12-03T16:18:31.877" v="357" actId="1076"/>
          <ac:grpSpMkLst>
            <pc:docMk/>
            <pc:sldMk cId="1309471508" sldId="292"/>
            <ac:grpSpMk id="21" creationId="{7EDEB98F-4917-4F77-944C-7AF9D23916AD}"/>
          </ac:grpSpMkLst>
        </pc:grpChg>
        <pc:grpChg chg="add mod">
          <ac:chgData name="Cynthia Enciso" userId="7915927f-c5cf-4e1f-876d-e79882ad52fa" providerId="ADAL" clId="{C34F38B4-B165-4DB1-B78C-78B64B610B4E}" dt="2021-12-03T16:14:14.016" v="133" actId="164"/>
          <ac:grpSpMkLst>
            <pc:docMk/>
            <pc:sldMk cId="1309471508" sldId="292"/>
            <ac:grpSpMk id="22" creationId="{A1A859F4-FA53-4C15-A1A9-0CEF692654B1}"/>
          </ac:grpSpMkLst>
        </pc:grpChg>
        <pc:grpChg chg="add mod">
          <ac:chgData name="Cynthia Enciso" userId="7915927f-c5cf-4e1f-876d-e79882ad52fa" providerId="ADAL" clId="{C34F38B4-B165-4DB1-B78C-78B64B610B4E}" dt="2021-12-03T16:15:23.019" v="166" actId="164"/>
          <ac:grpSpMkLst>
            <pc:docMk/>
            <pc:sldMk cId="1309471508" sldId="292"/>
            <ac:grpSpMk id="28" creationId="{177E7BE1-9805-4300-9700-A862BC7F3D3D}"/>
          </ac:grpSpMkLst>
        </pc:grpChg>
        <pc:grpChg chg="add mod">
          <ac:chgData name="Cynthia Enciso" userId="7915927f-c5cf-4e1f-876d-e79882ad52fa" providerId="ADAL" clId="{C34F38B4-B165-4DB1-B78C-78B64B610B4E}" dt="2021-12-03T16:18:31.877" v="357" actId="1076"/>
          <ac:grpSpMkLst>
            <pc:docMk/>
            <pc:sldMk cId="1309471508" sldId="292"/>
            <ac:grpSpMk id="32" creationId="{278C708C-A908-41A4-8C7B-6CAB4844A1E0}"/>
          </ac:grpSpMkLst>
        </pc:grpChg>
        <pc:grpChg chg="add mod">
          <ac:chgData name="Cynthia Enciso" userId="7915927f-c5cf-4e1f-876d-e79882ad52fa" providerId="ADAL" clId="{C34F38B4-B165-4DB1-B78C-78B64B610B4E}" dt="2021-12-03T16:18:48.101" v="363" actId="1076"/>
          <ac:grpSpMkLst>
            <pc:docMk/>
            <pc:sldMk cId="1309471508" sldId="292"/>
            <ac:grpSpMk id="35" creationId="{75BE8871-50A0-41D4-B180-29F06D45DB7B}"/>
          </ac:grpSpMkLst>
        </pc:grpChg>
        <pc:grpChg chg="add mod">
          <ac:chgData name="Cynthia Enciso" userId="7915927f-c5cf-4e1f-876d-e79882ad52fa" providerId="ADAL" clId="{C34F38B4-B165-4DB1-B78C-78B64B610B4E}" dt="2021-12-03T16:18:42.879" v="361" actId="1076"/>
          <ac:grpSpMkLst>
            <pc:docMk/>
            <pc:sldMk cId="1309471508" sldId="292"/>
            <ac:grpSpMk id="39" creationId="{36A1C7A6-C8C6-48CF-859C-44E26BF62C5E}"/>
          </ac:grpSpMkLst>
        </pc:grpChg>
        <pc:grpChg chg="add mod">
          <ac:chgData name="Cynthia Enciso" userId="7915927f-c5cf-4e1f-876d-e79882ad52fa" providerId="ADAL" clId="{C34F38B4-B165-4DB1-B78C-78B64B610B4E}" dt="2021-12-03T16:19:55.525" v="488" actId="164"/>
          <ac:grpSpMkLst>
            <pc:docMk/>
            <pc:sldMk cId="1309471508" sldId="292"/>
            <ac:grpSpMk id="45" creationId="{BF3535CC-AAD7-41F6-B066-8C6017F1BF4F}"/>
          </ac:grpSpMkLst>
        </pc:grpChg>
        <pc:cxnChg chg="mod">
          <ac:chgData name="Cynthia Enciso" userId="7915927f-c5cf-4e1f-876d-e79882ad52fa" providerId="ADAL" clId="{C34F38B4-B165-4DB1-B78C-78B64B610B4E}" dt="2021-12-03T16:19:55.525" v="488" actId="164"/>
          <ac:cxnSpMkLst>
            <pc:docMk/>
            <pc:sldMk cId="1309471508" sldId="292"/>
            <ac:cxnSpMk id="11" creationId="{B7510054-A56E-41A8-B864-A09A6F80816D}"/>
          </ac:cxnSpMkLst>
        </pc:cxnChg>
        <pc:cxnChg chg="mod">
          <ac:chgData name="Cynthia Enciso" userId="7915927f-c5cf-4e1f-876d-e79882ad52fa" providerId="ADAL" clId="{C34F38B4-B165-4DB1-B78C-78B64B610B4E}" dt="2021-12-03T16:18:40.573" v="360" actId="1076"/>
          <ac:cxnSpMkLst>
            <pc:docMk/>
            <pc:sldMk cId="1309471508" sldId="292"/>
            <ac:cxnSpMk id="12" creationId="{020FBF8E-7D98-48FB-8B33-29A513B9E00B}"/>
          </ac:cxnSpMkLst>
        </pc:cxnChg>
        <pc:cxnChg chg="mod">
          <ac:chgData name="Cynthia Enciso" userId="7915927f-c5cf-4e1f-876d-e79882ad52fa" providerId="ADAL" clId="{C34F38B4-B165-4DB1-B78C-78B64B610B4E}" dt="2021-12-03T16:19:55.525" v="488" actId="164"/>
          <ac:cxnSpMkLst>
            <pc:docMk/>
            <pc:sldMk cId="1309471508" sldId="292"/>
            <ac:cxnSpMk id="13" creationId="{359946B8-A790-4656-91CC-CF608AD040CB}"/>
          </ac:cxnSpMkLst>
        </pc:cxnChg>
        <pc:cxnChg chg="add mod">
          <ac:chgData name="Cynthia Enciso" userId="7915927f-c5cf-4e1f-876d-e79882ad52fa" providerId="ADAL" clId="{C34F38B4-B165-4DB1-B78C-78B64B610B4E}" dt="2021-12-03T16:13:42.898" v="100" actId="164"/>
          <ac:cxnSpMkLst>
            <pc:docMk/>
            <pc:sldMk cId="1309471508" sldId="292"/>
            <ac:cxnSpMk id="19" creationId="{9230BAC3-6167-45EB-8DDF-A925EF31BEFD}"/>
          </ac:cxnSpMkLst>
        </pc:cxnChg>
        <pc:cxnChg chg="mod">
          <ac:chgData name="Cynthia Enciso" userId="7915927f-c5cf-4e1f-876d-e79882ad52fa" providerId="ADAL" clId="{C34F38B4-B165-4DB1-B78C-78B64B610B4E}" dt="2021-12-03T16:14:39.360" v="160" actId="1076"/>
          <ac:cxnSpMkLst>
            <pc:docMk/>
            <pc:sldMk cId="1309471508" sldId="292"/>
            <ac:cxnSpMk id="24" creationId="{C75EF126-2A8F-4023-85CE-DF9CCCFEC8FC}"/>
          </ac:cxnSpMkLst>
        </pc:cxnChg>
        <pc:cxnChg chg="add mod">
          <ac:chgData name="Cynthia Enciso" userId="7915927f-c5cf-4e1f-876d-e79882ad52fa" providerId="ADAL" clId="{C34F38B4-B165-4DB1-B78C-78B64B610B4E}" dt="2021-12-03T16:14:34.415" v="159" actId="14100"/>
          <ac:cxnSpMkLst>
            <pc:docMk/>
            <pc:sldMk cId="1309471508" sldId="292"/>
            <ac:cxnSpMk id="25" creationId="{12B0E5FB-AC7F-49CD-A126-0095AF8A7A26}"/>
          </ac:cxnSpMkLst>
        </pc:cxnChg>
        <pc:cxnChg chg="add mod">
          <ac:chgData name="Cynthia Enciso" userId="7915927f-c5cf-4e1f-876d-e79882ad52fa" providerId="ADAL" clId="{C34F38B4-B165-4DB1-B78C-78B64B610B4E}" dt="2021-12-03T16:16:41.768" v="281" actId="14100"/>
          <ac:cxnSpMkLst>
            <pc:docMk/>
            <pc:sldMk cId="1309471508" sldId="292"/>
            <ac:cxnSpMk id="30" creationId="{C88C37CA-5069-40CC-A683-7242B700E853}"/>
          </ac:cxnSpMkLst>
        </pc:cxnChg>
        <pc:cxnChg chg="mod">
          <ac:chgData name="Cynthia Enciso" userId="7915927f-c5cf-4e1f-876d-e79882ad52fa" providerId="ADAL" clId="{C34F38B4-B165-4DB1-B78C-78B64B610B4E}" dt="2021-12-03T16:17:41.046" v="331" actId="1076"/>
          <ac:cxnSpMkLst>
            <pc:docMk/>
            <pc:sldMk cId="1309471508" sldId="292"/>
            <ac:cxnSpMk id="37" creationId="{EDC2F1A1-5372-4E17-BE01-F4F0CBB23745}"/>
          </ac:cxnSpMkLst>
        </pc:cxnChg>
        <pc:cxnChg chg="mod">
          <ac:chgData name="Cynthia Enciso" userId="7915927f-c5cf-4e1f-876d-e79882ad52fa" providerId="ADAL" clId="{C34F38B4-B165-4DB1-B78C-78B64B610B4E}" dt="2021-12-03T16:17:50.414" v="335"/>
          <ac:cxnSpMkLst>
            <pc:docMk/>
            <pc:sldMk cId="1309471508" sldId="292"/>
            <ac:cxnSpMk id="41" creationId="{130B0C8B-CBB6-426A-9023-00BC2BAB140A}"/>
          </ac:cxnSpMkLst>
        </pc:cxnChg>
      </pc:sldChg>
      <pc:sldChg chg="del">
        <pc:chgData name="Cynthia Enciso" userId="7915927f-c5cf-4e1f-876d-e79882ad52fa" providerId="ADAL" clId="{C34F38B4-B165-4DB1-B78C-78B64B610B4E}" dt="2021-12-03T17:26:07.764" v="899" actId="47"/>
        <pc:sldMkLst>
          <pc:docMk/>
          <pc:sldMk cId="4001553928" sldId="293"/>
        </pc:sldMkLst>
      </pc:sldChg>
      <pc:sldChg chg="del">
        <pc:chgData name="Cynthia Enciso" userId="7915927f-c5cf-4e1f-876d-e79882ad52fa" providerId="ADAL" clId="{C34F38B4-B165-4DB1-B78C-78B64B610B4E}" dt="2021-12-03T16:05:43.487" v="0" actId="47"/>
        <pc:sldMkLst>
          <pc:docMk/>
          <pc:sldMk cId="3529248417" sldId="294"/>
        </pc:sldMkLst>
        <pc:spChg chg="del mod ord">
          <ac:chgData name="Cynthia Enciso" userId="7915927f-c5cf-4e1f-876d-e79882ad52fa" providerId="ADAL" clId="{C34F38B4-B165-4DB1-B78C-78B64B610B4E}" dt="2021-12-03T17:25:49.402" v="882" actId="700"/>
          <ac:spMkLst>
            <pc:docMk/>
            <pc:sldMk cId="3529248417" sldId="294"/>
            <ac:spMk id="2" creationId="{1072AEB0-4149-4702-A350-8232D5CC924C}"/>
          </ac:spMkLst>
        </pc:spChg>
        <pc:spChg chg="del mod ord">
          <ac:chgData name="Cynthia Enciso" userId="7915927f-c5cf-4e1f-876d-e79882ad52fa" providerId="ADAL" clId="{C34F38B4-B165-4DB1-B78C-78B64B610B4E}" dt="2021-12-03T17:25:49.402" v="882" actId="700"/>
          <ac:spMkLst>
            <pc:docMk/>
            <pc:sldMk cId="3529248417" sldId="294"/>
            <ac:spMk id="3" creationId="{E3896A0B-D6B9-48DC-B2A5-48B268AA5275}"/>
          </ac:spMkLst>
        </pc:spChg>
        <pc:spChg chg="mod ord">
          <ac:chgData name="Cynthia Enciso" userId="7915927f-c5cf-4e1f-876d-e79882ad52fa" providerId="ADAL" clId="{C34F38B4-B165-4DB1-B78C-78B64B610B4E}" dt="2021-12-03T17:25:49.402" v="882" actId="700"/>
          <ac:spMkLst>
            <pc:docMk/>
            <pc:sldMk cId="3529248417" sldId="294"/>
            <ac:spMk id="4" creationId="{14DF5649-19AA-4120-AA5F-8AE333A9B424}"/>
          </ac:spMkLst>
        </pc:spChg>
        <pc:spChg chg="add mod ord">
          <ac:chgData name="Cynthia Enciso" userId="7915927f-c5cf-4e1f-876d-e79882ad52fa" providerId="ADAL" clId="{C34F38B4-B165-4DB1-B78C-78B64B610B4E}" dt="2021-12-03T17:25:52.570" v="894" actId="20577"/>
          <ac:spMkLst>
            <pc:docMk/>
            <pc:sldMk cId="3529248417" sldId="294"/>
            <ac:spMk id="5" creationId="{FD54435C-EC3C-48E5-809B-CFDB83DBA85B}"/>
          </ac:spMkLst>
        </pc:spChg>
        <pc:spChg chg="add mod ord">
          <ac:chgData name="Cynthia Enciso" userId="7915927f-c5cf-4e1f-876d-e79882ad52fa" providerId="ADAL" clId="{C34F38B4-B165-4DB1-B78C-78B64B610B4E}" dt="2021-12-03T17:30:13.720" v="1113" actId="20577"/>
          <ac:spMkLst>
            <pc:docMk/>
            <pc:sldMk cId="3529248417" sldId="294"/>
            <ac:spMk id="6" creationId="{74D8783B-FC5E-435B-BAF7-F120882460D5}"/>
          </ac:spMkLst>
        </pc:spChg>
      </pc:sldChg>
      <pc:sldChg chg="modSp add mod ord">
        <pc:chgData name="Cynthia Enciso" userId="7915927f-c5cf-4e1f-876d-e79882ad52fa" providerId="ADAL" clId="{C34F38B4-B165-4DB1-B78C-78B64B610B4E}" dt="2021-12-03T20:45:22.374" v="3544" actId="21"/>
        <pc:sldMkLst>
          <pc:docMk/>
          <pc:sldMk cId="2939760937" sldId="295"/>
        </pc:sldMkLst>
        <pc:spChg chg="mod">
          <ac:chgData name="Cynthia Enciso" userId="7915927f-c5cf-4e1f-876d-e79882ad52fa" providerId="ADAL" clId="{C34F38B4-B165-4DB1-B78C-78B64B610B4E}" dt="2021-12-03T20:43:53.200" v="3226" actId="20577"/>
          <ac:spMkLst>
            <pc:docMk/>
            <pc:sldMk cId="2939760937" sldId="295"/>
            <ac:spMk id="5" creationId="{FD54435C-EC3C-48E5-809B-CFDB83DBA85B}"/>
          </ac:spMkLst>
        </pc:spChg>
        <pc:spChg chg="mod">
          <ac:chgData name="Cynthia Enciso" userId="7915927f-c5cf-4e1f-876d-e79882ad52fa" providerId="ADAL" clId="{C34F38B4-B165-4DB1-B78C-78B64B610B4E}" dt="2021-12-03T20:45:22.374" v="3544" actId="21"/>
          <ac:spMkLst>
            <pc:docMk/>
            <pc:sldMk cId="2939760937" sldId="295"/>
            <ac:spMk id="6" creationId="{74D8783B-FC5E-435B-BAF7-F120882460D5}"/>
          </ac:spMkLst>
        </pc:spChg>
      </pc:sldChg>
      <pc:sldChg chg="modSp new del mod">
        <pc:chgData name="Cynthia Enciso" userId="7915927f-c5cf-4e1f-876d-e79882ad52fa" providerId="ADAL" clId="{C34F38B4-B165-4DB1-B78C-78B64B610B4E}" dt="2021-12-03T17:26:37.618" v="905" actId="47"/>
        <pc:sldMkLst>
          <pc:docMk/>
          <pc:sldMk cId="3588046165" sldId="296"/>
        </pc:sldMkLst>
        <pc:spChg chg="mod">
          <ac:chgData name="Cynthia Enciso" userId="7915927f-c5cf-4e1f-876d-e79882ad52fa" providerId="ADAL" clId="{C34F38B4-B165-4DB1-B78C-78B64B610B4E}" dt="2021-12-03T17:26:12.005" v="904" actId="20577"/>
          <ac:spMkLst>
            <pc:docMk/>
            <pc:sldMk cId="3588046165" sldId="296"/>
            <ac:spMk id="3" creationId="{BB12E11A-AF5C-4D01-8E7C-C503E53BB76D}"/>
          </ac:spMkLst>
        </pc:spChg>
      </pc:sldChg>
      <pc:sldChg chg="addSp modSp new mod ord">
        <pc:chgData name="Cynthia Enciso" userId="7915927f-c5cf-4e1f-876d-e79882ad52fa" providerId="ADAL" clId="{C34F38B4-B165-4DB1-B78C-78B64B610B4E}" dt="2021-12-03T17:48:05.772" v="1954" actId="1076"/>
        <pc:sldMkLst>
          <pc:docMk/>
          <pc:sldMk cId="3677310880" sldId="296"/>
        </pc:sldMkLst>
        <pc:spChg chg="mod">
          <ac:chgData name="Cynthia Enciso" userId="7915927f-c5cf-4e1f-876d-e79882ad52fa" providerId="ADAL" clId="{C34F38B4-B165-4DB1-B78C-78B64B610B4E}" dt="2021-12-03T17:36:19.519" v="1260" actId="20577"/>
          <ac:spMkLst>
            <pc:docMk/>
            <pc:sldMk cId="3677310880" sldId="296"/>
            <ac:spMk id="2" creationId="{BE61703F-DE3D-4F33-B6E3-C70EB3C64F3F}"/>
          </ac:spMkLst>
        </pc:spChg>
        <pc:spChg chg="mod">
          <ac:chgData name="Cynthia Enciso" userId="7915927f-c5cf-4e1f-876d-e79882ad52fa" providerId="ADAL" clId="{C34F38B4-B165-4DB1-B78C-78B64B610B4E}" dt="2021-12-03T17:39:44.313" v="1707" actId="14100"/>
          <ac:spMkLst>
            <pc:docMk/>
            <pc:sldMk cId="3677310880" sldId="296"/>
            <ac:spMk id="3" creationId="{457C2011-059E-4345-86D9-8E6015D46FD3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5" creationId="{E089F0C9-B1BF-4629-B87E-BB1705B5C6D8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6" creationId="{32F2B94E-1C5A-4D1E-850F-B8F3C036B984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7" creationId="{D1F38C60-2FF0-45E4-A637-F71ED8DF8A10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8" creationId="{E5E11BA0-C67C-4FB3-8D65-E9EBE53438DE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9" creationId="{41C7ED8D-2C07-4068-9D8B-3F11B0ED14B5}"/>
          </ac:spMkLst>
        </pc:spChg>
        <pc:spChg chg="add mod">
          <ac:chgData name="Cynthia Enciso" userId="7915927f-c5cf-4e1f-876d-e79882ad52fa" providerId="ADAL" clId="{C34F38B4-B165-4DB1-B78C-78B64B610B4E}" dt="2021-12-03T17:48:03.949" v="1953" actId="164"/>
          <ac:spMkLst>
            <pc:docMk/>
            <pc:sldMk cId="3677310880" sldId="296"/>
            <ac:spMk id="10" creationId="{C9749F58-B1BC-481B-8206-BEEB7BAC8A75}"/>
          </ac:spMkLst>
        </pc:spChg>
        <pc:grpChg chg="add mod">
          <ac:chgData name="Cynthia Enciso" userId="7915927f-c5cf-4e1f-876d-e79882ad52fa" providerId="ADAL" clId="{C34F38B4-B165-4DB1-B78C-78B64B610B4E}" dt="2021-12-03T17:48:05.772" v="1954" actId="1076"/>
          <ac:grpSpMkLst>
            <pc:docMk/>
            <pc:sldMk cId="3677310880" sldId="296"/>
            <ac:grpSpMk id="11" creationId="{98A63F73-C6B0-4AC0-BE43-88366FE0AB25}"/>
          </ac:grpSpMkLst>
        </pc:grpChg>
      </pc:sldChg>
      <pc:sldChg chg="addSp delSp modSp new del mod ord modClrScheme chgLayout">
        <pc:chgData name="Cynthia Enciso" userId="7915927f-c5cf-4e1f-876d-e79882ad52fa" providerId="ADAL" clId="{C34F38B4-B165-4DB1-B78C-78B64B610B4E}" dt="2021-12-03T17:29:11.042" v="1056" actId="47"/>
        <pc:sldMkLst>
          <pc:docMk/>
          <pc:sldMk cId="2794469104" sldId="297"/>
        </pc:sldMkLst>
        <pc:spChg chg="del">
          <ac:chgData name="Cynthia Enciso" userId="7915927f-c5cf-4e1f-876d-e79882ad52fa" providerId="ADAL" clId="{C34F38B4-B165-4DB1-B78C-78B64B610B4E}" dt="2021-12-03T17:29:08.703" v="1055" actId="700"/>
          <ac:spMkLst>
            <pc:docMk/>
            <pc:sldMk cId="2794469104" sldId="297"/>
            <ac:spMk id="2" creationId="{AC38587E-D7EC-4F72-BB55-3C0F41CB696A}"/>
          </ac:spMkLst>
        </pc:spChg>
        <pc:spChg chg="del">
          <ac:chgData name="Cynthia Enciso" userId="7915927f-c5cf-4e1f-876d-e79882ad52fa" providerId="ADAL" clId="{C34F38B4-B165-4DB1-B78C-78B64B610B4E}" dt="2021-12-03T17:29:08.703" v="1055" actId="700"/>
          <ac:spMkLst>
            <pc:docMk/>
            <pc:sldMk cId="2794469104" sldId="297"/>
            <ac:spMk id="3" creationId="{6CE760D9-A653-4C8B-908F-717483D87D25}"/>
          </ac:spMkLst>
        </pc:spChg>
        <pc:spChg chg="mod ord">
          <ac:chgData name="Cynthia Enciso" userId="7915927f-c5cf-4e1f-876d-e79882ad52fa" providerId="ADAL" clId="{C34F38B4-B165-4DB1-B78C-78B64B610B4E}" dt="2021-12-03T17:29:08.703" v="1055" actId="700"/>
          <ac:spMkLst>
            <pc:docMk/>
            <pc:sldMk cId="2794469104" sldId="297"/>
            <ac:spMk id="4" creationId="{88B363C3-A24A-460F-A0AE-2F67D1451D87}"/>
          </ac:spMkLst>
        </pc:spChg>
        <pc:spChg chg="add mod ord">
          <ac:chgData name="Cynthia Enciso" userId="7915927f-c5cf-4e1f-876d-e79882ad52fa" providerId="ADAL" clId="{C34F38B4-B165-4DB1-B78C-78B64B610B4E}" dt="2021-12-03T17:29:08.703" v="1055" actId="700"/>
          <ac:spMkLst>
            <pc:docMk/>
            <pc:sldMk cId="2794469104" sldId="297"/>
            <ac:spMk id="5" creationId="{6701CA7B-D56F-4C19-8BA8-FA42AD506408}"/>
          </ac:spMkLst>
        </pc:spChg>
      </pc:sldChg>
      <pc:sldChg chg="addSp delSp modSp new mod ord modClrScheme chgLayout">
        <pc:chgData name="Cynthia Enciso" userId="7915927f-c5cf-4e1f-876d-e79882ad52fa" providerId="ADAL" clId="{C34F38B4-B165-4DB1-B78C-78B64B610B4E}" dt="2021-12-03T17:30:51.485" v="1151"/>
        <pc:sldMkLst>
          <pc:docMk/>
          <pc:sldMk cId="3411991299" sldId="297"/>
        </pc:sldMkLst>
        <pc:spChg chg="del">
          <ac:chgData name="Cynthia Enciso" userId="7915927f-c5cf-4e1f-876d-e79882ad52fa" providerId="ADAL" clId="{C34F38B4-B165-4DB1-B78C-78B64B610B4E}" dt="2021-12-03T17:29:26.262" v="1060" actId="700"/>
          <ac:spMkLst>
            <pc:docMk/>
            <pc:sldMk cId="3411991299" sldId="297"/>
            <ac:spMk id="2" creationId="{1D7BD848-1D85-437A-A5F7-69BC23AFB2FC}"/>
          </ac:spMkLst>
        </pc:spChg>
        <pc:spChg chg="del mod ord">
          <ac:chgData name="Cynthia Enciso" userId="7915927f-c5cf-4e1f-876d-e79882ad52fa" providerId="ADAL" clId="{C34F38B4-B165-4DB1-B78C-78B64B610B4E}" dt="2021-12-03T17:29:26.262" v="1060" actId="700"/>
          <ac:spMkLst>
            <pc:docMk/>
            <pc:sldMk cId="3411991299" sldId="297"/>
            <ac:spMk id="3" creationId="{564625E1-6D6E-4187-96CE-0C8FEDEDA8EC}"/>
          </ac:spMkLst>
        </pc:spChg>
        <pc:spChg chg="mod ord">
          <ac:chgData name="Cynthia Enciso" userId="7915927f-c5cf-4e1f-876d-e79882ad52fa" providerId="ADAL" clId="{C34F38B4-B165-4DB1-B78C-78B64B610B4E}" dt="2021-12-03T17:29:26.262" v="1060" actId="700"/>
          <ac:spMkLst>
            <pc:docMk/>
            <pc:sldMk cId="3411991299" sldId="297"/>
            <ac:spMk id="4" creationId="{903B6C61-0FED-4699-AC68-86DDF12632A9}"/>
          </ac:spMkLst>
        </pc:spChg>
        <pc:spChg chg="add mod ord">
          <ac:chgData name="Cynthia Enciso" userId="7915927f-c5cf-4e1f-876d-e79882ad52fa" providerId="ADAL" clId="{C34F38B4-B165-4DB1-B78C-78B64B610B4E}" dt="2021-12-03T17:29:55.140" v="1079" actId="255"/>
          <ac:spMkLst>
            <pc:docMk/>
            <pc:sldMk cId="3411991299" sldId="297"/>
            <ac:spMk id="5" creationId="{FD1F985A-AECE-45AD-A0CD-1EC620F5629B}"/>
          </ac:spMkLst>
        </pc:spChg>
      </pc:sldChg>
      <pc:sldChg chg="modSp add mod ord">
        <pc:chgData name="Cynthia Enciso" userId="7915927f-c5cf-4e1f-876d-e79882ad52fa" providerId="ADAL" clId="{C34F38B4-B165-4DB1-B78C-78B64B610B4E}" dt="2021-12-03T17:30:55.345" v="1153"/>
        <pc:sldMkLst>
          <pc:docMk/>
          <pc:sldMk cId="2325116747" sldId="298"/>
        </pc:sldMkLst>
        <pc:spChg chg="mod">
          <ac:chgData name="Cynthia Enciso" userId="7915927f-c5cf-4e1f-876d-e79882ad52fa" providerId="ADAL" clId="{C34F38B4-B165-4DB1-B78C-78B64B610B4E}" dt="2021-12-03T17:30:01.810" v="1091" actId="20577"/>
          <ac:spMkLst>
            <pc:docMk/>
            <pc:sldMk cId="2325116747" sldId="298"/>
            <ac:spMk id="5" creationId="{FD1F985A-AECE-45AD-A0CD-1EC620F5629B}"/>
          </ac:spMkLst>
        </pc:spChg>
      </pc:sldChg>
      <pc:sldChg chg="modSp add mod ord">
        <pc:chgData name="Cynthia Enciso" userId="7915927f-c5cf-4e1f-876d-e79882ad52fa" providerId="ADAL" clId="{C34F38B4-B165-4DB1-B78C-78B64B610B4E}" dt="2021-12-03T17:30:59.540" v="1155"/>
        <pc:sldMkLst>
          <pc:docMk/>
          <pc:sldMk cId="3719071520" sldId="299"/>
        </pc:sldMkLst>
        <pc:spChg chg="mod">
          <ac:chgData name="Cynthia Enciso" userId="7915927f-c5cf-4e1f-876d-e79882ad52fa" providerId="ADAL" clId="{C34F38B4-B165-4DB1-B78C-78B64B610B4E}" dt="2021-12-03T17:30:10.575" v="1112" actId="20577"/>
          <ac:spMkLst>
            <pc:docMk/>
            <pc:sldMk cId="3719071520" sldId="299"/>
            <ac:spMk id="5" creationId="{FD1F985A-AECE-45AD-A0CD-1EC620F5629B}"/>
          </ac:spMkLst>
        </pc:spChg>
      </pc:sldChg>
      <pc:sldChg chg="modSp add mod ord">
        <pc:chgData name="Cynthia Enciso" userId="7915927f-c5cf-4e1f-876d-e79882ad52fa" providerId="ADAL" clId="{C34F38B4-B165-4DB1-B78C-78B64B610B4E}" dt="2021-12-03T17:31:08.580" v="1157"/>
        <pc:sldMkLst>
          <pc:docMk/>
          <pc:sldMk cId="1241470472" sldId="300"/>
        </pc:sldMkLst>
        <pc:spChg chg="mod">
          <ac:chgData name="Cynthia Enciso" userId="7915927f-c5cf-4e1f-876d-e79882ad52fa" providerId="ADAL" clId="{C34F38B4-B165-4DB1-B78C-78B64B610B4E}" dt="2021-12-03T17:30:27.469" v="1135" actId="20577"/>
          <ac:spMkLst>
            <pc:docMk/>
            <pc:sldMk cId="1241470472" sldId="300"/>
            <ac:spMk id="5" creationId="{FD1F985A-AECE-45AD-A0CD-1EC620F5629B}"/>
          </ac:spMkLst>
        </pc:spChg>
      </pc:sldChg>
      <pc:sldChg chg="new del">
        <pc:chgData name="Cynthia Enciso" userId="7915927f-c5cf-4e1f-876d-e79882ad52fa" providerId="ADAL" clId="{C34F38B4-B165-4DB1-B78C-78B64B610B4E}" dt="2021-12-03T17:30:20.472" v="1115" actId="47"/>
        <pc:sldMkLst>
          <pc:docMk/>
          <pc:sldMk cId="4289093617" sldId="300"/>
        </pc:sldMkLst>
      </pc:sldChg>
      <pc:sldChg chg="modSp add mod ord">
        <pc:chgData name="Cynthia Enciso" userId="7915927f-c5cf-4e1f-876d-e79882ad52fa" providerId="ADAL" clId="{C34F38B4-B165-4DB1-B78C-78B64B610B4E}" dt="2021-12-03T17:30:43.555" v="1149"/>
        <pc:sldMkLst>
          <pc:docMk/>
          <pc:sldMk cId="787801900" sldId="301"/>
        </pc:sldMkLst>
        <pc:spChg chg="mod">
          <ac:chgData name="Cynthia Enciso" userId="7915927f-c5cf-4e1f-876d-e79882ad52fa" providerId="ADAL" clId="{C34F38B4-B165-4DB1-B78C-78B64B610B4E}" dt="2021-12-03T17:30:35.310" v="1147" actId="20577"/>
          <ac:spMkLst>
            <pc:docMk/>
            <pc:sldMk cId="787801900" sldId="301"/>
            <ac:spMk id="5" creationId="{FD1F985A-AECE-45AD-A0CD-1EC620F5629B}"/>
          </ac:spMkLst>
        </pc:spChg>
      </pc:sldChg>
      <pc:sldChg chg="modSp new mod">
        <pc:chgData name="Cynthia Enciso" userId="7915927f-c5cf-4e1f-876d-e79882ad52fa" providerId="ADAL" clId="{C34F38B4-B165-4DB1-B78C-78B64B610B4E}" dt="2021-12-07T15:17:19.754" v="3553" actId="20577"/>
        <pc:sldMkLst>
          <pc:docMk/>
          <pc:sldMk cId="4011487037" sldId="302"/>
        </pc:sldMkLst>
        <pc:spChg chg="mod">
          <ac:chgData name="Cynthia Enciso" userId="7915927f-c5cf-4e1f-876d-e79882ad52fa" providerId="ADAL" clId="{C34F38B4-B165-4DB1-B78C-78B64B610B4E}" dt="2021-12-03T17:33:34.563" v="1163" actId="20577"/>
          <ac:spMkLst>
            <pc:docMk/>
            <pc:sldMk cId="4011487037" sldId="302"/>
            <ac:spMk id="3" creationId="{68685E8D-0D9C-4E20-B201-9F7A425299F0}"/>
          </ac:spMkLst>
        </pc:spChg>
        <pc:spChg chg="mod">
          <ac:chgData name="Cynthia Enciso" userId="7915927f-c5cf-4e1f-876d-e79882ad52fa" providerId="ADAL" clId="{C34F38B4-B165-4DB1-B78C-78B64B610B4E}" dt="2021-12-07T15:17:19.754" v="3553" actId="20577"/>
          <ac:spMkLst>
            <pc:docMk/>
            <pc:sldMk cId="4011487037" sldId="302"/>
            <ac:spMk id="4" creationId="{5274E5CD-1D54-41A6-807E-F05815C772AA}"/>
          </ac:spMkLst>
        </pc:spChg>
      </pc:sldChg>
      <pc:sldChg chg="modSp new del mod ord">
        <pc:chgData name="Cynthia Enciso" userId="7915927f-c5cf-4e1f-876d-e79882ad52fa" providerId="ADAL" clId="{C34F38B4-B165-4DB1-B78C-78B64B610B4E}" dt="2021-12-07T21:58:15.782" v="3884" actId="2696"/>
        <pc:sldMkLst>
          <pc:docMk/>
          <pc:sldMk cId="165695291" sldId="303"/>
        </pc:sldMkLst>
        <pc:spChg chg="mod">
          <ac:chgData name="Cynthia Enciso" userId="7915927f-c5cf-4e1f-876d-e79882ad52fa" providerId="ADAL" clId="{C34F38B4-B165-4DB1-B78C-78B64B610B4E}" dt="2021-12-07T21:50:29.324" v="3587" actId="20577"/>
          <ac:spMkLst>
            <pc:docMk/>
            <pc:sldMk cId="165695291" sldId="303"/>
            <ac:spMk id="3" creationId="{1729E218-414A-4CE7-8156-D59F5190231F}"/>
          </ac:spMkLst>
        </pc:spChg>
        <pc:spChg chg="mod">
          <ac:chgData name="Cynthia Enciso" userId="7915927f-c5cf-4e1f-876d-e79882ad52fa" providerId="ADAL" clId="{C34F38B4-B165-4DB1-B78C-78B64B610B4E}" dt="2021-12-07T21:58:02.429" v="3883" actId="20577"/>
          <ac:spMkLst>
            <pc:docMk/>
            <pc:sldMk cId="165695291" sldId="303"/>
            <ac:spMk id="4" creationId="{5FF0CB0E-7CB5-46C6-A980-1FA991FBC479}"/>
          </ac:spMkLst>
        </pc:spChg>
      </pc:sldChg>
      <pc:sldMasterChg chg="delSldLayout">
        <pc:chgData name="Cynthia Enciso" userId="7915927f-c5cf-4e1f-876d-e79882ad52fa" providerId="ADAL" clId="{C34F38B4-B165-4DB1-B78C-78B64B610B4E}" dt="2021-12-03T17:29:11.042" v="1056" actId="47"/>
        <pc:sldMasterMkLst>
          <pc:docMk/>
          <pc:sldMasterMk cId="0" sldId="2147483661"/>
        </pc:sldMasterMkLst>
        <pc:sldLayoutChg chg="del">
          <pc:chgData name="Cynthia Enciso" userId="7915927f-c5cf-4e1f-876d-e79882ad52fa" providerId="ADAL" clId="{C34F38B4-B165-4DB1-B78C-78B64B610B4E}" dt="2021-12-03T17:29:11.042" v="1056" actId="47"/>
          <pc:sldLayoutMkLst>
            <pc:docMk/>
            <pc:sldMasterMk cId="0" sldId="2147483661"/>
            <pc:sldLayoutMk cId="0" sldId="2147483658"/>
          </pc:sldLayoutMkLst>
        </pc:sldLayoutChg>
      </pc:sldMasterChg>
    </pc:docChg>
  </pc:docChgLst>
  <pc:docChgLst>
    <pc:chgData name="Cynthia Enciso" userId="7915927f-c5cf-4e1f-876d-e79882ad52fa" providerId="ADAL" clId="{74ADBB48-1B4C-4883-B652-9F0A5946368F}"/>
    <pc:docChg chg="undo custSel addSld delSld modSld sldOrd">
      <pc:chgData name="Cynthia Enciso" userId="7915927f-c5cf-4e1f-876d-e79882ad52fa" providerId="ADAL" clId="{74ADBB48-1B4C-4883-B652-9F0A5946368F}" dt="2021-10-21T21:45:08.982" v="385" actId="1076"/>
      <pc:docMkLst>
        <pc:docMk/>
      </pc:docMkLst>
      <pc:sldChg chg="add del">
        <pc:chgData name="Cynthia Enciso" userId="7915927f-c5cf-4e1f-876d-e79882ad52fa" providerId="ADAL" clId="{74ADBB48-1B4C-4883-B652-9F0A5946368F}" dt="2021-09-21T20:38:24.557" v="285" actId="2696"/>
        <pc:sldMkLst>
          <pc:docMk/>
          <pc:sldMk cId="0" sldId="261"/>
        </pc:sldMkLst>
      </pc:sldChg>
      <pc:sldChg chg="modSp mod">
        <pc:chgData name="Cynthia Enciso" userId="7915927f-c5cf-4e1f-876d-e79882ad52fa" providerId="ADAL" clId="{74ADBB48-1B4C-4883-B652-9F0A5946368F}" dt="2021-08-19T15:49:55.607" v="183" actId="20577"/>
        <pc:sldMkLst>
          <pc:docMk/>
          <pc:sldMk cId="3388659051" sldId="264"/>
        </pc:sldMkLst>
        <pc:spChg chg="mod">
          <ac:chgData name="Cynthia Enciso" userId="7915927f-c5cf-4e1f-876d-e79882ad52fa" providerId="ADAL" clId="{74ADBB48-1B4C-4883-B652-9F0A5946368F}" dt="2021-08-19T15:49:55.607" v="183" actId="20577"/>
          <ac:spMkLst>
            <pc:docMk/>
            <pc:sldMk cId="3388659051" sldId="264"/>
            <ac:spMk id="12" creationId="{9B2FA589-335A-477D-AA6C-F5C7C28BEAA5}"/>
          </ac:spMkLst>
        </pc:spChg>
      </pc:sldChg>
      <pc:sldChg chg="modSp mod">
        <pc:chgData name="Cynthia Enciso" userId="7915927f-c5cf-4e1f-876d-e79882ad52fa" providerId="ADAL" clId="{74ADBB48-1B4C-4883-B652-9F0A5946368F}" dt="2021-08-19T15:49:58.022" v="184" actId="20577"/>
        <pc:sldMkLst>
          <pc:docMk/>
          <pc:sldMk cId="590930625" sldId="265"/>
        </pc:sldMkLst>
        <pc:spChg chg="mod">
          <ac:chgData name="Cynthia Enciso" userId="7915927f-c5cf-4e1f-876d-e79882ad52fa" providerId="ADAL" clId="{74ADBB48-1B4C-4883-B652-9F0A5946368F}" dt="2021-08-19T15:49:58.022" v="184" actId="20577"/>
          <ac:spMkLst>
            <pc:docMk/>
            <pc:sldMk cId="590930625" sldId="265"/>
            <ac:spMk id="3" creationId="{0671786C-DDEA-4C43-B364-4FE92D028C56}"/>
          </ac:spMkLst>
        </pc:spChg>
      </pc:sldChg>
      <pc:sldChg chg="modSp mod">
        <pc:chgData name="Cynthia Enciso" userId="7915927f-c5cf-4e1f-876d-e79882ad52fa" providerId="ADAL" clId="{74ADBB48-1B4C-4883-B652-9F0A5946368F}" dt="2021-08-05T15:31:54.225" v="23" actId="1076"/>
        <pc:sldMkLst>
          <pc:docMk/>
          <pc:sldMk cId="0" sldId="269"/>
        </pc:sldMkLst>
        <pc:spChg chg="mod">
          <ac:chgData name="Cynthia Enciso" userId="7915927f-c5cf-4e1f-876d-e79882ad52fa" providerId="ADAL" clId="{74ADBB48-1B4C-4883-B652-9F0A5946368F}" dt="2021-08-05T15:31:54.225" v="23" actId="1076"/>
          <ac:spMkLst>
            <pc:docMk/>
            <pc:sldMk cId="0" sldId="269"/>
            <ac:spMk id="2" creationId="{82687043-B712-4C33-A1E8-374CD13A7D94}"/>
          </ac:spMkLst>
        </pc:spChg>
      </pc:sldChg>
      <pc:sldChg chg="modSp">
        <pc:chgData name="Cynthia Enciso" userId="7915927f-c5cf-4e1f-876d-e79882ad52fa" providerId="ADAL" clId="{74ADBB48-1B4C-4883-B652-9F0A5946368F}" dt="2021-09-16T21:25:18.302" v="234" actId="20577"/>
        <pc:sldMkLst>
          <pc:docMk/>
          <pc:sldMk cId="0" sldId="270"/>
        </pc:sldMkLst>
        <pc:spChg chg="mod">
          <ac:chgData name="Cynthia Enciso" userId="7915927f-c5cf-4e1f-876d-e79882ad52fa" providerId="ADAL" clId="{74ADBB48-1B4C-4883-B652-9F0A5946368F}" dt="2021-09-16T21:25:18.302" v="234" actId="20577"/>
          <ac:spMkLst>
            <pc:docMk/>
            <pc:sldMk cId="0" sldId="270"/>
            <ac:spMk id="310" creationId="{00000000-0000-0000-0000-000000000000}"/>
          </ac:spMkLst>
        </pc:spChg>
      </pc:sldChg>
      <pc:sldChg chg="modSp mod">
        <pc:chgData name="Cynthia Enciso" userId="7915927f-c5cf-4e1f-876d-e79882ad52fa" providerId="ADAL" clId="{74ADBB48-1B4C-4883-B652-9F0A5946368F}" dt="2021-08-19T15:49:53.448" v="182" actId="20577"/>
        <pc:sldMkLst>
          <pc:docMk/>
          <pc:sldMk cId="3531599630" sldId="271"/>
        </pc:sldMkLst>
        <pc:spChg chg="mod">
          <ac:chgData name="Cynthia Enciso" userId="7915927f-c5cf-4e1f-876d-e79882ad52fa" providerId="ADAL" clId="{74ADBB48-1B4C-4883-B652-9F0A5946368F}" dt="2021-08-19T15:49:53.448" v="182" actId="20577"/>
          <ac:spMkLst>
            <pc:docMk/>
            <pc:sldMk cId="3531599630" sldId="271"/>
            <ac:spMk id="5" creationId="{18B61DB5-1A1F-433D-9DB6-7C6CE2E59E46}"/>
          </ac:spMkLst>
        </pc:spChg>
      </pc:sldChg>
      <pc:sldChg chg="delSp mod">
        <pc:chgData name="Cynthia Enciso" userId="7915927f-c5cf-4e1f-876d-e79882ad52fa" providerId="ADAL" clId="{74ADBB48-1B4C-4883-B652-9F0A5946368F}" dt="2021-10-21T19:01:58.852" v="287" actId="478"/>
        <pc:sldMkLst>
          <pc:docMk/>
          <pc:sldMk cId="2501925549" sldId="272"/>
        </pc:sldMkLst>
        <pc:spChg chg="del">
          <ac:chgData name="Cynthia Enciso" userId="7915927f-c5cf-4e1f-876d-e79882ad52fa" providerId="ADAL" clId="{74ADBB48-1B4C-4883-B652-9F0A5946368F}" dt="2021-10-21T19:01:58.852" v="287" actId="478"/>
          <ac:spMkLst>
            <pc:docMk/>
            <pc:sldMk cId="2501925549" sldId="272"/>
            <ac:spMk id="2" creationId="{533F8F2F-BF31-4973-BC5E-D44210B61B2F}"/>
          </ac:spMkLst>
        </pc:spChg>
      </pc:sldChg>
      <pc:sldChg chg="modSp">
        <pc:chgData name="Cynthia Enciso" userId="7915927f-c5cf-4e1f-876d-e79882ad52fa" providerId="ADAL" clId="{74ADBB48-1B4C-4883-B652-9F0A5946368F}" dt="2021-09-16T21:47:03.138" v="253" actId="20577"/>
        <pc:sldMkLst>
          <pc:docMk/>
          <pc:sldMk cId="0" sldId="273"/>
        </pc:sldMkLst>
        <pc:spChg chg="mod">
          <ac:chgData name="Cynthia Enciso" userId="7915927f-c5cf-4e1f-876d-e79882ad52fa" providerId="ADAL" clId="{74ADBB48-1B4C-4883-B652-9F0A5946368F}" dt="2021-09-16T21:47:03.138" v="253" actId="20577"/>
          <ac:spMkLst>
            <pc:docMk/>
            <pc:sldMk cId="0" sldId="273"/>
            <ac:spMk id="275" creationId="{00000000-0000-0000-0000-000000000000}"/>
          </ac:spMkLst>
        </pc:spChg>
      </pc:sldChg>
      <pc:sldChg chg="delSp mod">
        <pc:chgData name="Cynthia Enciso" userId="7915927f-c5cf-4e1f-876d-e79882ad52fa" providerId="ADAL" clId="{74ADBB48-1B4C-4883-B652-9F0A5946368F}" dt="2021-08-05T15:32:12.594" v="24" actId="478"/>
        <pc:sldMkLst>
          <pc:docMk/>
          <pc:sldMk cId="0" sldId="289"/>
        </pc:sldMkLst>
        <pc:spChg chg="del">
          <ac:chgData name="Cynthia Enciso" userId="7915927f-c5cf-4e1f-876d-e79882ad52fa" providerId="ADAL" clId="{74ADBB48-1B4C-4883-B652-9F0A5946368F}" dt="2021-08-05T15:32:12.594" v="24" actId="478"/>
          <ac:spMkLst>
            <pc:docMk/>
            <pc:sldMk cId="0" sldId="289"/>
            <ac:spMk id="2" creationId="{59CEDB36-EA5A-4D6A-BBC3-D9A034EAF5BA}"/>
          </ac:spMkLst>
        </pc:spChg>
      </pc:sldChg>
      <pc:sldChg chg="addSp delSp modSp mod ord">
        <pc:chgData name="Cynthia Enciso" userId="7915927f-c5cf-4e1f-876d-e79882ad52fa" providerId="ADAL" clId="{74ADBB48-1B4C-4883-B652-9F0A5946368F}" dt="2021-10-21T21:45:08.982" v="385" actId="1076"/>
        <pc:sldMkLst>
          <pc:docMk/>
          <pc:sldMk cId="3032545414" sldId="291"/>
        </pc:sldMkLst>
        <pc:spChg chg="mod">
          <ac:chgData name="Cynthia Enciso" userId="7915927f-c5cf-4e1f-876d-e79882ad52fa" providerId="ADAL" clId="{74ADBB48-1B4C-4883-B652-9F0A5946368F}" dt="2021-10-21T21:44:09.508" v="370" actId="20577"/>
          <ac:spMkLst>
            <pc:docMk/>
            <pc:sldMk cId="3032545414" sldId="291"/>
            <ac:spMk id="5" creationId="{990A8885-0911-4CB7-ABF2-5AC96BE85132}"/>
          </ac:spMkLst>
        </pc:spChg>
        <pc:spChg chg="mod">
          <ac:chgData name="Cynthia Enciso" userId="7915927f-c5cf-4e1f-876d-e79882ad52fa" providerId="ADAL" clId="{74ADBB48-1B4C-4883-B652-9F0A5946368F}" dt="2021-08-05T20:55:26.719" v="25" actId="1076"/>
          <ac:spMkLst>
            <pc:docMk/>
            <pc:sldMk cId="3032545414" sldId="291"/>
            <ac:spMk id="6" creationId="{22D6E7A6-2390-4B7C-A5C2-0033DF1E62F4}"/>
          </ac:spMkLst>
        </pc:spChg>
        <pc:spChg chg="mod">
          <ac:chgData name="Cynthia Enciso" userId="7915927f-c5cf-4e1f-876d-e79882ad52fa" providerId="ADAL" clId="{74ADBB48-1B4C-4883-B652-9F0A5946368F}" dt="2021-08-19T15:45:54.025" v="133" actId="20577"/>
          <ac:spMkLst>
            <pc:docMk/>
            <pc:sldMk cId="3032545414" sldId="291"/>
            <ac:spMk id="7" creationId="{24A80148-5AAE-44E0-B6D8-BD0BB4964CAB}"/>
          </ac:spMkLst>
        </pc:spChg>
        <pc:spChg chg="mod">
          <ac:chgData name="Cynthia Enciso" userId="7915927f-c5cf-4e1f-876d-e79882ad52fa" providerId="ADAL" clId="{74ADBB48-1B4C-4883-B652-9F0A5946368F}" dt="2021-08-19T15:47:55.521" v="178" actId="20577"/>
          <ac:spMkLst>
            <pc:docMk/>
            <pc:sldMk cId="3032545414" sldId="291"/>
            <ac:spMk id="8" creationId="{073A1162-796F-49D7-8745-903B07F51CD6}"/>
          </ac:spMkLst>
        </pc:spChg>
        <pc:spChg chg="del mod">
          <ac:chgData name="Cynthia Enciso" userId="7915927f-c5cf-4e1f-876d-e79882ad52fa" providerId="ADAL" clId="{74ADBB48-1B4C-4883-B652-9F0A5946368F}" dt="2021-08-05T21:50:15.830" v="101" actId="21"/>
          <ac:spMkLst>
            <pc:docMk/>
            <pc:sldMk cId="3032545414" sldId="291"/>
            <ac:spMk id="10" creationId="{98A8A695-F57D-49D0-BC14-9B7FB8EF71A5}"/>
          </ac:spMkLst>
        </pc:spChg>
        <pc:spChg chg="add mod">
          <ac:chgData name="Cynthia Enciso" userId="7915927f-c5cf-4e1f-876d-e79882ad52fa" providerId="ADAL" clId="{74ADBB48-1B4C-4883-B652-9F0A5946368F}" dt="2021-08-19T15:45:39.416" v="121" actId="1076"/>
          <ac:spMkLst>
            <pc:docMk/>
            <pc:sldMk cId="3032545414" sldId="291"/>
            <ac:spMk id="10" creationId="{C9EEC8BE-8B84-47AD-9525-8ABA05B81B97}"/>
          </ac:spMkLst>
        </pc:spChg>
        <pc:spChg chg="mod">
          <ac:chgData name="Cynthia Enciso" userId="7915927f-c5cf-4e1f-876d-e79882ad52fa" providerId="ADAL" clId="{74ADBB48-1B4C-4883-B652-9F0A5946368F}" dt="2021-08-05T20:55:48.101" v="30" actId="164"/>
          <ac:spMkLst>
            <pc:docMk/>
            <pc:sldMk cId="3032545414" sldId="291"/>
            <ac:spMk id="11" creationId="{79CBD9F1-0B6D-4A2B-B70D-D18276BC2C30}"/>
          </ac:spMkLst>
        </pc:spChg>
        <pc:spChg chg="mod">
          <ac:chgData name="Cynthia Enciso" userId="7915927f-c5cf-4e1f-876d-e79882ad52fa" providerId="ADAL" clId="{74ADBB48-1B4C-4883-B652-9F0A5946368F}" dt="2021-10-21T21:45:00.440" v="381" actId="1076"/>
          <ac:spMkLst>
            <pc:docMk/>
            <pc:sldMk cId="3032545414" sldId="291"/>
            <ac:spMk id="12" creationId="{28D010C0-A105-4CF7-8F15-B3913AFF55E0}"/>
          </ac:spMkLst>
        </pc:spChg>
        <pc:spChg chg="del mod">
          <ac:chgData name="Cynthia Enciso" userId="7915927f-c5cf-4e1f-876d-e79882ad52fa" providerId="ADAL" clId="{74ADBB48-1B4C-4883-B652-9F0A5946368F}" dt="2021-08-05T21:50:15.830" v="101" actId="21"/>
          <ac:spMkLst>
            <pc:docMk/>
            <pc:sldMk cId="3032545414" sldId="291"/>
            <ac:spMk id="15" creationId="{4C1CB0CE-DC07-4732-A9FE-A656B7A25CDF}"/>
          </ac:spMkLst>
        </pc:spChg>
        <pc:spChg chg="mod">
          <ac:chgData name="Cynthia Enciso" userId="7915927f-c5cf-4e1f-876d-e79882ad52fa" providerId="ADAL" clId="{74ADBB48-1B4C-4883-B652-9F0A5946368F}" dt="2021-10-21T21:44:16.525" v="373" actId="1076"/>
          <ac:spMkLst>
            <pc:docMk/>
            <pc:sldMk cId="3032545414" sldId="291"/>
            <ac:spMk id="16" creationId="{619EA338-2500-49E7-A126-F253EC4677E9}"/>
          </ac:spMkLst>
        </pc:spChg>
        <pc:spChg chg="mod">
          <ac:chgData name="Cynthia Enciso" userId="7915927f-c5cf-4e1f-876d-e79882ad52fa" providerId="ADAL" clId="{74ADBB48-1B4C-4883-B652-9F0A5946368F}" dt="2021-08-05T20:55:48.101" v="30" actId="164"/>
          <ac:spMkLst>
            <pc:docMk/>
            <pc:sldMk cId="3032545414" sldId="291"/>
            <ac:spMk id="20" creationId="{F333B950-5447-4A76-B612-B3C9720D751A}"/>
          </ac:spMkLst>
        </pc:spChg>
        <pc:spChg chg="add mod">
          <ac:chgData name="Cynthia Enciso" userId="7915927f-c5cf-4e1f-876d-e79882ad52fa" providerId="ADAL" clId="{74ADBB48-1B4C-4883-B652-9F0A5946368F}" dt="2021-08-19T15:45:44.233" v="127" actId="20577"/>
          <ac:spMkLst>
            <pc:docMk/>
            <pc:sldMk cId="3032545414" sldId="291"/>
            <ac:spMk id="21" creationId="{429E89AD-0AF9-42D6-9BE0-63BAE9E5D90D}"/>
          </ac:spMkLst>
        </pc:spChg>
        <pc:spChg chg="add mod">
          <ac:chgData name="Cynthia Enciso" userId="7915927f-c5cf-4e1f-876d-e79882ad52fa" providerId="ADAL" clId="{74ADBB48-1B4C-4883-B652-9F0A5946368F}" dt="2021-10-21T21:45:06.521" v="384" actId="1076"/>
          <ac:spMkLst>
            <pc:docMk/>
            <pc:sldMk cId="3032545414" sldId="291"/>
            <ac:spMk id="25" creationId="{5749021B-BBDC-4926-B503-A92E5E73FDD0}"/>
          </ac:spMkLst>
        </pc:spChg>
        <pc:spChg chg="add mod">
          <ac:chgData name="Cynthia Enciso" userId="7915927f-c5cf-4e1f-876d-e79882ad52fa" providerId="ADAL" clId="{74ADBB48-1B4C-4883-B652-9F0A5946368F}" dt="2021-10-21T21:44:21.107" v="375" actId="1076"/>
          <ac:spMkLst>
            <pc:docMk/>
            <pc:sldMk cId="3032545414" sldId="291"/>
            <ac:spMk id="26" creationId="{6DB74A2F-7643-416F-A520-314DE2B2979C}"/>
          </ac:spMkLst>
        </pc:spChg>
        <pc:grpChg chg="add mod">
          <ac:chgData name="Cynthia Enciso" userId="7915927f-c5cf-4e1f-876d-e79882ad52fa" providerId="ADAL" clId="{74ADBB48-1B4C-4883-B652-9F0A5946368F}" dt="2021-08-05T20:55:43.790" v="29" actId="164"/>
          <ac:grpSpMkLst>
            <pc:docMk/>
            <pc:sldMk cId="3032545414" sldId="291"/>
            <ac:grpSpMk id="13" creationId="{698A092A-DDD5-4981-BFD3-A057B315A7AB}"/>
          </ac:grpSpMkLst>
        </pc:grpChg>
        <pc:grpChg chg="add mod">
          <ac:chgData name="Cynthia Enciso" userId="7915927f-c5cf-4e1f-876d-e79882ad52fa" providerId="ADAL" clId="{74ADBB48-1B4C-4883-B652-9F0A5946368F}" dt="2021-10-21T21:44:58.757" v="380" actId="1076"/>
          <ac:grpSpMkLst>
            <pc:docMk/>
            <pc:sldMk cId="3032545414" sldId="291"/>
            <ac:grpSpMk id="18" creationId="{371F2F93-BCB3-4F48-9AC8-2E435E891EF4}"/>
          </ac:grpSpMkLst>
        </pc:grpChg>
        <pc:cxnChg chg="mod ord">
          <ac:chgData name="Cynthia Enciso" userId="7915927f-c5cf-4e1f-876d-e79882ad52fa" providerId="ADAL" clId="{74ADBB48-1B4C-4883-B652-9F0A5946368F}" dt="2021-10-21T21:45:02.096" v="382" actId="1076"/>
          <ac:cxnSpMkLst>
            <pc:docMk/>
            <pc:sldMk cId="3032545414" sldId="291"/>
            <ac:cxnSpMk id="14" creationId="{38F75574-C57C-40F3-B577-323AEC0F2739}"/>
          </ac:cxnSpMkLst>
        </pc:cxnChg>
        <pc:cxnChg chg="mod ord">
          <ac:chgData name="Cynthia Enciso" userId="7915927f-c5cf-4e1f-876d-e79882ad52fa" providerId="ADAL" clId="{74ADBB48-1B4C-4883-B652-9F0A5946368F}" dt="2021-10-21T21:45:08.982" v="385" actId="1076"/>
          <ac:cxnSpMkLst>
            <pc:docMk/>
            <pc:sldMk cId="3032545414" sldId="291"/>
            <ac:cxnSpMk id="17" creationId="{61944F37-4734-4249-9B16-87C1B45AEA5C}"/>
          </ac:cxnSpMkLst>
        </pc:cxnChg>
        <pc:cxnChg chg="del mod">
          <ac:chgData name="Cynthia Enciso" userId="7915927f-c5cf-4e1f-876d-e79882ad52fa" providerId="ADAL" clId="{74ADBB48-1B4C-4883-B652-9F0A5946368F}" dt="2021-08-05T21:50:15.830" v="101" actId="21"/>
          <ac:cxnSpMkLst>
            <pc:docMk/>
            <pc:sldMk cId="3032545414" sldId="291"/>
            <ac:cxnSpMk id="19" creationId="{E98956B7-EFCA-4375-927F-CD135D573799}"/>
          </ac:cxnSpMkLst>
        </pc:cxnChg>
        <pc:cxnChg chg="add mod">
          <ac:chgData name="Cynthia Enciso" userId="7915927f-c5cf-4e1f-876d-e79882ad52fa" providerId="ADAL" clId="{74ADBB48-1B4C-4883-B652-9F0A5946368F}" dt="2021-10-21T21:45:05.092" v="383" actId="1076"/>
          <ac:cxnSpMkLst>
            <pc:docMk/>
            <pc:sldMk cId="3032545414" sldId="291"/>
            <ac:cxnSpMk id="27" creationId="{D971F377-1802-4A6B-ACC1-B8F9D7C821FE}"/>
          </ac:cxnSpMkLst>
        </pc:cxnChg>
      </pc:sldChg>
      <pc:sldChg chg="delSp modSp mod">
        <pc:chgData name="Cynthia Enciso" userId="7915927f-c5cf-4e1f-876d-e79882ad52fa" providerId="ADAL" clId="{74ADBB48-1B4C-4883-B652-9F0A5946368F}" dt="2021-09-16T21:17:29.071" v="230" actId="20577"/>
        <pc:sldMkLst>
          <pc:docMk/>
          <pc:sldMk cId="1309471508" sldId="292"/>
        </pc:sldMkLst>
        <pc:spChg chg="del mod">
          <ac:chgData name="Cynthia Enciso" userId="7915927f-c5cf-4e1f-876d-e79882ad52fa" providerId="ADAL" clId="{74ADBB48-1B4C-4883-B652-9F0A5946368F}" dt="2021-08-05T15:30:32.335" v="1" actId="478"/>
          <ac:spMkLst>
            <pc:docMk/>
            <pc:sldMk cId="1309471508" sldId="292"/>
            <ac:spMk id="5" creationId="{76B7E9EB-1581-4566-96E3-DC2623DD9212}"/>
          </ac:spMkLst>
        </pc:spChg>
        <pc:spChg chg="mod">
          <ac:chgData name="Cynthia Enciso" userId="7915927f-c5cf-4e1f-876d-e79882ad52fa" providerId="ADAL" clId="{74ADBB48-1B4C-4883-B652-9F0A5946368F}" dt="2021-08-05T21:11:57.039" v="76" actId="20577"/>
          <ac:spMkLst>
            <pc:docMk/>
            <pc:sldMk cId="1309471508" sldId="292"/>
            <ac:spMk id="7" creationId="{7214B6E3-AE72-4F73-8451-92C4D1F69C13}"/>
          </ac:spMkLst>
        </pc:spChg>
        <pc:spChg chg="mod">
          <ac:chgData name="Cynthia Enciso" userId="7915927f-c5cf-4e1f-876d-e79882ad52fa" providerId="ADAL" clId="{74ADBB48-1B4C-4883-B652-9F0A5946368F}" dt="2021-09-16T21:17:29.071" v="230" actId="20577"/>
          <ac:spMkLst>
            <pc:docMk/>
            <pc:sldMk cId="1309471508" sldId="292"/>
            <ac:spMk id="8" creationId="{623B6B22-6594-46A9-8E0B-8D191E9B8EAD}"/>
          </ac:spMkLst>
        </pc:spChg>
        <pc:spChg chg="mod">
          <ac:chgData name="Cynthia Enciso" userId="7915927f-c5cf-4e1f-876d-e79882ad52fa" providerId="ADAL" clId="{74ADBB48-1B4C-4883-B652-9F0A5946368F}" dt="2021-09-16T21:17:07.283" v="229" actId="20577"/>
          <ac:spMkLst>
            <pc:docMk/>
            <pc:sldMk cId="1309471508" sldId="292"/>
            <ac:spMk id="9" creationId="{2A0DE1C8-2127-4482-9462-3454235F0035}"/>
          </ac:spMkLst>
        </pc:spChg>
      </pc:sldChg>
      <pc:sldChg chg="modSp mod">
        <pc:chgData name="Cynthia Enciso" userId="7915927f-c5cf-4e1f-876d-e79882ad52fa" providerId="ADAL" clId="{74ADBB48-1B4C-4883-B652-9F0A5946368F}" dt="2021-10-21T20:09:04.684" v="312" actId="20577"/>
        <pc:sldMkLst>
          <pc:docMk/>
          <pc:sldMk cId="4001553928" sldId="293"/>
        </pc:sldMkLst>
        <pc:spChg chg="mod">
          <ac:chgData name="Cynthia Enciso" userId="7915927f-c5cf-4e1f-876d-e79882ad52fa" providerId="ADAL" clId="{74ADBB48-1B4C-4883-B652-9F0A5946368F}" dt="2021-10-21T20:09:04.684" v="312" actId="20577"/>
          <ac:spMkLst>
            <pc:docMk/>
            <pc:sldMk cId="4001553928" sldId="293"/>
            <ac:spMk id="3" creationId="{ECA1C488-08CD-4740-97F7-1DB60F2723C7}"/>
          </ac:spMkLst>
        </pc:spChg>
      </pc:sldChg>
      <pc:sldChg chg="add">
        <pc:chgData name="Cynthia Enciso" userId="7915927f-c5cf-4e1f-876d-e79882ad52fa" providerId="ADAL" clId="{74ADBB48-1B4C-4883-B652-9F0A5946368F}" dt="2021-10-21T15:18:39.765" v="286"/>
        <pc:sldMkLst>
          <pc:docMk/>
          <pc:sldMk cId="3529248417" sldId="294"/>
        </pc:sldMkLst>
      </pc:sldChg>
    </pc:docChg>
  </pc:docChgLst>
  <pc:docChgLst>
    <pc:chgData name="Cynthia Enciso" userId="7915927f-c5cf-4e1f-876d-e79882ad52fa" providerId="ADAL" clId="{18F17F5D-EA11-46DA-B8E3-3FEB70DFCD5B}"/>
    <pc:docChg chg="undo custSel addSld modSld sldOrd">
      <pc:chgData name="Cynthia Enciso" userId="7915927f-c5cf-4e1f-876d-e79882ad52fa" providerId="ADAL" clId="{18F17F5D-EA11-46DA-B8E3-3FEB70DFCD5B}" dt="2021-05-06T21:52:08.804" v="805" actId="1076"/>
      <pc:docMkLst>
        <pc:docMk/>
      </pc:docMkLst>
      <pc:sldChg chg="ord">
        <pc:chgData name="Cynthia Enciso" userId="7915927f-c5cf-4e1f-876d-e79882ad52fa" providerId="ADAL" clId="{18F17F5D-EA11-46DA-B8E3-3FEB70DFCD5B}" dt="2021-05-06T14:31:25.593" v="228"/>
        <pc:sldMkLst>
          <pc:docMk/>
          <pc:sldMk cId="590930625" sldId="265"/>
        </pc:sldMkLst>
      </pc:sldChg>
      <pc:sldChg chg="addSp modSp mod">
        <pc:chgData name="Cynthia Enciso" userId="7915927f-c5cf-4e1f-876d-e79882ad52fa" providerId="ADAL" clId="{18F17F5D-EA11-46DA-B8E3-3FEB70DFCD5B}" dt="2021-05-06T14:27:41.742" v="161" actId="20577"/>
        <pc:sldMkLst>
          <pc:docMk/>
          <pc:sldMk cId="0" sldId="269"/>
        </pc:sldMkLst>
        <pc:spChg chg="add mod">
          <ac:chgData name="Cynthia Enciso" userId="7915927f-c5cf-4e1f-876d-e79882ad52fa" providerId="ADAL" clId="{18F17F5D-EA11-46DA-B8E3-3FEB70DFCD5B}" dt="2021-05-06T14:27:41.742" v="161" actId="20577"/>
          <ac:spMkLst>
            <pc:docMk/>
            <pc:sldMk cId="0" sldId="269"/>
            <ac:spMk id="2" creationId="{82687043-B712-4C33-A1E8-374CD13A7D94}"/>
          </ac:spMkLst>
        </pc:spChg>
      </pc:sldChg>
      <pc:sldChg chg="modSp modAnim">
        <pc:chgData name="Cynthia Enciso" userId="7915927f-c5cf-4e1f-876d-e79882ad52fa" providerId="ADAL" clId="{18F17F5D-EA11-46DA-B8E3-3FEB70DFCD5B}" dt="2021-05-06T20:25:44.276" v="478" actId="20577"/>
        <pc:sldMkLst>
          <pc:docMk/>
          <pc:sldMk cId="0" sldId="270"/>
        </pc:sldMkLst>
        <pc:spChg chg="mod">
          <ac:chgData name="Cynthia Enciso" userId="7915927f-c5cf-4e1f-876d-e79882ad52fa" providerId="ADAL" clId="{18F17F5D-EA11-46DA-B8E3-3FEB70DFCD5B}" dt="2021-05-06T20:25:44.276" v="478" actId="20577"/>
          <ac:spMkLst>
            <pc:docMk/>
            <pc:sldMk cId="0" sldId="270"/>
            <ac:spMk id="310" creationId="{00000000-0000-0000-0000-000000000000}"/>
          </ac:spMkLst>
        </pc:spChg>
      </pc:sldChg>
      <pc:sldChg chg="addSp modSp mod">
        <pc:chgData name="Cynthia Enciso" userId="7915927f-c5cf-4e1f-876d-e79882ad52fa" providerId="ADAL" clId="{18F17F5D-EA11-46DA-B8E3-3FEB70DFCD5B}" dt="2021-05-06T20:40:08.935" v="489" actId="20577"/>
        <pc:sldMkLst>
          <pc:docMk/>
          <pc:sldMk cId="2501925549" sldId="272"/>
        </pc:sldMkLst>
        <pc:spChg chg="add mod">
          <ac:chgData name="Cynthia Enciso" userId="7915927f-c5cf-4e1f-876d-e79882ad52fa" providerId="ADAL" clId="{18F17F5D-EA11-46DA-B8E3-3FEB70DFCD5B}" dt="2021-05-06T20:40:08.935" v="489" actId="20577"/>
          <ac:spMkLst>
            <pc:docMk/>
            <pc:sldMk cId="2501925549" sldId="272"/>
            <ac:spMk id="2" creationId="{533F8F2F-BF31-4973-BC5E-D44210B61B2F}"/>
          </ac:spMkLst>
        </pc:spChg>
      </pc:sldChg>
      <pc:sldChg chg="addSp modSp mod">
        <pc:chgData name="Cynthia Enciso" userId="7915927f-c5cf-4e1f-876d-e79882ad52fa" providerId="ADAL" clId="{18F17F5D-EA11-46DA-B8E3-3FEB70DFCD5B}" dt="2021-05-06T20:45:44.040" v="563" actId="1076"/>
        <pc:sldMkLst>
          <pc:docMk/>
          <pc:sldMk cId="2549791720" sldId="277"/>
        </pc:sldMkLst>
        <pc:spChg chg="add mod">
          <ac:chgData name="Cynthia Enciso" userId="7915927f-c5cf-4e1f-876d-e79882ad52fa" providerId="ADAL" clId="{18F17F5D-EA11-46DA-B8E3-3FEB70DFCD5B}" dt="2021-05-06T20:45:44.040" v="563" actId="1076"/>
          <ac:spMkLst>
            <pc:docMk/>
            <pc:sldMk cId="2549791720" sldId="277"/>
            <ac:spMk id="3" creationId="{50B7F1FE-3CA7-456C-A03E-CD140C0D402C}"/>
          </ac:spMkLst>
        </pc:spChg>
      </pc:sldChg>
      <pc:sldChg chg="modSp mod">
        <pc:chgData name="Cynthia Enciso" userId="7915927f-c5cf-4e1f-876d-e79882ad52fa" providerId="ADAL" clId="{18F17F5D-EA11-46DA-B8E3-3FEB70DFCD5B}" dt="2021-05-06T14:09:08.054" v="142" actId="20577"/>
        <pc:sldMkLst>
          <pc:docMk/>
          <pc:sldMk cId="955026027" sldId="282"/>
        </pc:sldMkLst>
        <pc:spChg chg="mod">
          <ac:chgData name="Cynthia Enciso" userId="7915927f-c5cf-4e1f-876d-e79882ad52fa" providerId="ADAL" clId="{18F17F5D-EA11-46DA-B8E3-3FEB70DFCD5B}" dt="2021-05-06T14:09:08.054" v="142" actId="20577"/>
          <ac:spMkLst>
            <pc:docMk/>
            <pc:sldMk cId="955026027" sldId="282"/>
            <ac:spMk id="3" creationId="{FDD90AAC-1BA1-4DC2-BE7C-4A2E657CFC88}"/>
          </ac:spMkLst>
        </pc:spChg>
      </pc:sldChg>
      <pc:sldChg chg="addSp modSp mod">
        <pc:chgData name="Cynthia Enciso" userId="7915927f-c5cf-4e1f-876d-e79882ad52fa" providerId="ADAL" clId="{18F17F5D-EA11-46DA-B8E3-3FEB70DFCD5B}" dt="2021-05-06T14:30:34.340" v="219" actId="20577"/>
        <pc:sldMkLst>
          <pc:docMk/>
          <pc:sldMk cId="0" sldId="289"/>
        </pc:sldMkLst>
        <pc:spChg chg="add mod">
          <ac:chgData name="Cynthia Enciso" userId="7915927f-c5cf-4e1f-876d-e79882ad52fa" providerId="ADAL" clId="{18F17F5D-EA11-46DA-B8E3-3FEB70DFCD5B}" dt="2021-05-06T14:30:23.479" v="195" actId="20577"/>
          <ac:spMkLst>
            <pc:docMk/>
            <pc:sldMk cId="0" sldId="289"/>
            <ac:spMk id="2" creationId="{59CEDB36-EA5A-4D6A-BBC3-D9A034EAF5BA}"/>
          </ac:spMkLst>
        </pc:spChg>
        <pc:spChg chg="add mod">
          <ac:chgData name="Cynthia Enciso" userId="7915927f-c5cf-4e1f-876d-e79882ad52fa" providerId="ADAL" clId="{18F17F5D-EA11-46DA-B8E3-3FEB70DFCD5B}" dt="2021-05-06T14:30:34.340" v="219" actId="20577"/>
          <ac:spMkLst>
            <pc:docMk/>
            <pc:sldMk cId="0" sldId="289"/>
            <ac:spMk id="3" creationId="{AA65D8CD-1AD4-409D-BADB-7EF63553540A}"/>
          </ac:spMkLst>
        </pc:spChg>
      </pc:sldChg>
      <pc:sldChg chg="addSp modSp mod ord">
        <pc:chgData name="Cynthia Enciso" userId="7915927f-c5cf-4e1f-876d-e79882ad52fa" providerId="ADAL" clId="{18F17F5D-EA11-46DA-B8E3-3FEB70DFCD5B}" dt="2021-05-06T14:30:57.905" v="226" actId="20577"/>
        <pc:sldMkLst>
          <pc:docMk/>
          <pc:sldMk cId="1931096987" sldId="290"/>
        </pc:sldMkLst>
        <pc:spChg chg="add mod">
          <ac:chgData name="Cynthia Enciso" userId="7915927f-c5cf-4e1f-876d-e79882ad52fa" providerId="ADAL" clId="{18F17F5D-EA11-46DA-B8E3-3FEB70DFCD5B}" dt="2021-05-06T14:30:57.905" v="226" actId="20577"/>
          <ac:spMkLst>
            <pc:docMk/>
            <pc:sldMk cId="1931096987" sldId="290"/>
            <ac:spMk id="5" creationId="{D30FCC3D-3EF2-46D9-B03D-25A3DF5FE09C}"/>
          </ac:spMkLst>
        </pc:spChg>
      </pc:sldChg>
      <pc:sldChg chg="addSp delSp modSp new mod">
        <pc:chgData name="Cynthia Enciso" userId="7915927f-c5cf-4e1f-876d-e79882ad52fa" providerId="ADAL" clId="{18F17F5D-EA11-46DA-B8E3-3FEB70DFCD5B}" dt="2021-05-06T21:52:08.804" v="805" actId="1076"/>
        <pc:sldMkLst>
          <pc:docMk/>
          <pc:sldMk cId="3032545414" sldId="291"/>
        </pc:sldMkLst>
        <pc:spChg chg="del">
          <ac:chgData name="Cynthia Enciso" userId="7915927f-c5cf-4e1f-876d-e79882ad52fa" providerId="ADAL" clId="{18F17F5D-EA11-46DA-B8E3-3FEB70DFCD5B}" dt="2021-05-06T14:52:30.489" v="230" actId="478"/>
          <ac:spMkLst>
            <pc:docMk/>
            <pc:sldMk cId="3032545414" sldId="291"/>
            <ac:spMk id="3" creationId="{10542B25-59D8-4D53-83A3-7F42D8C576D1}"/>
          </ac:spMkLst>
        </pc:spChg>
        <pc:spChg chg="add mod">
          <ac:chgData name="Cynthia Enciso" userId="7915927f-c5cf-4e1f-876d-e79882ad52fa" providerId="ADAL" clId="{18F17F5D-EA11-46DA-B8E3-3FEB70DFCD5B}" dt="2021-05-06T21:49:26.973" v="718" actId="14100"/>
          <ac:spMkLst>
            <pc:docMk/>
            <pc:sldMk cId="3032545414" sldId="291"/>
            <ac:spMk id="3" creationId="{91287583-82F0-455A-8E0A-729E0D330407}"/>
          </ac:spMkLst>
        </pc:spChg>
        <pc:spChg chg="add mod">
          <ac:chgData name="Cynthia Enciso" userId="7915927f-c5cf-4e1f-876d-e79882ad52fa" providerId="ADAL" clId="{18F17F5D-EA11-46DA-B8E3-3FEB70DFCD5B}" dt="2021-05-06T21:51:29.896" v="798" actId="1076"/>
          <ac:spMkLst>
            <pc:docMk/>
            <pc:sldMk cId="3032545414" sldId="291"/>
            <ac:spMk id="5" creationId="{990A8885-0911-4CB7-ABF2-5AC96BE85132}"/>
          </ac:spMkLst>
        </pc:spChg>
        <pc:spChg chg="add mod">
          <ac:chgData name="Cynthia Enciso" userId="7915927f-c5cf-4e1f-876d-e79882ad52fa" providerId="ADAL" clId="{18F17F5D-EA11-46DA-B8E3-3FEB70DFCD5B}" dt="2021-05-06T14:54:23.366" v="382" actId="1076"/>
          <ac:spMkLst>
            <pc:docMk/>
            <pc:sldMk cId="3032545414" sldId="291"/>
            <ac:spMk id="6" creationId="{22D6E7A6-2390-4B7C-A5C2-0033DF1E62F4}"/>
          </ac:spMkLst>
        </pc:spChg>
        <pc:spChg chg="add mod">
          <ac:chgData name="Cynthia Enciso" userId="7915927f-c5cf-4e1f-876d-e79882ad52fa" providerId="ADAL" clId="{18F17F5D-EA11-46DA-B8E3-3FEB70DFCD5B}" dt="2021-05-06T21:49:23.004" v="716" actId="1076"/>
          <ac:spMkLst>
            <pc:docMk/>
            <pc:sldMk cId="3032545414" sldId="291"/>
            <ac:spMk id="7" creationId="{24A80148-5AAE-44E0-B6D8-BD0BB4964CAB}"/>
          </ac:spMkLst>
        </pc:spChg>
        <pc:spChg chg="add mod">
          <ac:chgData name="Cynthia Enciso" userId="7915927f-c5cf-4e1f-876d-e79882ad52fa" providerId="ADAL" clId="{18F17F5D-EA11-46DA-B8E3-3FEB70DFCD5B}" dt="2021-05-06T21:49:39.416" v="733" actId="20577"/>
          <ac:spMkLst>
            <pc:docMk/>
            <pc:sldMk cId="3032545414" sldId="291"/>
            <ac:spMk id="8" creationId="{073A1162-796F-49D7-8745-903B07F51CD6}"/>
          </ac:spMkLst>
        </pc:spChg>
        <pc:spChg chg="add del mod">
          <ac:chgData name="Cynthia Enciso" userId="7915927f-c5cf-4e1f-876d-e79882ad52fa" providerId="ADAL" clId="{18F17F5D-EA11-46DA-B8E3-3FEB70DFCD5B}" dt="2021-05-06T21:50:02.888" v="751" actId="478"/>
          <ac:spMkLst>
            <pc:docMk/>
            <pc:sldMk cId="3032545414" sldId="291"/>
            <ac:spMk id="9" creationId="{89491B99-7D3A-4C0B-88A9-5266FDB73FB8}"/>
          </ac:spMkLst>
        </pc:spChg>
        <pc:spChg chg="add mod">
          <ac:chgData name="Cynthia Enciso" userId="7915927f-c5cf-4e1f-876d-e79882ad52fa" providerId="ADAL" clId="{18F17F5D-EA11-46DA-B8E3-3FEB70DFCD5B}" dt="2021-05-06T21:51:47.169" v="799" actId="1076"/>
          <ac:spMkLst>
            <pc:docMk/>
            <pc:sldMk cId="3032545414" sldId="291"/>
            <ac:spMk id="10" creationId="{98A8A695-F57D-49D0-BC14-9B7FB8EF71A5}"/>
          </ac:spMkLst>
        </pc:spChg>
        <pc:spChg chg="add mod">
          <ac:chgData name="Cynthia Enciso" userId="7915927f-c5cf-4e1f-876d-e79882ad52fa" providerId="ADAL" clId="{18F17F5D-EA11-46DA-B8E3-3FEB70DFCD5B}" dt="2021-05-06T21:52:08.804" v="805" actId="1076"/>
          <ac:spMkLst>
            <pc:docMk/>
            <pc:sldMk cId="3032545414" sldId="291"/>
            <ac:spMk id="11" creationId="{79CBD9F1-0B6D-4A2B-B70D-D18276BC2C30}"/>
          </ac:spMkLst>
        </pc:spChg>
        <pc:spChg chg="add mod">
          <ac:chgData name="Cynthia Enciso" userId="7915927f-c5cf-4e1f-876d-e79882ad52fa" providerId="ADAL" clId="{18F17F5D-EA11-46DA-B8E3-3FEB70DFCD5B}" dt="2021-05-06T21:52:07.937" v="803" actId="1076"/>
          <ac:spMkLst>
            <pc:docMk/>
            <pc:sldMk cId="3032545414" sldId="291"/>
            <ac:spMk id="12" creationId="{28D010C0-A105-4CF7-8F15-B3913AFF55E0}"/>
          </ac:spMkLst>
        </pc:spChg>
        <pc:cxnChg chg="add">
          <ac:chgData name="Cynthia Enciso" userId="7915927f-c5cf-4e1f-876d-e79882ad52fa" providerId="ADAL" clId="{18F17F5D-EA11-46DA-B8E3-3FEB70DFCD5B}" dt="2021-05-06T21:50:59.065" v="791" actId="11529"/>
          <ac:cxnSpMkLst>
            <pc:docMk/>
            <pc:sldMk cId="3032545414" sldId="291"/>
            <ac:cxnSpMk id="14" creationId="{38F75574-C57C-40F3-B577-323AEC0F2739}"/>
          </ac:cxnSpMkLst>
        </pc:cxnChg>
      </pc:sldChg>
      <pc:sldChg chg="addSp delSp modSp new mod">
        <pc:chgData name="Cynthia Enciso" userId="7915927f-c5cf-4e1f-876d-e79882ad52fa" providerId="ADAL" clId="{18F17F5D-EA11-46DA-B8E3-3FEB70DFCD5B}" dt="2021-05-06T21:20:18.126" v="660" actId="14100"/>
        <pc:sldMkLst>
          <pc:docMk/>
          <pc:sldMk cId="1309471508" sldId="292"/>
        </pc:sldMkLst>
        <pc:spChg chg="del">
          <ac:chgData name="Cynthia Enciso" userId="7915927f-c5cf-4e1f-876d-e79882ad52fa" providerId="ADAL" clId="{18F17F5D-EA11-46DA-B8E3-3FEB70DFCD5B}" dt="2021-05-06T21:18:53.805" v="564" actId="478"/>
          <ac:spMkLst>
            <pc:docMk/>
            <pc:sldMk cId="1309471508" sldId="292"/>
            <ac:spMk id="3" creationId="{C0F81ED6-681D-4961-8F11-434A1EA8735F}"/>
          </ac:spMkLst>
        </pc:spChg>
        <pc:spChg chg="add mod">
          <ac:chgData name="Cynthia Enciso" userId="7915927f-c5cf-4e1f-876d-e79882ad52fa" providerId="ADAL" clId="{18F17F5D-EA11-46DA-B8E3-3FEB70DFCD5B}" dt="2021-05-06T20:40:23.769" v="513" actId="1076"/>
          <ac:spMkLst>
            <pc:docMk/>
            <pc:sldMk cId="1309471508" sldId="292"/>
            <ac:spMk id="5" creationId="{76B7E9EB-1581-4566-96E3-DC2623DD9212}"/>
          </ac:spMkLst>
        </pc:spChg>
        <pc:spChg chg="add mod">
          <ac:chgData name="Cynthia Enciso" userId="7915927f-c5cf-4e1f-876d-e79882ad52fa" providerId="ADAL" clId="{18F17F5D-EA11-46DA-B8E3-3FEB70DFCD5B}" dt="2021-05-06T21:19:35.098" v="621" actId="20577"/>
          <ac:spMkLst>
            <pc:docMk/>
            <pc:sldMk cId="1309471508" sldId="292"/>
            <ac:spMk id="6" creationId="{3D80BB87-0438-4D35-8E40-C16B54024223}"/>
          </ac:spMkLst>
        </pc:spChg>
        <pc:spChg chg="add mod">
          <ac:chgData name="Cynthia Enciso" userId="7915927f-c5cf-4e1f-876d-e79882ad52fa" providerId="ADAL" clId="{18F17F5D-EA11-46DA-B8E3-3FEB70DFCD5B}" dt="2021-05-06T21:19:50.827" v="645" actId="1076"/>
          <ac:spMkLst>
            <pc:docMk/>
            <pc:sldMk cId="1309471508" sldId="292"/>
            <ac:spMk id="7" creationId="{7214B6E3-AE72-4F73-8451-92C4D1F69C13}"/>
          </ac:spMkLst>
        </pc:spChg>
        <pc:spChg chg="add mod">
          <ac:chgData name="Cynthia Enciso" userId="7915927f-c5cf-4e1f-876d-e79882ad52fa" providerId="ADAL" clId="{18F17F5D-EA11-46DA-B8E3-3FEB70DFCD5B}" dt="2021-05-06T21:19:49.077" v="643" actId="14100"/>
          <ac:spMkLst>
            <pc:docMk/>
            <pc:sldMk cId="1309471508" sldId="292"/>
            <ac:spMk id="8" creationId="{623B6B22-6594-46A9-8E0B-8D191E9B8EAD}"/>
          </ac:spMkLst>
        </pc:spChg>
        <pc:spChg chg="add mod">
          <ac:chgData name="Cynthia Enciso" userId="7915927f-c5cf-4e1f-876d-e79882ad52fa" providerId="ADAL" clId="{18F17F5D-EA11-46DA-B8E3-3FEB70DFCD5B}" dt="2021-05-06T21:20:02.594" v="654" actId="20577"/>
          <ac:spMkLst>
            <pc:docMk/>
            <pc:sldMk cId="1309471508" sldId="292"/>
            <ac:spMk id="9" creationId="{2A0DE1C8-2127-4482-9462-3454235F0035}"/>
          </ac:spMkLst>
        </pc:spChg>
        <pc:cxnChg chg="add">
          <ac:chgData name="Cynthia Enciso" userId="7915927f-c5cf-4e1f-876d-e79882ad52fa" providerId="ADAL" clId="{18F17F5D-EA11-46DA-B8E3-3FEB70DFCD5B}" dt="2021-05-06T21:20:08.252" v="655" actId="11529"/>
          <ac:cxnSpMkLst>
            <pc:docMk/>
            <pc:sldMk cId="1309471508" sldId="292"/>
            <ac:cxnSpMk id="11" creationId="{B7510054-A56E-41A8-B864-A09A6F80816D}"/>
          </ac:cxnSpMkLst>
        </pc:cxnChg>
        <pc:cxnChg chg="add mod">
          <ac:chgData name="Cynthia Enciso" userId="7915927f-c5cf-4e1f-876d-e79882ad52fa" providerId="ADAL" clId="{18F17F5D-EA11-46DA-B8E3-3FEB70DFCD5B}" dt="2021-05-06T21:20:11.871" v="657" actId="1076"/>
          <ac:cxnSpMkLst>
            <pc:docMk/>
            <pc:sldMk cId="1309471508" sldId="292"/>
            <ac:cxnSpMk id="12" creationId="{020FBF8E-7D98-48FB-8B33-29A513B9E00B}"/>
          </ac:cxnSpMkLst>
        </pc:cxnChg>
        <pc:cxnChg chg="add mod">
          <ac:chgData name="Cynthia Enciso" userId="7915927f-c5cf-4e1f-876d-e79882ad52fa" providerId="ADAL" clId="{18F17F5D-EA11-46DA-B8E3-3FEB70DFCD5B}" dt="2021-05-06T21:20:18.126" v="660" actId="14100"/>
          <ac:cxnSpMkLst>
            <pc:docMk/>
            <pc:sldMk cId="1309471508" sldId="292"/>
            <ac:cxnSpMk id="13" creationId="{359946B8-A790-4656-91CC-CF608AD040CB}"/>
          </ac:cxnSpMkLst>
        </pc:cxnChg>
      </pc:sldChg>
    </pc:docChg>
  </pc:docChgLst>
  <pc:docChgLst>
    <pc:chgData name="Cynthia Enciso" userId="7915927f-c5cf-4e1f-876d-e79882ad52fa" providerId="ADAL" clId="{C77301DB-15BC-49FA-8C39-F79916C491DE}"/>
    <pc:docChg chg="undo custSel delSld modSld sldOrd">
      <pc:chgData name="Cynthia Enciso" userId="7915927f-c5cf-4e1f-876d-e79882ad52fa" providerId="ADAL" clId="{C77301DB-15BC-49FA-8C39-F79916C491DE}" dt="2022-03-09T18:36:11.984" v="64" actId="47"/>
      <pc:docMkLst>
        <pc:docMk/>
      </pc:docMkLst>
      <pc:sldChg chg="modSp modAnim">
        <pc:chgData name="Cynthia Enciso" userId="7915927f-c5cf-4e1f-876d-e79882ad52fa" providerId="ADAL" clId="{C77301DB-15BC-49FA-8C39-F79916C491DE}" dt="2022-01-27T19:30:57.862" v="41" actId="20577"/>
        <pc:sldMkLst>
          <pc:docMk/>
          <pc:sldMk cId="0" sldId="270"/>
        </pc:sldMkLst>
        <pc:spChg chg="mod">
          <ac:chgData name="Cynthia Enciso" userId="7915927f-c5cf-4e1f-876d-e79882ad52fa" providerId="ADAL" clId="{C77301DB-15BC-49FA-8C39-F79916C491DE}" dt="2022-01-27T19:30:57.862" v="41" actId="20577"/>
          <ac:spMkLst>
            <pc:docMk/>
            <pc:sldMk cId="0" sldId="270"/>
            <ac:spMk id="310" creationId="{00000000-0000-0000-0000-000000000000}"/>
          </ac:spMkLst>
        </pc:spChg>
      </pc:sldChg>
      <pc:sldChg chg="modSp ord">
        <pc:chgData name="Cynthia Enciso" userId="7915927f-c5cf-4e1f-876d-e79882ad52fa" providerId="ADAL" clId="{C77301DB-15BC-49FA-8C39-F79916C491DE}" dt="2022-03-03T23:04:23.604" v="63"/>
        <pc:sldMkLst>
          <pc:docMk/>
          <pc:sldMk cId="3032545414" sldId="291"/>
        </pc:sldMkLst>
        <pc:spChg chg="mod">
          <ac:chgData name="Cynthia Enciso" userId="7915927f-c5cf-4e1f-876d-e79882ad52fa" providerId="ADAL" clId="{C77301DB-15BC-49FA-8C39-F79916C491DE}" dt="2022-01-27T19:35:37.567" v="42" actId="20577"/>
          <ac:spMkLst>
            <pc:docMk/>
            <pc:sldMk cId="3032545414" sldId="291"/>
            <ac:spMk id="5" creationId="{990A8885-0911-4CB7-ABF2-5AC96BE85132}"/>
          </ac:spMkLst>
        </pc:spChg>
      </pc:sldChg>
      <pc:sldChg chg="modSp mod">
        <pc:chgData name="Cynthia Enciso" userId="7915927f-c5cf-4e1f-876d-e79882ad52fa" providerId="ADAL" clId="{C77301DB-15BC-49FA-8C39-F79916C491DE}" dt="2022-03-03T22:24:53.469" v="61" actId="1076"/>
        <pc:sldMkLst>
          <pc:docMk/>
          <pc:sldMk cId="1309471508" sldId="292"/>
        </pc:sldMkLst>
        <pc:spChg chg="mod">
          <ac:chgData name="Cynthia Enciso" userId="7915927f-c5cf-4e1f-876d-e79882ad52fa" providerId="ADAL" clId="{C77301DB-15BC-49FA-8C39-F79916C491DE}" dt="2022-01-27T19:15:49.251" v="0" actId="20577"/>
          <ac:spMkLst>
            <pc:docMk/>
            <pc:sldMk cId="1309471508" sldId="292"/>
            <ac:spMk id="7" creationId="{7214B6E3-AE72-4F73-8451-92C4D1F69C13}"/>
          </ac:spMkLst>
        </pc:spChg>
        <pc:spChg chg="mod">
          <ac:chgData name="Cynthia Enciso" userId="7915927f-c5cf-4e1f-876d-e79882ad52fa" providerId="ADAL" clId="{C77301DB-15BC-49FA-8C39-F79916C491DE}" dt="2022-03-03T22:24:53.064" v="60" actId="1076"/>
          <ac:spMkLst>
            <pc:docMk/>
            <pc:sldMk cId="1309471508" sldId="292"/>
            <ac:spMk id="9" creationId="{2A0DE1C8-2127-4482-9462-3454235F0035}"/>
          </ac:spMkLst>
        </pc:spChg>
        <pc:grpChg chg="mod">
          <ac:chgData name="Cynthia Enciso" userId="7915927f-c5cf-4e1f-876d-e79882ad52fa" providerId="ADAL" clId="{C77301DB-15BC-49FA-8C39-F79916C491DE}" dt="2022-03-03T22:24:35.472" v="57" actId="1076"/>
          <ac:grpSpMkLst>
            <pc:docMk/>
            <pc:sldMk cId="1309471508" sldId="292"/>
            <ac:grpSpMk id="45" creationId="{BF3535CC-AAD7-41F6-B066-8C6017F1BF4F}"/>
          </ac:grpSpMkLst>
        </pc:grpChg>
        <pc:cxnChg chg="mod">
          <ac:chgData name="Cynthia Enciso" userId="7915927f-c5cf-4e1f-876d-e79882ad52fa" providerId="ADAL" clId="{C77301DB-15BC-49FA-8C39-F79916C491DE}" dt="2022-03-03T22:24:53.469" v="61" actId="1076"/>
          <ac:cxnSpMkLst>
            <pc:docMk/>
            <pc:sldMk cId="1309471508" sldId="292"/>
            <ac:cxnSpMk id="12" creationId="{020FBF8E-7D98-48FB-8B33-29A513B9E00B}"/>
          </ac:cxnSpMkLst>
        </pc:cxnChg>
      </pc:sldChg>
      <pc:sldChg chg="modSp mod ord">
        <pc:chgData name="Cynthia Enciso" userId="7915927f-c5cf-4e1f-876d-e79882ad52fa" providerId="ADAL" clId="{C77301DB-15BC-49FA-8C39-F79916C491DE}" dt="2022-03-03T22:10:48.093" v="48"/>
        <pc:sldMkLst>
          <pc:docMk/>
          <pc:sldMk cId="3677310880" sldId="296"/>
        </pc:sldMkLst>
        <pc:spChg chg="mod">
          <ac:chgData name="Cynthia Enciso" userId="7915927f-c5cf-4e1f-876d-e79882ad52fa" providerId="ADAL" clId="{C77301DB-15BC-49FA-8C39-F79916C491DE}" dt="2022-01-27T22:11:05.585" v="43" actId="20577"/>
          <ac:spMkLst>
            <pc:docMk/>
            <pc:sldMk cId="3677310880" sldId="296"/>
            <ac:spMk id="3" creationId="{457C2011-059E-4345-86D9-8E6015D46FD3}"/>
          </ac:spMkLst>
        </pc:spChg>
        <pc:spChg chg="mod">
          <ac:chgData name="Cynthia Enciso" userId="7915927f-c5cf-4e1f-876d-e79882ad52fa" providerId="ADAL" clId="{C77301DB-15BC-49FA-8C39-F79916C491DE}" dt="2022-01-27T22:11:42.962" v="44" actId="20577"/>
          <ac:spMkLst>
            <pc:docMk/>
            <pc:sldMk cId="3677310880" sldId="296"/>
            <ac:spMk id="6" creationId="{32F2B94E-1C5A-4D1E-850F-B8F3C036B984}"/>
          </ac:spMkLst>
        </pc:spChg>
      </pc:sldChg>
      <pc:sldChg chg="del ord">
        <pc:chgData name="Cynthia Enciso" userId="7915927f-c5cf-4e1f-876d-e79882ad52fa" providerId="ADAL" clId="{C77301DB-15BC-49FA-8C39-F79916C491DE}" dt="2022-03-09T18:36:11.984" v="64" actId="47"/>
        <pc:sldMkLst>
          <pc:docMk/>
          <pc:sldMk cId="4011487037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72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The Object Class and Inheritance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The Object Class</a:t>
            </a:r>
            <a:endParaRPr dirty="0"/>
          </a:p>
        </p:txBody>
      </p:sp>
      <p:sp>
        <p:nvSpPr>
          <p:cNvPr id="303" name="Google Shape;303;p2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All classes from Java implicitly inherit from the Object class.</a:t>
            </a:r>
          </a:p>
          <a:p>
            <a:pPr marL="800100" lvl="1" indent="-342900">
              <a:spcBef>
                <a:spcPts val="0"/>
              </a:spcBef>
              <a:buSzPts val="2800"/>
              <a:buChar char="•"/>
            </a:pPr>
            <a:r>
              <a:rPr lang="en-US" dirty="0"/>
              <a:t>if a class does not explicitly extend another, then it implicitly extends Object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Thus, every class has access to the Object class’ methods.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Every class can override these methods to provide a unique implementation</a:t>
            </a:r>
          </a:p>
          <a:p>
            <a:pPr marL="800100" lvl="1" indent="-342900">
              <a:spcBef>
                <a:spcPts val="560"/>
              </a:spcBef>
              <a:buSzPts val="2800"/>
              <a:buChar char="•"/>
            </a:pPr>
            <a:r>
              <a:rPr lang="en-US" dirty="0"/>
              <a:t>For some methods, this is expected.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Object Class Methods</a:t>
            </a:r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/>
              <a:t>: generates an integer that uniquely identifies an object from all other objects of a class.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 lang="en-US" dirty="0"/>
          </a:p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en-US" dirty="0"/>
              <a:t>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equals() </a:t>
            </a:r>
            <a:r>
              <a:rPr lang="en-US" dirty="0"/>
              <a:t>: determines if two objects are </a:t>
            </a:r>
            <a:r>
              <a:rPr lang="en-US" i="1" dirty="0"/>
              <a:t>equivalent*</a:t>
            </a:r>
            <a:r>
              <a:rPr lang="en-US" dirty="0"/>
              <a:t>, i.e. whether or not they have the same values in every variable. </a:t>
            </a:r>
          </a:p>
          <a:p>
            <a:pPr marL="800100" lvl="1" indent="-342900">
              <a:lnSpc>
                <a:spcPct val="80000"/>
              </a:lnSpc>
              <a:spcBef>
                <a:spcPts val="0"/>
              </a:spcBef>
              <a:buSzPts val="2380"/>
              <a:buChar char="•"/>
            </a:pPr>
            <a:r>
              <a:rPr lang="en-US" dirty="0"/>
              <a:t>Uses the equal to operator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/>
              <a:t>by default.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SzPts val="2380"/>
              <a:buChar char="•"/>
            </a:pP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US" dirty="0"/>
              <a:t>: returns a String representation of the object. By default, prints the class name and a hexadecimal representation of the object’s </a:t>
            </a:r>
            <a:r>
              <a:rPr lang="en-US" dirty="0" err="1"/>
              <a:t>hashcode</a:t>
            </a:r>
            <a:r>
              <a:rPr lang="en-US" dirty="0"/>
              <a:t>.</a:t>
            </a:r>
          </a:p>
        </p:txBody>
      </p:sp>
      <p:sp>
        <p:nvSpPr>
          <p:cNvPr id="311" name="Google Shape;311;p2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1BAE-D56C-4583-8324-396A3142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00A46-1E54-47AE-B06A-883C4F980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7"/>
            <a:ext cx="8383980" cy="25956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Whenever you try to represent an object as a String the object’s toString() method is implicitly called</a:t>
            </a:r>
          </a:p>
          <a:p>
            <a:pPr lvl="1"/>
            <a:r>
              <a:rPr lang="en-US" dirty="0"/>
              <a:t>This can happen during string concatenation or when printing the object to the console using </a:t>
            </a:r>
            <a:r>
              <a:rPr lang="en-US" dirty="0" err="1"/>
              <a:t>System.out.println</a:t>
            </a:r>
            <a:r>
              <a:rPr lang="en-US" dirty="0"/>
              <a:t>()</a:t>
            </a:r>
          </a:p>
          <a:p>
            <a:r>
              <a:rPr lang="en-US" dirty="0"/>
              <a:t>By default, the toString() returns a string that represents the fully qualified class name of the object’s type concatenated with a hex representation of the object’s hashCode.</a:t>
            </a:r>
          </a:p>
          <a:p>
            <a:r>
              <a:rPr lang="en-US" dirty="0"/>
              <a:t>That is why we see things like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0FD88-2212-4E95-9F76-2D12F5763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F8F0D0-CB71-40BC-A8BE-444A87ED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04" y="4078727"/>
            <a:ext cx="5935391" cy="259565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DBFE4C7-F06C-4702-8448-8FE315511635}"/>
              </a:ext>
            </a:extLst>
          </p:cNvPr>
          <p:cNvSpPr/>
          <p:nvPr/>
        </p:nvSpPr>
        <p:spPr>
          <a:xfrm>
            <a:off x="1392865" y="6209414"/>
            <a:ext cx="2488019" cy="51942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9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Class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24147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 Relationships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5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OOP seeks to, whenever possible, eliminate redundant/repetitive code and promote re-use</a:t>
            </a:r>
            <a:endParaRPr dirty="0"/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To this end, a class can: 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inherit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state and behavior from a parent class</a:t>
            </a:r>
          </a:p>
          <a:p>
            <a:pPr marL="1200240" lvl="2" indent="-285480">
              <a:spcBef>
                <a:spcPts val="480"/>
              </a:spcBef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b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IS-A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relationship</a:t>
            </a:r>
          </a:p>
          <a:p>
            <a:pPr marL="1200240" lvl="2" indent="-285480">
              <a:spcBef>
                <a:spcPts val="480"/>
              </a:spcBef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</a:rPr>
              <a:t>aka </a:t>
            </a:r>
            <a:r>
              <a:rPr lang="en-US" b="1" dirty="0">
                <a:solidFill>
                  <a:srgbClr val="474C55"/>
                </a:solidFill>
              </a:rPr>
              <a:t>Inheritance</a:t>
            </a:r>
          </a:p>
          <a:p>
            <a:pPr marL="743040" lvl="1" indent="-285480"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contain </a:t>
            </a:r>
            <a:r>
              <a:rPr lang="en-US" dirty="0">
                <a:solidFill>
                  <a:srgbClr val="474C55"/>
                </a:solidFill>
              </a:rPr>
              <a:t>state that is a type from another class</a:t>
            </a:r>
          </a:p>
          <a:p>
            <a:pPr marL="1200240" lvl="2" indent="-285480">
              <a:buClr>
                <a:srgbClr val="F36A25"/>
              </a:buClr>
            </a:pPr>
            <a:r>
              <a:rPr lang="en-US" b="1" dirty="0">
                <a:solidFill>
                  <a:srgbClr val="474C55"/>
                </a:solidFill>
              </a:rPr>
              <a:t>HAS-A </a:t>
            </a:r>
            <a:r>
              <a:rPr lang="en-US" dirty="0">
                <a:solidFill>
                  <a:srgbClr val="474C55"/>
                </a:solidFill>
              </a:rPr>
              <a:t>relationship</a:t>
            </a:r>
          </a:p>
          <a:p>
            <a:pPr marL="1200240" lvl="2" indent="-285480"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aka </a:t>
            </a:r>
            <a:r>
              <a:rPr lang="en-US" b="1" dirty="0">
                <a:solidFill>
                  <a:srgbClr val="474C55"/>
                </a:solidFill>
              </a:rPr>
              <a:t>Composition</a:t>
            </a:r>
            <a:endParaRPr lang="en-US" dirty="0">
              <a:solidFill>
                <a:srgbClr val="474C55"/>
              </a:solidFill>
            </a:endParaRPr>
          </a:p>
          <a:p>
            <a:pPr marL="228600" indent="-228240"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The c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lasses inherit from each other, not </a:t>
            </a:r>
            <a:r>
              <a:rPr lang="en-US" dirty="0">
                <a:solidFill>
                  <a:srgbClr val="474C55"/>
                </a:solidFill>
              </a:rPr>
              <a:t>the 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objects themselves</a:t>
            </a:r>
            <a:endParaRPr dirty="0"/>
          </a:p>
        </p:txBody>
      </p:sp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Is-A vs Has-A Relationships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297172"/>
            <a:ext cx="8383980" cy="471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Composition</a:t>
            </a:r>
            <a:r>
              <a:rPr lang="en-US" dirty="0"/>
              <a:t> is when a class internally creates an instance of another class. </a:t>
            </a:r>
            <a:endParaRPr dirty="0"/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  Example composition = new Example();</a:t>
            </a:r>
            <a:b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lvl="1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is a </a:t>
            </a:r>
            <a:r>
              <a:rPr lang="en-US" b="1" dirty="0"/>
              <a:t>HAS-A</a:t>
            </a:r>
            <a:r>
              <a:rPr lang="en-US" dirty="0"/>
              <a:t> relationship. </a:t>
            </a:r>
            <a:r>
              <a:rPr lang="en-US" dirty="0" err="1"/>
              <a:t>MyClass</a:t>
            </a:r>
            <a:r>
              <a:rPr lang="en-US" dirty="0"/>
              <a:t> is </a:t>
            </a:r>
            <a:r>
              <a:rPr lang="en-US" i="1" dirty="0"/>
              <a:t>composed </a:t>
            </a:r>
            <a:r>
              <a:rPr lang="en-US" dirty="0"/>
              <a:t>of an Example object.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i="1" dirty="0"/>
              <a:t>has-an </a:t>
            </a:r>
            <a:r>
              <a:rPr lang="en-US" dirty="0"/>
              <a:t>Example object.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(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dirty="0"/>
              <a:t> or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dirty="0"/>
              <a:t> keywords) creates an </a:t>
            </a:r>
            <a:r>
              <a:rPr lang="en-US" b="1" dirty="0"/>
              <a:t>IS-A</a:t>
            </a:r>
            <a:r>
              <a:rPr lang="en-US" dirty="0"/>
              <a:t> relationship.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A749-6AAD-4AA2-A705-C59E4692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C598-91D3-474B-9E14-950225DC2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184B-03CF-4E8C-A33F-EB7CD79E7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D8C1425F-AC4E-4AE9-BA0B-320DBDEF6B57}"/>
              </a:ext>
            </a:extLst>
          </p:cNvPr>
          <p:cNvSpPr txBox="1">
            <a:spLocks/>
          </p:cNvSpPr>
          <p:nvPr/>
        </p:nvSpPr>
        <p:spPr>
          <a:xfrm>
            <a:off x="380010" y="1481446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public class Dog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String name = “Spot”;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public class Pug </a:t>
            </a:r>
            <a:r>
              <a:rPr lang="en-US" sz="1600" dirty="0">
                <a:solidFill>
                  <a:schemeClr val="accent1"/>
                </a:solidFill>
              </a:rPr>
              <a:t>extends Dog </a:t>
            </a:r>
            <a:r>
              <a:rPr lang="en-US" sz="1600" dirty="0"/>
              <a:t>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//instance variables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Font typeface="Arial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public static void main(String[] args){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	Pug </a:t>
            </a:r>
            <a:r>
              <a:rPr lang="en-US" sz="1600" dirty="0" err="1"/>
              <a:t>myPug</a:t>
            </a:r>
            <a:r>
              <a:rPr lang="en-US" sz="1600" dirty="0"/>
              <a:t> = new Pug();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90000"/>
              </a:lnSpc>
              <a:buFont typeface="Arial"/>
              <a:buNone/>
            </a:pPr>
            <a:endParaRPr lang="en-US" sz="1600" dirty="0"/>
          </a:p>
        </p:txBody>
      </p:sp>
      <p:pic>
        <p:nvPicPr>
          <p:cNvPr id="19" name="Graphic 18" descr="Dog">
            <a:extLst>
              <a:ext uri="{FF2B5EF4-FFF2-40B4-BE49-F238E27FC236}">
                <a16:creationId xmlns:a16="http://schemas.microsoft.com/office/drawing/2014/main" id="{55CF0F41-B3FE-4C01-B97D-249AF5BD6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156" y="2485441"/>
            <a:ext cx="1898369" cy="1898369"/>
          </a:xfrm>
          <a:prstGeom prst="rect">
            <a:avLst/>
          </a:prstGeom>
        </p:spPr>
      </p:pic>
      <p:sp>
        <p:nvSpPr>
          <p:cNvPr id="18" name="Cloud 17">
            <a:extLst>
              <a:ext uri="{FF2B5EF4-FFF2-40B4-BE49-F238E27FC236}">
                <a16:creationId xmlns:a16="http://schemas.microsoft.com/office/drawing/2014/main" id="{63230A2C-44CC-4E2B-A411-A57A2FE8184B}"/>
              </a:ext>
            </a:extLst>
          </p:cNvPr>
          <p:cNvSpPr/>
          <p:nvPr/>
        </p:nvSpPr>
        <p:spPr>
          <a:xfrm>
            <a:off x="6026793" y="2604530"/>
            <a:ext cx="2245952" cy="1963557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size =6.5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name =“Spot”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F59D507-91D5-4805-8A55-498BEE753C34}"/>
              </a:ext>
            </a:extLst>
          </p:cNvPr>
          <p:cNvSpPr/>
          <p:nvPr/>
        </p:nvSpPr>
        <p:spPr>
          <a:xfrm>
            <a:off x="7319166" y="3099175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55B44-4DDC-4B21-BC8B-8139CB33D77F}"/>
              </a:ext>
            </a:extLst>
          </p:cNvPr>
          <p:cNvSpPr/>
          <p:nvPr/>
        </p:nvSpPr>
        <p:spPr>
          <a:xfrm>
            <a:off x="776176" y="1945759"/>
            <a:ext cx="2466753" cy="446568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F67BD0-00A9-44F2-A092-DF4397A721D2}"/>
              </a:ext>
            </a:extLst>
          </p:cNvPr>
          <p:cNvCxnSpPr>
            <a:cxnSpLocks/>
          </p:cNvCxnSpPr>
          <p:nvPr/>
        </p:nvCxnSpPr>
        <p:spPr>
          <a:xfrm flipV="1">
            <a:off x="3710763" y="4279324"/>
            <a:ext cx="2415393" cy="80303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B6AE1F2-9E7D-43E7-A529-C158EBD11486}"/>
              </a:ext>
            </a:extLst>
          </p:cNvPr>
          <p:cNvSpPr/>
          <p:nvPr/>
        </p:nvSpPr>
        <p:spPr>
          <a:xfrm>
            <a:off x="6365529" y="3938734"/>
            <a:ext cx="1435226" cy="333000"/>
          </a:xfrm>
          <a:prstGeom prst="rect">
            <a:avLst/>
          </a:prstGeom>
          <a:solidFill>
            <a:srgbClr val="F36A25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8" grpId="0" animBg="1"/>
      <p:bldP spid="20" grpId="0" animBg="1"/>
      <p:bldP spid="12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4336-04E2-4AFC-9897-D83DADB5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8C110-A0A2-4B3F-BAB0-293E9AFF61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Google Shape;219;p16">
            <a:extLst>
              <a:ext uri="{FF2B5EF4-FFF2-40B4-BE49-F238E27FC236}">
                <a16:creationId xmlns:a16="http://schemas.microsoft.com/office/drawing/2014/main" id="{D4E31841-2599-477F-83E9-72F767300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0010" y="1471901"/>
            <a:ext cx="8385175" cy="4697989"/>
          </a:xfrm>
          <a:prstGeom prst="rect">
            <a:avLst/>
          </a:prstGeom>
          <a:solidFill>
            <a:schemeClr val="tx2"/>
          </a:solidFill>
          <a:ln>
            <a:solidFill>
              <a:schemeClr val="accent3"/>
            </a:solidFill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Collar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String color = “orange”;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public class Dog {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//instance variable- state of a Dog object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double size = 6.5; 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	public Collar </a:t>
            </a:r>
            <a:r>
              <a:rPr lang="en-US" sz="1600" dirty="0" err="1"/>
              <a:t>collar</a:t>
            </a:r>
            <a:r>
              <a:rPr lang="en-US" sz="1600" dirty="0"/>
              <a:t> = new Collar();</a:t>
            </a:r>
          </a:p>
          <a:p>
            <a:pPr marL="182880" lvl="1" indent="0" algn="l" defTabSz="457200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}</a:t>
            </a:r>
          </a:p>
          <a:p>
            <a:pPr marL="182880" lvl="1" indent="0" defTabSz="457200">
              <a:lnSpc>
                <a:spcPct val="150000"/>
              </a:lnSpc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ProgramExecution</a:t>
            </a:r>
            <a:r>
              <a:rPr lang="en-US" sz="1600" dirty="0"/>
              <a:t> 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	Dog </a:t>
            </a:r>
            <a:r>
              <a:rPr lang="en-US" sz="1600" dirty="0" err="1"/>
              <a:t>dog</a:t>
            </a:r>
            <a:r>
              <a:rPr lang="en-US" sz="1600" dirty="0"/>
              <a:t> = new Dog();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	}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600" dirty="0"/>
              <a:t>}</a:t>
            </a:r>
          </a:p>
          <a:p>
            <a:pPr marL="182880" lvl="1" indent="0" algn="l" defTabSz="457200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F3C109-A128-4C03-90F0-6594C4F4C466}"/>
              </a:ext>
            </a:extLst>
          </p:cNvPr>
          <p:cNvGrpSpPr/>
          <p:nvPr/>
        </p:nvGrpSpPr>
        <p:grpSpPr>
          <a:xfrm>
            <a:off x="3500582" y="3109908"/>
            <a:ext cx="2555782" cy="2113290"/>
            <a:chOff x="3500582" y="3109908"/>
            <a:chExt cx="2555782" cy="211329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B9B8BE-3DCA-48C5-9039-513E1669BB2A}"/>
                </a:ext>
              </a:extLst>
            </p:cNvPr>
            <p:cNvSpPr/>
            <p:nvPr/>
          </p:nvSpPr>
          <p:spPr>
            <a:xfrm>
              <a:off x="3500582" y="3109908"/>
              <a:ext cx="2507964" cy="2113290"/>
            </a:xfrm>
            <a:custGeom>
              <a:avLst/>
              <a:gdLst>
                <a:gd name="connsiteX0" fmla="*/ 0 w 2507964"/>
                <a:gd name="connsiteY0" fmla="*/ 2016274 h 2113290"/>
                <a:gd name="connsiteX1" fmla="*/ 1182254 w 2507964"/>
                <a:gd name="connsiteY1" fmla="*/ 1905437 h 2113290"/>
                <a:gd name="connsiteX2" fmla="*/ 1570182 w 2507964"/>
                <a:gd name="connsiteY2" fmla="*/ 169001 h 2113290"/>
                <a:gd name="connsiteX3" fmla="*/ 2419927 w 2507964"/>
                <a:gd name="connsiteY3" fmla="*/ 58165 h 2113290"/>
                <a:gd name="connsiteX4" fmla="*/ 2438400 w 2507964"/>
                <a:gd name="connsiteY4" fmla="*/ 95110 h 211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7964" h="2113290">
                  <a:moveTo>
                    <a:pt x="0" y="2016274"/>
                  </a:moveTo>
                  <a:cubicBezTo>
                    <a:pt x="460278" y="2114795"/>
                    <a:pt x="920557" y="2213316"/>
                    <a:pt x="1182254" y="1905437"/>
                  </a:cubicBezTo>
                  <a:cubicBezTo>
                    <a:pt x="1443951" y="1597558"/>
                    <a:pt x="1363903" y="476880"/>
                    <a:pt x="1570182" y="169001"/>
                  </a:cubicBezTo>
                  <a:cubicBezTo>
                    <a:pt x="1776461" y="-138878"/>
                    <a:pt x="2275224" y="70480"/>
                    <a:pt x="2419927" y="58165"/>
                  </a:cubicBezTo>
                  <a:cubicBezTo>
                    <a:pt x="2564630" y="45850"/>
                    <a:pt x="2501515" y="70480"/>
                    <a:pt x="2438400" y="9511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0DC4C1-08FB-4D95-8CF2-0BF7945AD470}"/>
                </a:ext>
              </a:extLst>
            </p:cNvPr>
            <p:cNvSpPr/>
            <p:nvPr/>
          </p:nvSpPr>
          <p:spPr>
            <a:xfrm rot="12941897">
              <a:off x="5960727" y="3124752"/>
              <a:ext cx="95637" cy="139002"/>
            </a:xfrm>
            <a:custGeom>
              <a:avLst/>
              <a:gdLst>
                <a:gd name="connsiteX0" fmla="*/ 94376 w 98520"/>
                <a:gd name="connsiteY0" fmla="*/ 2281 h 106111"/>
                <a:gd name="connsiteX1" fmla="*/ 108 w 98520"/>
                <a:gd name="connsiteY1" fmla="*/ 39988 h 106111"/>
                <a:gd name="connsiteX2" fmla="*/ 75522 w 98520"/>
                <a:gd name="connsiteY2" fmla="*/ 105975 h 106111"/>
                <a:gd name="connsiteX3" fmla="*/ 94376 w 98520"/>
                <a:gd name="connsiteY3" fmla="*/ 2281 h 10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20" h="106111">
                  <a:moveTo>
                    <a:pt x="94376" y="2281"/>
                  </a:moveTo>
                  <a:cubicBezTo>
                    <a:pt x="81807" y="-8717"/>
                    <a:pt x="3250" y="22706"/>
                    <a:pt x="108" y="39988"/>
                  </a:cubicBezTo>
                  <a:cubicBezTo>
                    <a:pt x="-3034" y="57270"/>
                    <a:pt x="62953" y="109117"/>
                    <a:pt x="75522" y="105975"/>
                  </a:cubicBezTo>
                  <a:cubicBezTo>
                    <a:pt x="88091" y="102833"/>
                    <a:pt x="106945" y="13279"/>
                    <a:pt x="94376" y="228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Graphic 12" descr="Dog">
            <a:extLst>
              <a:ext uri="{FF2B5EF4-FFF2-40B4-BE49-F238E27FC236}">
                <a16:creationId xmlns:a16="http://schemas.microsoft.com/office/drawing/2014/main" id="{98B53EDA-ACE9-4A8D-AFF3-FCD0BC005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934" y="2764632"/>
            <a:ext cx="1898369" cy="189836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306A9FB-FF7A-4E7D-84CE-3D549583119F}"/>
              </a:ext>
            </a:extLst>
          </p:cNvPr>
          <p:cNvSpPr/>
          <p:nvPr/>
        </p:nvSpPr>
        <p:spPr>
          <a:xfrm>
            <a:off x="7303439" y="3359727"/>
            <a:ext cx="316561" cy="168564"/>
          </a:xfrm>
          <a:custGeom>
            <a:avLst/>
            <a:gdLst>
              <a:gd name="connsiteX0" fmla="*/ 0 w 277091"/>
              <a:gd name="connsiteY0" fmla="*/ 0 h 138546"/>
              <a:gd name="connsiteX1" fmla="*/ 277091 w 277091"/>
              <a:gd name="connsiteY1" fmla="*/ 138546 h 13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091" h="138546">
                <a:moveTo>
                  <a:pt x="0" y="0"/>
                </a:moveTo>
                <a:lnTo>
                  <a:pt x="277091" y="138546"/>
                </a:lnTo>
              </a:path>
            </a:pathLst>
          </a:cu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6C66DC-C5C3-41AE-8945-0B4B304CFADA}"/>
              </a:ext>
            </a:extLst>
          </p:cNvPr>
          <p:cNvSpPr/>
          <p:nvPr/>
        </p:nvSpPr>
        <p:spPr>
          <a:xfrm>
            <a:off x="840509" y="3528291"/>
            <a:ext cx="3214255" cy="277091"/>
          </a:xfrm>
          <a:prstGeom prst="round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53DA829-33F5-4898-B1C8-FAB9B2855061}"/>
              </a:ext>
            </a:extLst>
          </p:cNvPr>
          <p:cNvSpPr/>
          <p:nvPr/>
        </p:nvSpPr>
        <p:spPr>
          <a:xfrm>
            <a:off x="5914142" y="2658140"/>
            <a:ext cx="2208615" cy="2225889"/>
          </a:xfrm>
          <a:prstGeom prst="cloud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size =6.5</a:t>
            </a: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  <a:p>
            <a:pPr algn="ctr"/>
            <a:endParaRPr lang="en-US" dirty="0">
              <a:solidFill>
                <a:schemeClr val="accent1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17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Relationships Define Structure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When organizing your code into classes, consider the relationship between the different parts. Those relationships will inform the structure of the classes themselves.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If you’re simulating a car…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Should the engine extend car, or should the car class contain an engine instance?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Do the different car parts have common functions or properties that can be given to a parent class? </a:t>
            </a: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EC38-7ACF-42D7-900C-29D3ED36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CD03-02F1-42B1-9BF5-8E4B12DF1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A superclass essentially guarantees that all subclasses will have certain state and certain behavior – those that are defined in the super class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Therefore, it defines a contract between extending classes and all other classes.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28ED9-3E51-4BE2-9A88-DC6D395D93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F5649-19AA-4120-AA5F-8AE333A9B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54435C-EC3C-48E5-809B-CFDB83DB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D8783B-FC5E-435B-BAF7-F12088246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Pillars of OOP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Overriding Object Class Methods</a:t>
            </a:r>
          </a:p>
          <a:p>
            <a:r>
              <a:rPr lang="en-US" dirty="0"/>
              <a:t>Class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52924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C5D0-09F0-40BC-836A-A8A1CA8C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to unused objects?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B2F6-E40B-48B5-B4C3-C1349A931F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 smtClean="0"/>
              <a:t>19</a:t>
            </a:fld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A8885-0911-4CB7-ABF2-5AC96BE85132}"/>
              </a:ext>
            </a:extLst>
          </p:cNvPr>
          <p:cNvSpPr txBox="1"/>
          <p:nvPr/>
        </p:nvSpPr>
        <p:spPr>
          <a:xfrm>
            <a:off x="362856" y="1893776"/>
            <a:ext cx="3676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Animal </a:t>
            </a:r>
            <a:r>
              <a:rPr lang="en-US" sz="2000" b="1" dirty="0" err="1"/>
              <a:t>anim</a:t>
            </a:r>
            <a:r>
              <a:rPr lang="en-US" sz="2000" b="1" dirty="0"/>
              <a:t> = new Animal();</a:t>
            </a:r>
          </a:p>
          <a:p>
            <a:r>
              <a:rPr lang="en-US" sz="2000" b="1" dirty="0"/>
              <a:t>Dog </a:t>
            </a:r>
            <a:r>
              <a:rPr lang="en-US" sz="2000" b="1" dirty="0" err="1"/>
              <a:t>dog</a:t>
            </a:r>
            <a:r>
              <a:rPr lang="en-US" sz="2000" b="1" dirty="0"/>
              <a:t> = new Dog();</a:t>
            </a:r>
          </a:p>
          <a:p>
            <a:r>
              <a:rPr lang="en-US" sz="2000" b="1" dirty="0" err="1"/>
              <a:t>anim</a:t>
            </a:r>
            <a:r>
              <a:rPr lang="en-US" sz="2000" b="1" dirty="0"/>
              <a:t> = null;</a:t>
            </a:r>
          </a:p>
          <a:p>
            <a:r>
              <a:rPr lang="en-US" sz="2000" b="1" dirty="0"/>
              <a:t>dog = null;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287583-82F0-455A-8E0A-729E0D330407}"/>
              </a:ext>
            </a:extLst>
          </p:cNvPr>
          <p:cNvSpPr/>
          <p:nvPr/>
        </p:nvSpPr>
        <p:spPr>
          <a:xfrm>
            <a:off x="5927075" y="1805121"/>
            <a:ext cx="2983290" cy="43967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010C0-A105-4CF7-8F15-B3913AFF55E0}"/>
              </a:ext>
            </a:extLst>
          </p:cNvPr>
          <p:cNvSpPr/>
          <p:nvPr/>
        </p:nvSpPr>
        <p:spPr>
          <a:xfrm>
            <a:off x="7547838" y="3569285"/>
            <a:ext cx="1169871" cy="10922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collar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19EA5-ADB7-4799-B0A5-3ED785009F31}"/>
              </a:ext>
            </a:extLst>
          </p:cNvPr>
          <p:cNvSpPr/>
          <p:nvPr/>
        </p:nvSpPr>
        <p:spPr>
          <a:xfrm>
            <a:off x="4229632" y="1825833"/>
            <a:ext cx="1543958" cy="437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9EA338-2500-49E7-A126-F253EC4677E9}"/>
              </a:ext>
            </a:extLst>
          </p:cNvPr>
          <p:cNvSpPr/>
          <p:nvPr/>
        </p:nvSpPr>
        <p:spPr>
          <a:xfrm>
            <a:off x="4671483" y="4497028"/>
            <a:ext cx="632737" cy="444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1F2F93-BCB3-4F48-9AC8-2E435E891EF4}"/>
              </a:ext>
            </a:extLst>
          </p:cNvPr>
          <p:cNvGrpSpPr/>
          <p:nvPr/>
        </p:nvGrpSpPr>
        <p:grpSpPr>
          <a:xfrm>
            <a:off x="6215441" y="2121666"/>
            <a:ext cx="1203036" cy="1393291"/>
            <a:chOff x="3937745" y="1547118"/>
            <a:chExt cx="2019555" cy="21207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CBD9F1-0B6D-4A2B-B70D-D18276BC2C30}"/>
                </a:ext>
              </a:extLst>
            </p:cNvPr>
            <p:cNvSpPr/>
            <p:nvPr/>
          </p:nvSpPr>
          <p:spPr>
            <a:xfrm>
              <a:off x="3937745" y="1547118"/>
              <a:ext cx="2019555" cy="21207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Dog object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33B950-5447-4A76-B612-B3C9720D751A}"/>
                </a:ext>
              </a:extLst>
            </p:cNvPr>
            <p:cNvSpPr txBox="1"/>
            <p:nvPr/>
          </p:nvSpPr>
          <p:spPr>
            <a:xfrm>
              <a:off x="4368121" y="2901905"/>
              <a:ext cx="1124665" cy="468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collar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F75574-C57C-40F3-B577-323AEC0F2739}"/>
              </a:ext>
            </a:extLst>
          </p:cNvPr>
          <p:cNvCxnSpPr>
            <a:cxnSpLocks/>
          </p:cNvCxnSpPr>
          <p:nvPr/>
        </p:nvCxnSpPr>
        <p:spPr>
          <a:xfrm>
            <a:off x="7491001" y="2750113"/>
            <a:ext cx="353009" cy="678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749021B-BBDC-4926-B503-A92E5E73FDD0}"/>
              </a:ext>
            </a:extLst>
          </p:cNvPr>
          <p:cNvSpPr/>
          <p:nvPr/>
        </p:nvSpPr>
        <p:spPr>
          <a:xfrm>
            <a:off x="7208592" y="5327995"/>
            <a:ext cx="1012814" cy="736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Animal object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B74A2F-7643-416F-A520-314DE2B2979C}"/>
              </a:ext>
            </a:extLst>
          </p:cNvPr>
          <p:cNvSpPr/>
          <p:nvPr/>
        </p:nvSpPr>
        <p:spPr>
          <a:xfrm>
            <a:off x="4663264" y="5031141"/>
            <a:ext cx="632737" cy="444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</a:t>
            </a:r>
            <a:endParaRPr lang="en-US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71F377-1802-4A6B-ACC1-B8F9D7C821FE}"/>
              </a:ext>
            </a:extLst>
          </p:cNvPr>
          <p:cNvCxnSpPr>
            <a:cxnSpLocks/>
          </p:cNvCxnSpPr>
          <p:nvPr/>
        </p:nvCxnSpPr>
        <p:spPr>
          <a:xfrm>
            <a:off x="5390361" y="5224794"/>
            <a:ext cx="1685957" cy="413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EEC8BE-8B84-47AD-9525-8ABA05B81B97}"/>
              </a:ext>
            </a:extLst>
          </p:cNvPr>
          <p:cNvSpPr txBox="1"/>
          <p:nvPr/>
        </p:nvSpPr>
        <p:spPr>
          <a:xfrm>
            <a:off x="4568536" y="145538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E89AD-0AF9-42D6-9BE0-63BAE9E5D90D}"/>
              </a:ext>
            </a:extLst>
          </p:cNvPr>
          <p:cNvSpPr txBox="1"/>
          <p:nvPr/>
        </p:nvSpPr>
        <p:spPr>
          <a:xfrm>
            <a:off x="7076318" y="1489438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944F37-4734-4249-9B16-87C1B45AEA5C}"/>
              </a:ext>
            </a:extLst>
          </p:cNvPr>
          <p:cNvCxnSpPr>
            <a:cxnSpLocks/>
          </p:cNvCxnSpPr>
          <p:nvPr/>
        </p:nvCxnSpPr>
        <p:spPr>
          <a:xfrm flipV="1">
            <a:off x="5351678" y="3767765"/>
            <a:ext cx="863763" cy="893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CB653E-7003-4D79-8AD3-6EB809D7CDD6}"/>
              </a:ext>
            </a:extLst>
          </p:cNvPr>
          <p:cNvSpPr txBox="1"/>
          <p:nvPr/>
        </p:nvSpPr>
        <p:spPr>
          <a:xfrm>
            <a:off x="1526044" y="1511769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MAIN METHOD: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C37179-DEE2-4334-A3EE-1B061025CDE2}"/>
              </a:ext>
            </a:extLst>
          </p:cNvPr>
          <p:cNvSpPr/>
          <p:nvPr/>
        </p:nvSpPr>
        <p:spPr>
          <a:xfrm>
            <a:off x="4308909" y="5638632"/>
            <a:ext cx="1322677" cy="444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0325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2" grpId="1" animBg="1"/>
      <p:bldP spid="9" grpId="0" animBg="1"/>
      <p:bldP spid="16" grpId="0" animBg="1"/>
      <p:bldP spid="25" grpId="0" animBg="1"/>
      <p:bldP spid="25" grpId="1" animBg="1"/>
      <p:bldP spid="26" grpId="0" animBg="1"/>
      <p:bldP spid="10" grpId="0"/>
      <p:bldP spid="21" grpId="0"/>
      <p:bldP spid="22" grpId="0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F5649-19AA-4120-AA5F-8AE333A9B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54435C-EC3C-48E5-809B-CFDB83DB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D8783B-FC5E-435B-BAF7-F12088246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Can I name the 4 Pillars of OOP?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Inheritance?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are common methods to override that are inherited from the Object class?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difference between == and equals()?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the difference between an IS-A and a HAS-A relationship?</a:t>
            </a:r>
          </a:p>
          <a:p>
            <a:pPr marL="5651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6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4 Pillars of OOP</a:t>
            </a:r>
          </a:p>
        </p:txBody>
      </p:sp>
    </p:spTree>
    <p:extLst>
      <p:ext uri="{BB962C8B-B14F-4D97-AF65-F5344CB8AC3E}">
        <p14:creationId xmlns:p14="http://schemas.microsoft.com/office/powerpoint/2010/main" val="341199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***4 Pillars of Object Oriented Programming***</a:t>
            </a:r>
            <a:endParaRPr dirty="0"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313003"/>
            <a:ext cx="8383980" cy="541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Inheritance</a:t>
            </a:r>
            <a:r>
              <a:rPr lang="en-US" dirty="0"/>
              <a:t>: </a:t>
            </a:r>
            <a:r>
              <a:rPr lang="en-US" sz="2400" dirty="0"/>
              <a:t>The ability for entities to adopt variables (fields) and/or methods (behavior) from a parent (super) class, allowing for instantiation of child objects from said parent class.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Encapsulation</a:t>
            </a:r>
            <a:r>
              <a:rPr lang="en-US" dirty="0"/>
              <a:t>: </a:t>
            </a:r>
            <a:r>
              <a:rPr lang="en-US" sz="2400" dirty="0"/>
              <a:t>The act of wrapping code into a single unit and then selectively exposing and restricting access to that code based on functionality or use within classes.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Polymorphism</a:t>
            </a:r>
            <a:r>
              <a:rPr lang="en-US" dirty="0"/>
              <a:t>: </a:t>
            </a:r>
            <a:r>
              <a:rPr lang="en-US" sz="2400" dirty="0"/>
              <a:t>The ability for objects, classes, variables and/or methods to alter functionality while maintaining structure.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i="1" u="sng" dirty="0"/>
              <a:t>Abstraction</a:t>
            </a:r>
            <a:r>
              <a:rPr lang="en-US" dirty="0"/>
              <a:t>: </a:t>
            </a:r>
            <a:r>
              <a:rPr lang="en-US" sz="2400" dirty="0"/>
              <a:t>The process of hiding implementation and processes of an entity to reduce complexity or increase understanding of a system’s properties.</a:t>
            </a: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32511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Inheritance and its Uses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Inheritance essentially copies </a:t>
            </a:r>
            <a:r>
              <a:rPr lang="en-US" i="1" dirty="0"/>
              <a:t>visible</a:t>
            </a:r>
            <a:r>
              <a:rPr lang="en-US" dirty="0"/>
              <a:t> variables and methods from a parent class into a child class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Promotes code reuse, reduces duplication and redundancy.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Enables polymorphism and code flexibility (more on this later)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Structures classes into an understandable hierarchy.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192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5CF2-FF4F-4AE9-9DC2-52A834E0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Chain Visualized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F49FA-E068-49FB-B0D1-A9CD8B9AC9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0FBF8E-7D98-48FB-8B33-29A513B9E00B}"/>
              </a:ext>
            </a:extLst>
          </p:cNvPr>
          <p:cNvCxnSpPr>
            <a:cxnSpLocks/>
          </p:cNvCxnSpPr>
          <p:nvPr/>
        </p:nvCxnSpPr>
        <p:spPr>
          <a:xfrm flipV="1">
            <a:off x="5879344" y="4489379"/>
            <a:ext cx="0" cy="5848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3535CC-AAD7-41F6-B066-8C6017F1BF4F}"/>
              </a:ext>
            </a:extLst>
          </p:cNvPr>
          <p:cNvGrpSpPr/>
          <p:nvPr/>
        </p:nvGrpSpPr>
        <p:grpSpPr>
          <a:xfrm>
            <a:off x="116873" y="1512659"/>
            <a:ext cx="6448264" cy="4952669"/>
            <a:chOff x="116873" y="1512659"/>
            <a:chExt cx="6448264" cy="49526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80BB87-0438-4D35-8E40-C16B54024223}"/>
                </a:ext>
              </a:extLst>
            </p:cNvPr>
            <p:cNvSpPr/>
            <p:nvPr/>
          </p:nvSpPr>
          <p:spPr>
            <a:xfrm>
              <a:off x="2399126" y="1512659"/>
              <a:ext cx="2476073" cy="1303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Animal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String name;</a:t>
              </a:r>
            </a:p>
            <a:p>
              <a:pPr algn="ctr"/>
              <a:r>
                <a:rPr lang="en-US" b="1" dirty="0"/>
                <a:t>Int age;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14B6E3-AE72-4F73-8451-92C4D1F69C13}"/>
                </a:ext>
              </a:extLst>
            </p:cNvPr>
            <p:cNvSpPr/>
            <p:nvPr/>
          </p:nvSpPr>
          <p:spPr>
            <a:xfrm>
              <a:off x="116873" y="3220848"/>
              <a:ext cx="2042689" cy="11418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Cat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Meow()</a:t>
              </a:r>
            </a:p>
            <a:p>
              <a:pPr algn="ctr"/>
              <a:endParaRPr lang="en-U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3B6B22-6594-46A9-8E0B-8D191E9B8EAD}"/>
                </a:ext>
              </a:extLst>
            </p:cNvPr>
            <p:cNvSpPr/>
            <p:nvPr/>
          </p:nvSpPr>
          <p:spPr>
            <a:xfrm>
              <a:off x="4998327" y="3220849"/>
              <a:ext cx="1566810" cy="11418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Dog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Bark()</a:t>
              </a:r>
            </a:p>
            <a:p>
              <a:pPr algn="ctr"/>
              <a:endParaRPr lang="en-US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0DE1C8-2127-4482-9462-3454235F0035}"/>
                </a:ext>
              </a:extLst>
            </p:cNvPr>
            <p:cNvSpPr/>
            <p:nvPr/>
          </p:nvSpPr>
          <p:spPr>
            <a:xfrm>
              <a:off x="5200141" y="5241178"/>
              <a:ext cx="1358406" cy="12241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Pug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7510054-A56E-41A8-B864-A09A6F8081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6578" y="2929814"/>
              <a:ext cx="578621" cy="4893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9946B8-A790-4656-91CC-CF608AD04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4930" y="2887796"/>
              <a:ext cx="616689" cy="6661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DEB98F-4917-4F77-944C-7AF9D23916AD}"/>
              </a:ext>
            </a:extLst>
          </p:cNvPr>
          <p:cNvGrpSpPr/>
          <p:nvPr/>
        </p:nvGrpSpPr>
        <p:grpSpPr>
          <a:xfrm>
            <a:off x="5285071" y="1611665"/>
            <a:ext cx="2425461" cy="812041"/>
            <a:chOff x="6219908" y="1435395"/>
            <a:chExt cx="2425461" cy="81204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B57E32-ED8E-47ED-AADF-1FED86A7203B}"/>
                </a:ext>
              </a:extLst>
            </p:cNvPr>
            <p:cNvSpPr/>
            <p:nvPr/>
          </p:nvSpPr>
          <p:spPr>
            <a:xfrm>
              <a:off x="6602681" y="1435395"/>
              <a:ext cx="2042688" cy="8120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SUPERCLASS OF CAT, DOG, &amp; PUG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30BAC3-6167-45EB-8DDF-A925EF31BEFD}"/>
                </a:ext>
              </a:extLst>
            </p:cNvPr>
            <p:cNvCxnSpPr/>
            <p:nvPr/>
          </p:nvCxnSpPr>
          <p:spPr>
            <a:xfrm flipH="1">
              <a:off x="6219908" y="1679730"/>
              <a:ext cx="38277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8C708C-A908-41A4-8C7B-6CAB4844A1E0}"/>
              </a:ext>
            </a:extLst>
          </p:cNvPr>
          <p:cNvGrpSpPr/>
          <p:nvPr/>
        </p:nvGrpSpPr>
        <p:grpSpPr>
          <a:xfrm>
            <a:off x="2399126" y="3967008"/>
            <a:ext cx="2400278" cy="1387190"/>
            <a:chOff x="3333963" y="3790738"/>
            <a:chExt cx="2400278" cy="138719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77E7BE1-9805-4300-9700-A862BC7F3D3D}"/>
                </a:ext>
              </a:extLst>
            </p:cNvPr>
            <p:cNvGrpSpPr/>
            <p:nvPr/>
          </p:nvGrpSpPr>
          <p:grpSpPr>
            <a:xfrm>
              <a:off x="3333963" y="3790738"/>
              <a:ext cx="2332355" cy="509787"/>
              <a:chOff x="3214437" y="3679509"/>
              <a:chExt cx="2332355" cy="50978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A859F4-FA53-4C15-A1A9-0CEF692654B1}"/>
                  </a:ext>
                </a:extLst>
              </p:cNvPr>
              <p:cNvGrpSpPr/>
              <p:nvPr/>
            </p:nvGrpSpPr>
            <p:grpSpPr>
              <a:xfrm>
                <a:off x="3214437" y="3679509"/>
                <a:ext cx="1949582" cy="509787"/>
                <a:chOff x="5837135" y="1435395"/>
                <a:chExt cx="1949582" cy="509787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59FC793-362C-4C9E-9AB4-81B3ABCECF71}"/>
                    </a:ext>
                  </a:extLst>
                </p:cNvPr>
                <p:cNvSpPr/>
                <p:nvPr/>
              </p:nvSpPr>
              <p:spPr>
                <a:xfrm>
                  <a:off x="6219908" y="1435395"/>
                  <a:ext cx="1566809" cy="509787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SUBCLASSES OF ANIMAL</a:t>
                  </a: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C75EF126-2A8F-4023-85CE-DF9CCCFEC8FC}"/>
                    </a:ext>
                  </a:extLst>
                </p:cNvPr>
                <p:cNvCxnSpPr/>
                <p:nvPr/>
              </p:nvCxnSpPr>
              <p:spPr>
                <a:xfrm flipH="1">
                  <a:off x="5837135" y="1701352"/>
                  <a:ext cx="382773" cy="0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2B0E5FB-AC7F-49CD-A126-0095AF8A7A26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5164019" y="3934403"/>
                <a:ext cx="382773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88C37CA-5069-40CC-A683-7242B700E853}"/>
                </a:ext>
              </a:extLst>
            </p:cNvPr>
            <p:cNvCxnSpPr>
              <a:cxnSpLocks/>
            </p:cNvCxnSpPr>
            <p:nvPr/>
          </p:nvCxnSpPr>
          <p:spPr>
            <a:xfrm>
              <a:off x="4568064" y="4300525"/>
              <a:ext cx="1166177" cy="87740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BE8871-50A0-41D4-B180-29F06D45DB7B}"/>
              </a:ext>
            </a:extLst>
          </p:cNvPr>
          <p:cNvGrpSpPr/>
          <p:nvPr/>
        </p:nvGrpSpPr>
        <p:grpSpPr>
          <a:xfrm>
            <a:off x="6606714" y="3385743"/>
            <a:ext cx="2425461" cy="812041"/>
            <a:chOff x="7817354" y="2970562"/>
            <a:chExt cx="2425461" cy="8120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451B5E-F0EB-4955-8743-FAC3AEEDDF57}"/>
                </a:ext>
              </a:extLst>
            </p:cNvPr>
            <p:cNvSpPr/>
            <p:nvPr/>
          </p:nvSpPr>
          <p:spPr>
            <a:xfrm>
              <a:off x="8200127" y="2970562"/>
              <a:ext cx="2042688" cy="8120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SUPERCLASS OF PUG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DC2F1A1-5372-4E17-BE01-F4F0CBB23745}"/>
                </a:ext>
              </a:extLst>
            </p:cNvPr>
            <p:cNvCxnSpPr/>
            <p:nvPr/>
          </p:nvCxnSpPr>
          <p:spPr>
            <a:xfrm flipH="1">
              <a:off x="7817354" y="3390929"/>
              <a:ext cx="38277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6A1C7A6-C8C6-48CF-859C-44E26BF62C5E}"/>
              </a:ext>
            </a:extLst>
          </p:cNvPr>
          <p:cNvGrpSpPr/>
          <p:nvPr/>
        </p:nvGrpSpPr>
        <p:grpSpPr>
          <a:xfrm>
            <a:off x="6636918" y="5159998"/>
            <a:ext cx="2042688" cy="812041"/>
            <a:chOff x="7817354" y="2970562"/>
            <a:chExt cx="2425461" cy="81204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C05A90B-9CE3-49B3-A7AF-F1F5135979C7}"/>
                </a:ext>
              </a:extLst>
            </p:cNvPr>
            <p:cNvSpPr/>
            <p:nvPr/>
          </p:nvSpPr>
          <p:spPr>
            <a:xfrm>
              <a:off x="8200127" y="2970562"/>
              <a:ext cx="2042688" cy="81204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SUBCLASS OF DOG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30B0C8B-CBB6-426A-9023-00BC2BAB140A}"/>
                </a:ext>
              </a:extLst>
            </p:cNvPr>
            <p:cNvCxnSpPr/>
            <p:nvPr/>
          </p:nvCxnSpPr>
          <p:spPr>
            <a:xfrm flipH="1">
              <a:off x="7817354" y="3390929"/>
              <a:ext cx="38277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Google Shape;303;p28">
            <a:extLst>
              <a:ext uri="{FF2B5EF4-FFF2-40B4-BE49-F238E27FC236}">
                <a16:creationId xmlns:a16="http://schemas.microsoft.com/office/drawing/2014/main" id="{B2FB7CA4-A75B-406F-AA15-E87225D21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720" y="4914250"/>
            <a:ext cx="3826061" cy="18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/>
              <a:t>Subclasses of animal have a name and age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/>
              <a:t>Subclasses of dog can bark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000" dirty="0"/>
              <a:t>Pugs have a name, age, and can bark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094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03F-DE3D-4F33-B6E3-C70EB3C6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C2011-059E-4345-86D9-8E6015D46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2" y="1481446"/>
            <a:ext cx="3883646" cy="5100107"/>
          </a:xfrm>
        </p:spPr>
        <p:txBody>
          <a:bodyPr/>
          <a:lstStyle/>
          <a:p>
            <a:r>
              <a:rPr lang="en-US" sz="2400" dirty="0"/>
              <a:t>Create a parent class</a:t>
            </a:r>
          </a:p>
          <a:p>
            <a:pPr lvl="1"/>
            <a:r>
              <a:rPr lang="en-US" sz="2000" dirty="0"/>
              <a:t>Give the parent state and behavior that you want passed down </a:t>
            </a:r>
          </a:p>
          <a:p>
            <a:r>
              <a:rPr lang="en-US" sz="2400" dirty="0"/>
              <a:t>Create subclasses</a:t>
            </a:r>
          </a:p>
          <a:p>
            <a:pPr lvl="1"/>
            <a:r>
              <a:rPr lang="en-US" sz="2000" dirty="0"/>
              <a:t>Use the </a:t>
            </a:r>
            <a:r>
              <a:rPr lang="en-US" sz="2000" b="1" dirty="0"/>
              <a:t>extends</a:t>
            </a:r>
            <a:r>
              <a:rPr lang="en-US" sz="2000" dirty="0"/>
              <a:t> keyword in the class definition and specify the superclass</a:t>
            </a:r>
          </a:p>
          <a:p>
            <a:r>
              <a:rPr lang="en-US" sz="2400" dirty="0"/>
              <a:t>Subclasses can have their own specific state and behavior as well as inherited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7D1BE-1CAA-47DD-9702-DF10C1F7CF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A63F73-C6B0-4AC0-BE43-88366FE0AB25}"/>
              </a:ext>
            </a:extLst>
          </p:cNvPr>
          <p:cNvGrpSpPr/>
          <p:nvPr/>
        </p:nvGrpSpPr>
        <p:grpSpPr>
          <a:xfrm>
            <a:off x="4250176" y="1401688"/>
            <a:ext cx="4532234" cy="5144586"/>
            <a:chOff x="4260808" y="1584251"/>
            <a:chExt cx="4532234" cy="51445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89F0C9-B1BF-4629-B87E-BB1705B5C6D8}"/>
                </a:ext>
              </a:extLst>
            </p:cNvPr>
            <p:cNvSpPr/>
            <p:nvPr/>
          </p:nvSpPr>
          <p:spPr>
            <a:xfrm>
              <a:off x="4260809" y="1935126"/>
              <a:ext cx="2083982" cy="181659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Animal {</a:t>
              </a:r>
            </a:p>
            <a:p>
              <a:endParaRPr lang="en-US" b="1" dirty="0"/>
            </a:p>
            <a:p>
              <a:r>
                <a:rPr lang="en-US" b="1" dirty="0"/>
                <a:t>public String name;</a:t>
              </a:r>
            </a:p>
            <a:p>
              <a:r>
                <a:rPr lang="en-US" b="1" dirty="0"/>
                <a:t>public int age;</a:t>
              </a:r>
            </a:p>
            <a:p>
              <a:endParaRPr lang="en-US" b="1" dirty="0"/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F2B94E-1C5A-4D1E-850F-B8F3C036B984}"/>
                </a:ext>
              </a:extLst>
            </p:cNvPr>
            <p:cNvSpPr/>
            <p:nvPr/>
          </p:nvSpPr>
          <p:spPr>
            <a:xfrm>
              <a:off x="6709060" y="1935124"/>
              <a:ext cx="2083982" cy="1816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Dog extends Animal {</a:t>
              </a:r>
            </a:p>
            <a:p>
              <a:endParaRPr lang="en-US" b="1" dirty="0"/>
            </a:p>
            <a:p>
              <a:r>
                <a:rPr lang="en-US" b="1" dirty="0"/>
                <a:t>bark();</a:t>
              </a:r>
            </a:p>
            <a:p>
              <a:endParaRPr lang="en-US" b="1" dirty="0"/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F38C60-2FF0-45E4-A637-F71ED8DF8A10}"/>
                </a:ext>
              </a:extLst>
            </p:cNvPr>
            <p:cNvSpPr/>
            <p:nvPr/>
          </p:nvSpPr>
          <p:spPr>
            <a:xfrm>
              <a:off x="4260808" y="4380614"/>
              <a:ext cx="4532233" cy="23482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Main {</a:t>
              </a:r>
            </a:p>
            <a:p>
              <a:r>
                <a:rPr lang="en-US" b="1" dirty="0"/>
                <a:t>      public static void main(String[] args) {</a:t>
              </a:r>
            </a:p>
            <a:p>
              <a:endParaRPr lang="en-US" b="1" dirty="0"/>
            </a:p>
            <a:p>
              <a:r>
                <a:rPr lang="en-US" b="1" dirty="0"/>
                <a:t>            Dog </a:t>
              </a:r>
              <a:r>
                <a:rPr lang="en-US" b="1" dirty="0" err="1"/>
                <a:t>dog</a:t>
              </a:r>
              <a:r>
                <a:rPr lang="en-US" b="1" dirty="0"/>
                <a:t> = new Dog();</a:t>
              </a:r>
            </a:p>
            <a:p>
              <a:r>
                <a:rPr lang="en-US" b="1" dirty="0"/>
                <a:t>            dog.name = “Fido”;</a:t>
              </a:r>
            </a:p>
            <a:p>
              <a:r>
                <a:rPr lang="en-US" b="1" dirty="0"/>
                <a:t>            </a:t>
              </a:r>
              <a:r>
                <a:rPr lang="en-US" b="1" dirty="0" err="1"/>
                <a:t>dog.age</a:t>
              </a:r>
              <a:r>
                <a:rPr lang="en-US" b="1" dirty="0"/>
                <a:t> = 5;</a:t>
              </a:r>
            </a:p>
            <a:p>
              <a:r>
                <a:rPr lang="en-US" b="1" dirty="0"/>
                <a:t>            </a:t>
              </a:r>
              <a:r>
                <a:rPr lang="en-US" b="1" dirty="0" err="1"/>
                <a:t>dog.bark</a:t>
              </a:r>
              <a:r>
                <a:rPr lang="en-US" b="1" dirty="0"/>
                <a:t>();</a:t>
              </a:r>
            </a:p>
            <a:p>
              <a:r>
                <a:rPr lang="en-US" b="1" dirty="0"/>
                <a:t>      </a:t>
              </a:r>
            </a:p>
            <a:p>
              <a:r>
                <a:rPr lang="en-US" b="1" dirty="0"/>
                <a:t>      }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E11BA0-C67C-4FB3-8D65-E9EBE53438DE}"/>
                </a:ext>
              </a:extLst>
            </p:cNvPr>
            <p:cNvSpPr txBox="1"/>
            <p:nvPr/>
          </p:nvSpPr>
          <p:spPr>
            <a:xfrm>
              <a:off x="4827181" y="1584251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PARENT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C7ED8D-2C07-4068-9D8B-3F11B0ED14B5}"/>
                </a:ext>
              </a:extLst>
            </p:cNvPr>
            <p:cNvSpPr txBox="1"/>
            <p:nvPr/>
          </p:nvSpPr>
          <p:spPr>
            <a:xfrm>
              <a:off x="7289225" y="1585442"/>
              <a:ext cx="732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CHILD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49F58-B1BC-481B-8206-BEEB7BAC8A75}"/>
                </a:ext>
              </a:extLst>
            </p:cNvPr>
            <p:cNvSpPr txBox="1"/>
            <p:nvPr/>
          </p:nvSpPr>
          <p:spPr>
            <a:xfrm>
              <a:off x="5208294" y="4011993"/>
              <a:ext cx="2637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 WITH MAIN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731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6C61-0FED-4699-AC68-86DDF1263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985A-AECE-45AD-A0CD-1EC620F5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604976"/>
            <a:ext cx="8826500" cy="3479911"/>
          </a:xfrm>
        </p:spPr>
        <p:txBody>
          <a:bodyPr/>
          <a:lstStyle/>
          <a:p>
            <a:pPr algn="ctr"/>
            <a:r>
              <a:rPr lang="en-US" sz="4800" dirty="0"/>
              <a:t>Object Class Methods</a:t>
            </a:r>
          </a:p>
        </p:txBody>
      </p:sp>
    </p:spTree>
    <p:extLst>
      <p:ext uri="{BB962C8B-B14F-4D97-AF65-F5344CB8AC3E}">
        <p14:creationId xmlns:p14="http://schemas.microsoft.com/office/powerpoint/2010/main" val="3719071520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1d101e-4460-4858-9884-bfff178b54d5" xsi:nil="true"/>
    <lcf76f155ced4ddcb4097134ff3c332f xmlns="ac103a19-bdf8-418d-b382-e3e7aee689c4">
      <Terms xmlns="http://schemas.microsoft.com/office/infopath/2007/PartnerControls"/>
    </lcf76f155ced4ddcb4097134ff3c332f>
    <MediaLengthInSeconds xmlns="ac103a19-bdf8-418d-b382-e3e7aee689c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018D70E7314A8DC75BB2B3207420" ma:contentTypeVersion="14" ma:contentTypeDescription="Create a new document." ma:contentTypeScope="" ma:versionID="a3635696d09a34d5a22d73ae6f0fe851">
  <xsd:schema xmlns:xsd="http://www.w3.org/2001/XMLSchema" xmlns:xs="http://www.w3.org/2001/XMLSchema" xmlns:p="http://schemas.microsoft.com/office/2006/metadata/properties" xmlns:ns2="ac103a19-bdf8-418d-b382-e3e7aee689c4" xmlns:ns3="b21d101e-4460-4858-9884-bfff178b54d5" targetNamespace="http://schemas.microsoft.com/office/2006/metadata/properties" ma:root="true" ma:fieldsID="03dd7fa0ed52207055fdfd3c24649c3b" ns2:_="" ns3:_="">
    <xsd:import namespace="ac103a19-bdf8-418d-b382-e3e7aee689c4"/>
    <xsd:import namespace="b21d101e-4460-4858-9884-bfff178b54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03a19-bdf8-418d-b382-e3e7aee68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d101e-4460-4858-9884-bfff178b54d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3b28fa3-84d6-48f2-a274-a150a8e20807}" ma:internalName="TaxCatchAll" ma:showField="CatchAllData" ma:web="b21d101e-4460-4858-9884-bfff178b54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8A2B76-5876-475B-9F2F-10E28D00F4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B511719-E348-4051-8560-7F6888430F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FA7754-7111-4504-B0DF-575374EBE87C}"/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1078</Words>
  <Application>Microsoft Office PowerPoint</Application>
  <PresentationFormat>On-screen Show (4:3)</PresentationFormat>
  <Paragraphs>197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2_Custom Design</vt:lpstr>
      <vt:lpstr>The Object Class and Inheritance</vt:lpstr>
      <vt:lpstr>Key Topics</vt:lpstr>
      <vt:lpstr>PowerPoint Presentation</vt:lpstr>
      <vt:lpstr>***4 Pillars of Object Oriented Programming***</vt:lpstr>
      <vt:lpstr>PowerPoint Presentation</vt:lpstr>
      <vt:lpstr>Inheritance and its Uses</vt:lpstr>
      <vt:lpstr>Inheritance Chain Visualized</vt:lpstr>
      <vt:lpstr>Using Inheritance</vt:lpstr>
      <vt:lpstr>PowerPoint Presentation</vt:lpstr>
      <vt:lpstr>The Object Class</vt:lpstr>
      <vt:lpstr>Object Class Methods</vt:lpstr>
      <vt:lpstr>toString() method</vt:lpstr>
      <vt:lpstr>PowerPoint Presentation</vt:lpstr>
      <vt:lpstr>Class Relationships</vt:lpstr>
      <vt:lpstr>Is-A vs Has-A Relationships</vt:lpstr>
      <vt:lpstr>IS-A</vt:lpstr>
      <vt:lpstr>HAS-A</vt:lpstr>
      <vt:lpstr>Relationships Define Structure</vt:lpstr>
      <vt:lpstr>Contract</vt:lpstr>
      <vt:lpstr>What happens to unused objects?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Abstract Classes</dc:title>
  <cp:lastModifiedBy>Cynthia Enciso</cp:lastModifiedBy>
  <cp:revision>24</cp:revision>
  <dcterms:modified xsi:type="dcterms:W3CDTF">2022-05-13T18:55:05Z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0x0101009ECA018D70E7314A8DC75BB2B3207420</vt:lpwstr>
  </property>
  <property fmtid="{D5CDD505-2E9C-101B-9397-08002B2CF9AE}" pid="3" name="Order">
    <vt:r8>107300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