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4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  <p:sldMasterId id="2147483662" r:id="rId2"/>
  </p:sldMasterIdLst>
  <p:notesMasterIdLst>
    <p:notesMasterId r:id="rId36"/>
  </p:notesMasterIdLst>
  <p:sldIdLst>
    <p:sldId id="256" r:id="rId3"/>
    <p:sldId id="297" r:id="rId4"/>
    <p:sldId id="299" r:id="rId5"/>
    <p:sldId id="293" r:id="rId6"/>
    <p:sldId id="291" r:id="rId7"/>
    <p:sldId id="287" r:id="rId8"/>
    <p:sldId id="295" r:id="rId9"/>
    <p:sldId id="300" r:id="rId10"/>
    <p:sldId id="262" r:id="rId11"/>
    <p:sldId id="288" r:id="rId12"/>
    <p:sldId id="258" r:id="rId13"/>
    <p:sldId id="301" r:id="rId14"/>
    <p:sldId id="268" r:id="rId15"/>
    <p:sldId id="292" r:id="rId16"/>
    <p:sldId id="273" r:id="rId17"/>
    <p:sldId id="264" r:id="rId18"/>
    <p:sldId id="302" r:id="rId19"/>
    <p:sldId id="260" r:id="rId20"/>
    <p:sldId id="290" r:id="rId21"/>
    <p:sldId id="261" r:id="rId22"/>
    <p:sldId id="303" r:id="rId23"/>
    <p:sldId id="274" r:id="rId24"/>
    <p:sldId id="275" r:id="rId25"/>
    <p:sldId id="276" r:id="rId26"/>
    <p:sldId id="286" r:id="rId27"/>
    <p:sldId id="304" r:id="rId28"/>
    <p:sldId id="277" r:id="rId29"/>
    <p:sldId id="280" r:id="rId30"/>
    <p:sldId id="259" r:id="rId31"/>
    <p:sldId id="269" r:id="rId32"/>
    <p:sldId id="281" r:id="rId33"/>
    <p:sldId id="298" r:id="rId34"/>
    <p:sldId id="265" r:id="rId35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fice Revature E" initials="ORE" lastIdx="1" clrIdx="0">
    <p:extLst>
      <p:ext uri="{19B8F6BF-5375-455C-9EA6-DF929625EA0E}">
        <p15:presenceInfo xmlns:p15="http://schemas.microsoft.com/office/powerpoint/2012/main" userId="S::office-365-25-e-07092019@revature.com::81657850-a7d6-4a47-85bd-a6fa7396c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A25"/>
    <a:srgbClr val="FEF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DE6C85-A457-4DF8-8C41-3FDE1C9F3FDB}" v="1616" dt="2021-12-01T21:22:46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57B3FDAC-A099-4C30-9E2F-74031ABC03AE}"/>
    <pc:docChg chg="undo custSel addSld modSld sldOrd">
      <pc:chgData name="Cynthia Enciso" userId="7915927f-c5cf-4e1f-876d-e79882ad52fa" providerId="ADAL" clId="{57B3FDAC-A099-4C30-9E2F-74031ABC03AE}" dt="2021-10-19T21:37:03.365" v="1181" actId="1076"/>
      <pc:docMkLst>
        <pc:docMk/>
      </pc:docMkLst>
      <pc:sldChg chg="modSp mod modAnim">
        <pc:chgData name="Cynthia Enciso" userId="7915927f-c5cf-4e1f-876d-e79882ad52fa" providerId="ADAL" clId="{57B3FDAC-A099-4C30-9E2F-74031ABC03AE}" dt="2021-08-03T19:03:30.910" v="650" actId="20577"/>
        <pc:sldMkLst>
          <pc:docMk/>
          <pc:sldMk cId="0" sldId="262"/>
        </pc:sldMkLst>
        <pc:spChg chg="mod">
          <ac:chgData name="Cynthia Enciso" userId="7915927f-c5cf-4e1f-876d-e79882ad52fa" providerId="ADAL" clId="{57B3FDAC-A099-4C30-9E2F-74031ABC03AE}" dt="2021-08-03T19:03:17.170" v="648" actId="1076"/>
          <ac:spMkLst>
            <pc:docMk/>
            <pc:sldMk cId="0" sldId="262"/>
            <ac:spMk id="2" creationId="{765241DC-570A-4475-9087-5A43F8527902}"/>
          </ac:spMkLst>
        </pc:spChg>
        <pc:spChg chg="mod">
          <ac:chgData name="Cynthia Enciso" userId="7915927f-c5cf-4e1f-876d-e79882ad52fa" providerId="ADAL" clId="{57B3FDAC-A099-4C30-9E2F-74031ABC03AE}" dt="2021-08-03T19:03:12.835" v="647" actId="1076"/>
          <ac:spMkLst>
            <pc:docMk/>
            <pc:sldMk cId="0" sldId="262"/>
            <ac:spMk id="3" creationId="{8F86191B-7B9C-458C-AAFA-300CB47F384A}"/>
          </ac:spMkLst>
        </pc:spChg>
        <pc:spChg chg="mod">
          <ac:chgData name="Cynthia Enciso" userId="7915927f-c5cf-4e1f-876d-e79882ad52fa" providerId="ADAL" clId="{57B3FDAC-A099-4C30-9E2F-74031ABC03AE}" dt="2021-08-03T19:03:17.170" v="648" actId="1076"/>
          <ac:spMkLst>
            <pc:docMk/>
            <pc:sldMk cId="0" sldId="262"/>
            <ac:spMk id="7" creationId="{9B9EA28E-3733-4345-9D30-6EAAD696BB8D}"/>
          </ac:spMkLst>
        </pc:spChg>
        <pc:spChg chg="mod">
          <ac:chgData name="Cynthia Enciso" userId="7915927f-c5cf-4e1f-876d-e79882ad52fa" providerId="ADAL" clId="{57B3FDAC-A099-4C30-9E2F-74031ABC03AE}" dt="2021-08-03T19:03:30.910" v="650" actId="20577"/>
          <ac:spMkLst>
            <pc:docMk/>
            <pc:sldMk cId="0" sldId="262"/>
            <ac:spMk id="254" creationId="{00000000-0000-0000-0000-000000000000}"/>
          </ac:spMkLst>
        </pc:spChg>
      </pc:sldChg>
      <pc:sldChg chg="addSp modSp mod">
        <pc:chgData name="Cynthia Enciso" userId="7915927f-c5cf-4e1f-876d-e79882ad52fa" providerId="ADAL" clId="{57B3FDAC-A099-4C30-9E2F-74031ABC03AE}" dt="2021-10-19T21:23:31.518" v="1157" actId="20577"/>
        <pc:sldMkLst>
          <pc:docMk/>
          <pc:sldMk cId="1047252517" sldId="268"/>
        </pc:sldMkLst>
        <pc:spChg chg="add mod">
          <ac:chgData name="Cynthia Enciso" userId="7915927f-c5cf-4e1f-876d-e79882ad52fa" providerId="ADAL" clId="{57B3FDAC-A099-4C30-9E2F-74031ABC03AE}" dt="2021-10-19T21:23:31.518" v="1157" actId="20577"/>
          <ac:spMkLst>
            <pc:docMk/>
            <pc:sldMk cId="1047252517" sldId="268"/>
            <ac:spMk id="2" creationId="{5805D27A-0584-4ECC-9655-3F95831D3F4F}"/>
          </ac:spMkLst>
        </pc:spChg>
        <pc:spChg chg="mod">
          <ac:chgData name="Cynthia Enciso" userId="7915927f-c5cf-4e1f-876d-e79882ad52fa" providerId="ADAL" clId="{57B3FDAC-A099-4C30-9E2F-74031ABC03AE}" dt="2021-08-03T19:05:52.608" v="651" actId="113"/>
          <ac:spMkLst>
            <pc:docMk/>
            <pc:sldMk cId="1047252517" sldId="268"/>
            <ac:spMk id="254" creationId="{00000000-0000-0000-0000-000000000000}"/>
          </ac:spMkLst>
        </pc:spChg>
      </pc:sldChg>
      <pc:sldChg chg="modSp">
        <pc:chgData name="Cynthia Enciso" userId="7915927f-c5cf-4e1f-876d-e79882ad52fa" providerId="ADAL" clId="{57B3FDAC-A099-4C30-9E2F-74031ABC03AE}" dt="2021-08-03T21:53:36.673" v="767" actId="113"/>
        <pc:sldMkLst>
          <pc:docMk/>
          <pc:sldMk cId="4211943614" sldId="269"/>
        </pc:sldMkLst>
        <pc:spChg chg="mod">
          <ac:chgData name="Cynthia Enciso" userId="7915927f-c5cf-4e1f-876d-e79882ad52fa" providerId="ADAL" clId="{57B3FDAC-A099-4C30-9E2F-74031ABC03AE}" dt="2021-08-03T21:53:36.673" v="767" actId="113"/>
          <ac:spMkLst>
            <pc:docMk/>
            <pc:sldMk cId="4211943614" sldId="269"/>
            <ac:spMk id="6" creationId="{6213E414-C883-402E-BFDF-261DCEE9F399}"/>
          </ac:spMkLst>
        </pc:spChg>
      </pc:sldChg>
      <pc:sldChg chg="modSp">
        <pc:chgData name="Cynthia Enciso" userId="7915927f-c5cf-4e1f-876d-e79882ad52fa" providerId="ADAL" clId="{57B3FDAC-A099-4C30-9E2F-74031ABC03AE}" dt="2021-08-03T19:06:11.363" v="652" actId="113"/>
        <pc:sldMkLst>
          <pc:docMk/>
          <pc:sldMk cId="1151404171" sldId="273"/>
        </pc:sldMkLst>
        <pc:spChg chg="mod">
          <ac:chgData name="Cynthia Enciso" userId="7915927f-c5cf-4e1f-876d-e79882ad52fa" providerId="ADAL" clId="{57B3FDAC-A099-4C30-9E2F-74031ABC03AE}" dt="2021-08-03T19:06:11.363" v="652" actId="113"/>
          <ac:spMkLst>
            <pc:docMk/>
            <pc:sldMk cId="1151404171" sldId="273"/>
            <ac:spMk id="219" creationId="{00000000-0000-0000-0000-000000000000}"/>
          </ac:spMkLst>
        </pc:spChg>
      </pc:sldChg>
      <pc:sldChg chg="modSp">
        <pc:chgData name="Cynthia Enciso" userId="7915927f-c5cf-4e1f-876d-e79882ad52fa" providerId="ADAL" clId="{57B3FDAC-A099-4C30-9E2F-74031ABC03AE}" dt="2021-09-14T20:26:22.237" v="1038" actId="20577"/>
        <pc:sldMkLst>
          <pc:docMk/>
          <pc:sldMk cId="2537260911" sldId="275"/>
        </pc:sldMkLst>
        <pc:spChg chg="mod">
          <ac:chgData name="Cynthia Enciso" userId="7915927f-c5cf-4e1f-876d-e79882ad52fa" providerId="ADAL" clId="{57B3FDAC-A099-4C30-9E2F-74031ABC03AE}" dt="2021-09-14T20:26:22.237" v="1038" actId="20577"/>
          <ac:spMkLst>
            <pc:docMk/>
            <pc:sldMk cId="2537260911" sldId="275"/>
            <ac:spMk id="7" creationId="{12482C9E-ECDB-4D4D-91C7-DABB0566AC48}"/>
          </ac:spMkLst>
        </pc:spChg>
      </pc:sldChg>
      <pc:sldChg chg="modSp">
        <pc:chgData name="Cynthia Enciso" userId="7915927f-c5cf-4e1f-876d-e79882ad52fa" providerId="ADAL" clId="{57B3FDAC-A099-4C30-9E2F-74031ABC03AE}" dt="2021-08-03T21:47:12.029" v="765" actId="113"/>
        <pc:sldMkLst>
          <pc:docMk/>
          <pc:sldMk cId="2619193144" sldId="276"/>
        </pc:sldMkLst>
        <pc:spChg chg="mod">
          <ac:chgData name="Cynthia Enciso" userId="7915927f-c5cf-4e1f-876d-e79882ad52fa" providerId="ADAL" clId="{57B3FDAC-A099-4C30-9E2F-74031ABC03AE}" dt="2021-08-03T21:47:12.029" v="765" actId="113"/>
          <ac:spMkLst>
            <pc:docMk/>
            <pc:sldMk cId="2619193144" sldId="276"/>
            <ac:spMk id="7" creationId="{12482C9E-ECDB-4D4D-91C7-DABB0566AC48}"/>
          </ac:spMkLst>
        </pc:spChg>
      </pc:sldChg>
      <pc:sldChg chg="modSp mod">
        <pc:chgData name="Cynthia Enciso" userId="7915927f-c5cf-4e1f-876d-e79882ad52fa" providerId="ADAL" clId="{57B3FDAC-A099-4C30-9E2F-74031ABC03AE}" dt="2021-08-03T19:19:16.932" v="714" actId="14100"/>
        <pc:sldMkLst>
          <pc:docMk/>
          <pc:sldMk cId="3975998382" sldId="277"/>
        </pc:sldMkLst>
        <pc:spChg chg="mod">
          <ac:chgData name="Cynthia Enciso" userId="7915927f-c5cf-4e1f-876d-e79882ad52fa" providerId="ADAL" clId="{57B3FDAC-A099-4C30-9E2F-74031ABC03AE}" dt="2021-08-03T19:19:16.932" v="714" actId="14100"/>
          <ac:spMkLst>
            <pc:docMk/>
            <pc:sldMk cId="3975998382" sldId="277"/>
            <ac:spMk id="6" creationId="{5F432F7D-869B-4BFF-AAA1-32D2A0A2CAAB}"/>
          </ac:spMkLst>
        </pc:spChg>
      </pc:sldChg>
      <pc:sldChg chg="modSp">
        <pc:chgData name="Cynthia Enciso" userId="7915927f-c5cf-4e1f-876d-e79882ad52fa" providerId="ADAL" clId="{57B3FDAC-A099-4C30-9E2F-74031ABC03AE}" dt="2021-08-03T21:53:39.875" v="768" actId="113"/>
        <pc:sldMkLst>
          <pc:docMk/>
          <pc:sldMk cId="2406463724" sldId="281"/>
        </pc:sldMkLst>
        <pc:spChg chg="mod">
          <ac:chgData name="Cynthia Enciso" userId="7915927f-c5cf-4e1f-876d-e79882ad52fa" providerId="ADAL" clId="{57B3FDAC-A099-4C30-9E2F-74031ABC03AE}" dt="2021-08-03T21:53:39.875" v="768" actId="113"/>
          <ac:spMkLst>
            <pc:docMk/>
            <pc:sldMk cId="2406463724" sldId="281"/>
            <ac:spMk id="6" creationId="{6213E414-C883-402E-BFDF-261DCEE9F399}"/>
          </ac:spMkLst>
        </pc:spChg>
      </pc:sldChg>
      <pc:sldChg chg="modSp ord">
        <pc:chgData name="Cynthia Enciso" userId="7915927f-c5cf-4e1f-876d-e79882ad52fa" providerId="ADAL" clId="{57B3FDAC-A099-4C30-9E2F-74031ABC03AE}" dt="2021-09-14T20:24:58.130" v="1033"/>
        <pc:sldMkLst>
          <pc:docMk/>
          <pc:sldMk cId="684893027" sldId="283"/>
        </pc:sldMkLst>
        <pc:spChg chg="mod">
          <ac:chgData name="Cynthia Enciso" userId="7915927f-c5cf-4e1f-876d-e79882ad52fa" providerId="ADAL" clId="{57B3FDAC-A099-4C30-9E2F-74031ABC03AE}" dt="2021-08-03T19:15:58.019" v="711" actId="113"/>
          <ac:spMkLst>
            <pc:docMk/>
            <pc:sldMk cId="684893027" sldId="283"/>
            <ac:spMk id="6" creationId="{6213E414-C883-402E-BFDF-261DCEE9F399}"/>
          </ac:spMkLst>
        </pc:spChg>
      </pc:sldChg>
      <pc:sldChg chg="modSp">
        <pc:chgData name="Cynthia Enciso" userId="7915927f-c5cf-4e1f-876d-e79882ad52fa" providerId="ADAL" clId="{57B3FDAC-A099-4C30-9E2F-74031ABC03AE}" dt="2021-08-03T21:47:21.430" v="766" actId="113"/>
        <pc:sldMkLst>
          <pc:docMk/>
          <pc:sldMk cId="1443225490" sldId="286"/>
        </pc:sldMkLst>
        <pc:spChg chg="mod">
          <ac:chgData name="Cynthia Enciso" userId="7915927f-c5cf-4e1f-876d-e79882ad52fa" providerId="ADAL" clId="{57B3FDAC-A099-4C30-9E2F-74031ABC03AE}" dt="2021-08-03T21:47:21.430" v="766" actId="113"/>
          <ac:spMkLst>
            <pc:docMk/>
            <pc:sldMk cId="1443225490" sldId="286"/>
            <ac:spMk id="7" creationId="{83573741-B404-43AC-8347-06DEDA1EFF2F}"/>
          </ac:spMkLst>
        </pc:spChg>
      </pc:sldChg>
      <pc:sldChg chg="addSp delSp modSp mod ord">
        <pc:chgData name="Cynthia Enciso" userId="7915927f-c5cf-4e1f-876d-e79882ad52fa" providerId="ADAL" clId="{57B3FDAC-A099-4C30-9E2F-74031ABC03AE}" dt="2021-09-14T21:07:09.338" v="1065" actId="1076"/>
        <pc:sldMkLst>
          <pc:docMk/>
          <pc:sldMk cId="3383632281" sldId="287"/>
        </pc:sldMkLst>
        <pc:spChg chg="mod">
          <ac:chgData name="Cynthia Enciso" userId="7915927f-c5cf-4e1f-876d-e79882ad52fa" providerId="ADAL" clId="{57B3FDAC-A099-4C30-9E2F-74031ABC03AE}" dt="2021-08-03T18:37:10.495" v="339" actId="20577"/>
          <ac:spMkLst>
            <pc:docMk/>
            <pc:sldMk cId="3383632281" sldId="287"/>
            <ac:spMk id="2" creationId="{DE8CCAB2-F112-43C9-BBDB-98E0A7438551}"/>
          </ac:spMkLst>
        </pc:spChg>
        <pc:spChg chg="mod">
          <ac:chgData name="Cynthia Enciso" userId="7915927f-c5cf-4e1f-876d-e79882ad52fa" providerId="ADAL" clId="{57B3FDAC-A099-4C30-9E2F-74031ABC03AE}" dt="2021-08-03T18:36:48.851" v="313" actId="255"/>
          <ac:spMkLst>
            <pc:docMk/>
            <pc:sldMk cId="3383632281" sldId="287"/>
            <ac:spMk id="3" creationId="{3CF5CE1E-7ACC-4DBD-BBFC-17239504A58C}"/>
          </ac:spMkLst>
        </pc:spChg>
        <pc:spChg chg="mod">
          <ac:chgData name="Cynthia Enciso" userId="7915927f-c5cf-4e1f-876d-e79882ad52fa" providerId="ADAL" clId="{57B3FDAC-A099-4C30-9E2F-74031ABC03AE}" dt="2021-08-03T18:22:32.402" v="11" actId="1076"/>
          <ac:spMkLst>
            <pc:docMk/>
            <pc:sldMk cId="3383632281" sldId="287"/>
            <ac:spMk id="26" creationId="{6EB2F5CB-67FA-4CBF-BDB3-462434719C65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46" creationId="{0D4E4604-E721-4A1D-AB0A-5C7B3B3C7043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47" creationId="{5F0E1258-247E-4131-9753-822B66EBC975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48" creationId="{A2E272B6-1DEA-4E08-98F5-7AF7D6EDCC3A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49" creationId="{488153F3-6D84-4834-B890-629FA06FEAE0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0" creationId="{E105EE7E-805C-4939-9C7A-C45C6AB971ED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1" creationId="{F0D9D636-572D-4A4A-884D-D55DA9BAC894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2" creationId="{0D9BA774-E466-4C72-84F2-081BC18857A2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3" creationId="{CCB3E214-A3BC-4CE5-B20A-475F035C0E90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4" creationId="{4EE1D2D3-E245-4787-B2B4-3C1D5E738501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6" creationId="{40C7A410-F79C-4759-BD20-0CC5C3AC4C9B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7" creationId="{3B537DC0-2B9D-452A-BED6-356B956E8F8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8" creationId="{72B41665-1A0D-4084-A3FD-2BB1F6528994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9" creationId="{EA1B90EF-901C-4371-9C78-5B37755312F3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0" creationId="{6739BAB1-575C-4DC8-8F32-A474F3E352E3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1" creationId="{70A6BD6E-5044-4F86-9264-E828577721E3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2" creationId="{5636FC5B-19A2-4748-9406-02319CD7DB5E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3" creationId="{845F9BC8-FAD8-4ADC-9270-355B1CC7A24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4" creationId="{2BD0866A-413D-4BC4-A404-607638E80FD0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5" creationId="{8610CB2F-E211-4403-B996-C58F35E6CE85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6" creationId="{A4BE1A6F-D200-424E-B0DA-1F88FCC1FC9D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7" creationId="{7862F654-5339-493B-A6BB-8718922B37AE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8" creationId="{89AB1FA1-CD3C-44F2-8889-586F70AF537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9" creationId="{FF8F6C53-0CC5-47C4-8482-57D6CA3DC9E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0" creationId="{0A44BB91-4B66-4BB2-A1E9-2A4C1DFAEA8A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1" creationId="{22A19264-818B-4169-9D13-F64B13F5454F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2" creationId="{1D102514-E0B8-4551-911B-454412AA618B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3" creationId="{FF3F15EF-A26E-4011-AEB4-97E9DDA8288A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4" creationId="{4CF4D9CA-05D3-4CED-B51D-7D2830B00FB9}"/>
          </ac:spMkLst>
        </pc:spChg>
        <pc:spChg chg="add del mod">
          <ac:chgData name="Cynthia Enciso" userId="7915927f-c5cf-4e1f-876d-e79882ad52fa" providerId="ADAL" clId="{57B3FDAC-A099-4C30-9E2F-74031ABC03AE}" dt="2021-08-03T21:06:52.875" v="730"/>
          <ac:spMkLst>
            <pc:docMk/>
            <pc:sldMk cId="3383632281" sldId="287"/>
            <ac:spMk id="74" creationId="{DA9E2044-7A41-4D0A-8BF0-9287B133607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5" creationId="{88EB0870-7419-4638-B78C-19C87B92A013}"/>
          </ac:spMkLst>
        </pc:spChg>
        <pc:spChg chg="add mod">
          <ac:chgData name="Cynthia Enciso" userId="7915927f-c5cf-4e1f-876d-e79882ad52fa" providerId="ADAL" clId="{57B3FDAC-A099-4C30-9E2F-74031ABC03AE}" dt="2021-08-03T21:10:12.122" v="732" actId="1076"/>
          <ac:spMkLst>
            <pc:docMk/>
            <pc:sldMk cId="3383632281" sldId="287"/>
            <ac:spMk id="76" creationId="{136779C8-514E-4221-A59A-0CCA109BA6CC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6" creationId="{1F71FB30-2CFA-46CD-A07B-C22F10C43638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7" creationId="{18F0810A-611F-4E60-A614-F79CD59B5AD1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8" creationId="{FC76D73C-17F6-4638-8974-1C7EC031ED9F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9" creationId="{5291F464-14BA-4FDB-8BCE-76858D27C485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0" creationId="{2D968A53-D514-4D82-AC71-956CC4E3A4FB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1" creationId="{39550105-EDE9-428B-ACB8-27FD6368AA24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2" creationId="{7A9E621E-418F-4DA0-AC69-78822E672994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3" creationId="{D0901924-C6C8-4417-9563-08944322364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4" creationId="{EF93A268-9459-4BB1-A382-3259F8F69DEA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5" creationId="{FF8C0863-7E03-4394-80BA-2BC730FE2B9B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6" creationId="{48B29EE9-BE8A-4A94-832E-969C90F618EB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7" creationId="{62F85491-294B-4FCF-AA4B-0E2C8A272793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8" creationId="{202359DC-EBCD-420E-A9F7-FDD727E20085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9" creationId="{27A7CCC4-5368-4FE3-8F22-22F34431489C}"/>
          </ac:spMkLst>
        </pc:spChg>
        <pc:spChg chg="mod">
          <ac:chgData name="Cynthia Enciso" userId="7915927f-c5cf-4e1f-876d-e79882ad52fa" providerId="ADAL" clId="{57B3FDAC-A099-4C30-9E2F-74031ABC03AE}" dt="2021-09-14T21:05:29.684" v="1043" actId="1076"/>
          <ac:spMkLst>
            <pc:docMk/>
            <pc:sldMk cId="3383632281" sldId="287"/>
            <ac:spMk id="105" creationId="{0925F858-EDEA-4BFF-AB60-6B7C5C180F69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06" creationId="{F5B9C6B9-4802-47AE-98E6-B3326F53E98E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07" creationId="{9A06F39E-BB9B-46CB-AD5C-9F715FCD441E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08" creationId="{C6D0AB8D-15D9-4030-8B6D-7682CB405A29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09" creationId="{9BAD3C67-9AFA-4DD4-B6F5-F730F26E9E48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0" creationId="{032F3E69-C2FE-4FBB-A680-71F1DE4632BA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1" creationId="{3077DBB7-A30A-4C3B-96F9-E047C88FB84A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2" creationId="{28873D87-2764-46D8-A182-BCCD8E9D204D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3" creationId="{CEDBFF2B-F718-4747-951E-417797BA58EB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4" creationId="{B6468F43-8067-4CB0-B781-6C6D5A90F8EF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5" creationId="{2C4876B3-C1BA-4F11-B9FC-668B7D2ED10E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6" creationId="{4DEA504C-34E6-4F5C-BFDF-B2677780C972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7" creationId="{D0784501-001A-4E09-837F-2775132454E9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8" creationId="{FAA6E399-A8BD-4610-BD51-F61B375E29E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9" creationId="{44BDBC32-E1E1-463B-B815-418A521B1DF5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20" creationId="{D566B92C-0ABB-4E3B-92C3-808293F74955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21" creationId="{71B76CCF-F32A-4C23-B126-AC4CE7A1734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22" creationId="{88CE009F-80EE-4F80-9D2A-E15264FDBB7E}"/>
          </ac:spMkLst>
        </pc:spChg>
        <pc:spChg chg="mod">
          <ac:chgData name="Cynthia Enciso" userId="7915927f-c5cf-4e1f-876d-e79882ad52fa" providerId="ADAL" clId="{57B3FDAC-A099-4C30-9E2F-74031ABC03AE}" dt="2021-08-03T18:37:33.330" v="344" actId="1076"/>
          <ac:spMkLst>
            <pc:docMk/>
            <pc:sldMk cId="3383632281" sldId="287"/>
            <ac:spMk id="123" creationId="{6691CFAC-D2FF-4306-AE70-0892176654BB}"/>
          </ac:spMkLst>
        </pc:spChg>
        <pc:spChg chg="mod">
          <ac:chgData name="Cynthia Enciso" userId="7915927f-c5cf-4e1f-876d-e79882ad52fa" providerId="ADAL" clId="{57B3FDAC-A099-4C30-9E2F-74031ABC03AE}" dt="2021-08-03T18:37:33.330" v="344" actId="1076"/>
          <ac:spMkLst>
            <pc:docMk/>
            <pc:sldMk cId="3383632281" sldId="287"/>
            <ac:spMk id="124" creationId="{0CA41D80-D3F0-489B-8FE6-21C46B0266EA}"/>
          </ac:spMkLst>
        </pc:spChg>
        <pc:spChg chg="mod">
          <ac:chgData name="Cynthia Enciso" userId="7915927f-c5cf-4e1f-876d-e79882ad52fa" providerId="ADAL" clId="{57B3FDAC-A099-4C30-9E2F-74031ABC03AE}" dt="2021-08-03T18:37:33.330" v="344" actId="1076"/>
          <ac:spMkLst>
            <pc:docMk/>
            <pc:sldMk cId="3383632281" sldId="287"/>
            <ac:spMk id="125" creationId="{21B558AA-D4FC-4C8E-B0B0-0C3D122E6924}"/>
          </ac:spMkLst>
        </pc:spChg>
        <pc:spChg chg="mod">
          <ac:chgData name="Cynthia Enciso" userId="7915927f-c5cf-4e1f-876d-e79882ad52fa" providerId="ADAL" clId="{57B3FDAC-A099-4C30-9E2F-74031ABC03AE}" dt="2021-08-03T18:37:33.330" v="344" actId="1076"/>
          <ac:spMkLst>
            <pc:docMk/>
            <pc:sldMk cId="3383632281" sldId="287"/>
            <ac:spMk id="126" creationId="{6C9137A2-0BA9-4B82-B048-773883627A4D}"/>
          </ac:spMkLst>
        </pc:spChg>
        <pc:spChg chg="mod">
          <ac:chgData name="Cynthia Enciso" userId="7915927f-c5cf-4e1f-876d-e79882ad52fa" providerId="ADAL" clId="{57B3FDAC-A099-4C30-9E2F-74031ABC03AE}" dt="2021-08-03T18:37:33.330" v="344" actId="1076"/>
          <ac:spMkLst>
            <pc:docMk/>
            <pc:sldMk cId="3383632281" sldId="287"/>
            <ac:spMk id="127" creationId="{1D0E6463-89CC-47B1-BCF6-E4D8C7E9CFEB}"/>
          </ac:spMkLst>
        </pc:spChg>
        <pc:spChg chg="mod">
          <ac:chgData name="Cynthia Enciso" userId="7915927f-c5cf-4e1f-876d-e79882ad52fa" providerId="ADAL" clId="{57B3FDAC-A099-4C30-9E2F-74031ABC03AE}" dt="2021-08-03T18:37:33.330" v="344" actId="1076"/>
          <ac:spMkLst>
            <pc:docMk/>
            <pc:sldMk cId="3383632281" sldId="287"/>
            <ac:spMk id="128" creationId="{D871A54F-F826-4114-88DD-896EDE8DAC78}"/>
          </ac:spMkLst>
        </pc:spChg>
        <pc:spChg chg="mod">
          <ac:chgData name="Cynthia Enciso" userId="7915927f-c5cf-4e1f-876d-e79882ad52fa" providerId="ADAL" clId="{57B3FDAC-A099-4C30-9E2F-74031ABC03AE}" dt="2021-08-03T18:37:33.330" v="344" actId="1076"/>
          <ac:spMkLst>
            <pc:docMk/>
            <pc:sldMk cId="3383632281" sldId="287"/>
            <ac:spMk id="129" creationId="{8283861A-B489-4B14-BDE2-10BA8DBFD9EE}"/>
          </ac:spMkLst>
        </pc:spChg>
        <pc:spChg chg="mod">
          <ac:chgData name="Cynthia Enciso" userId="7915927f-c5cf-4e1f-876d-e79882ad52fa" providerId="ADAL" clId="{57B3FDAC-A099-4C30-9E2F-74031ABC03AE}" dt="2021-09-14T21:06:06.565" v="1044" actId="1076"/>
          <ac:spMkLst>
            <pc:docMk/>
            <pc:sldMk cId="3383632281" sldId="287"/>
            <ac:spMk id="130" creationId="{5C3BA8EF-AFA7-4020-A630-5FA4D28734DD}"/>
          </ac:spMkLst>
        </pc:spChg>
        <pc:spChg chg="mod">
          <ac:chgData name="Cynthia Enciso" userId="7915927f-c5cf-4e1f-876d-e79882ad52fa" providerId="ADAL" clId="{57B3FDAC-A099-4C30-9E2F-74031ABC03AE}" dt="2021-09-14T21:06:09.254" v="1045" actId="1076"/>
          <ac:spMkLst>
            <pc:docMk/>
            <pc:sldMk cId="3383632281" sldId="287"/>
            <ac:spMk id="131" creationId="{2BEFB03D-4126-460F-B479-FA9D459A90F8}"/>
          </ac:spMkLst>
        </pc:spChg>
        <pc:spChg chg="del mod">
          <ac:chgData name="Cynthia Enciso" userId="7915927f-c5cf-4e1f-876d-e79882ad52fa" providerId="ADAL" clId="{57B3FDAC-A099-4C30-9E2F-74031ABC03AE}" dt="2021-08-03T18:45:15.025" v="424" actId="478"/>
          <ac:spMkLst>
            <pc:docMk/>
            <pc:sldMk cId="3383632281" sldId="287"/>
            <ac:spMk id="132" creationId="{A807C33B-9DD9-4818-89A4-1DA10DC6F2A8}"/>
          </ac:spMkLst>
        </pc:spChg>
        <pc:spChg chg="mod">
          <ac:chgData name="Cynthia Enciso" userId="7915927f-c5cf-4e1f-876d-e79882ad52fa" providerId="ADAL" clId="{57B3FDAC-A099-4C30-9E2F-74031ABC03AE}" dt="2021-09-14T21:06:23.304" v="1051" actId="1076"/>
          <ac:spMkLst>
            <pc:docMk/>
            <pc:sldMk cId="3383632281" sldId="287"/>
            <ac:spMk id="133" creationId="{D02C8D78-7017-463C-A1B5-9E44C38032AF}"/>
          </ac:spMkLst>
        </pc:spChg>
        <pc:spChg chg="mod">
          <ac:chgData name="Cynthia Enciso" userId="7915927f-c5cf-4e1f-876d-e79882ad52fa" providerId="ADAL" clId="{57B3FDAC-A099-4C30-9E2F-74031ABC03AE}" dt="2021-09-14T21:06:11.203" v="1046" actId="1076"/>
          <ac:spMkLst>
            <pc:docMk/>
            <pc:sldMk cId="3383632281" sldId="287"/>
            <ac:spMk id="134" creationId="{E079AB5B-52C4-4098-859C-AA1A32A87D76}"/>
          </ac:spMkLst>
        </pc:spChg>
        <pc:spChg chg="mod">
          <ac:chgData name="Cynthia Enciso" userId="7915927f-c5cf-4e1f-876d-e79882ad52fa" providerId="ADAL" clId="{57B3FDAC-A099-4C30-9E2F-74031ABC03AE}" dt="2021-09-14T21:06:13.995" v="1047" actId="1076"/>
          <ac:spMkLst>
            <pc:docMk/>
            <pc:sldMk cId="3383632281" sldId="287"/>
            <ac:spMk id="135" creationId="{9261B1F8-69FF-4DA5-BC97-418F24A21DD4}"/>
          </ac:spMkLst>
        </pc:spChg>
        <pc:spChg chg="mod">
          <ac:chgData name="Cynthia Enciso" userId="7915927f-c5cf-4e1f-876d-e79882ad52fa" providerId="ADAL" clId="{57B3FDAC-A099-4C30-9E2F-74031ABC03AE}" dt="2021-09-14T21:06:15.803" v="1048" actId="1076"/>
          <ac:spMkLst>
            <pc:docMk/>
            <pc:sldMk cId="3383632281" sldId="287"/>
            <ac:spMk id="136" creationId="{77AEA312-7B91-43CC-8636-4781F8C67903}"/>
          </ac:spMkLst>
        </pc:spChg>
        <pc:spChg chg="mod">
          <ac:chgData name="Cynthia Enciso" userId="7915927f-c5cf-4e1f-876d-e79882ad52fa" providerId="ADAL" clId="{57B3FDAC-A099-4C30-9E2F-74031ABC03AE}" dt="2021-09-14T21:06:18.501" v="1049" actId="1076"/>
          <ac:spMkLst>
            <pc:docMk/>
            <pc:sldMk cId="3383632281" sldId="287"/>
            <ac:spMk id="137" creationId="{78300C07-1F94-4AE5-9847-984EE9460710}"/>
          </ac:spMkLst>
        </pc:spChg>
        <pc:spChg chg="mod">
          <ac:chgData name="Cynthia Enciso" userId="7915927f-c5cf-4e1f-876d-e79882ad52fa" providerId="ADAL" clId="{57B3FDAC-A099-4C30-9E2F-74031ABC03AE}" dt="2021-08-03T18:37:19.919" v="340" actId="1076"/>
          <ac:spMkLst>
            <pc:docMk/>
            <pc:sldMk cId="3383632281" sldId="287"/>
            <ac:spMk id="138" creationId="{C31EE61B-C495-4026-A1AD-98CB45A2CA6C}"/>
          </ac:spMkLst>
        </pc:spChg>
        <pc:spChg chg="add mod">
          <ac:chgData name="Cynthia Enciso" userId="7915927f-c5cf-4e1f-876d-e79882ad52fa" providerId="ADAL" clId="{57B3FDAC-A099-4C30-9E2F-74031ABC03AE}" dt="2021-08-03T18:23:29.262" v="24" actId="1076"/>
          <ac:spMkLst>
            <pc:docMk/>
            <pc:sldMk cId="3383632281" sldId="287"/>
            <ac:spMk id="139" creationId="{464475AE-F075-4BAB-9ACF-38E0F6B1FDBB}"/>
          </ac:spMkLst>
        </pc:spChg>
        <pc:spChg chg="add mod">
          <ac:chgData name="Cynthia Enciso" userId="7915927f-c5cf-4e1f-876d-e79882ad52fa" providerId="ADAL" clId="{57B3FDAC-A099-4C30-9E2F-74031ABC03AE}" dt="2021-08-03T18:23:32.517" v="26" actId="1076"/>
          <ac:spMkLst>
            <pc:docMk/>
            <pc:sldMk cId="3383632281" sldId="287"/>
            <ac:spMk id="140" creationId="{00393AD5-217F-4BDA-AF1F-7C940895CE35}"/>
          </ac:spMkLst>
        </pc:spChg>
        <pc:spChg chg="add mod">
          <ac:chgData name="Cynthia Enciso" userId="7915927f-c5cf-4e1f-876d-e79882ad52fa" providerId="ADAL" clId="{57B3FDAC-A099-4C30-9E2F-74031ABC03AE}" dt="2021-09-14T21:06:20.474" v="1050" actId="1076"/>
          <ac:spMkLst>
            <pc:docMk/>
            <pc:sldMk cId="3383632281" sldId="287"/>
            <ac:spMk id="141" creationId="{003FFEB6-1FE3-4A1B-AAEE-FB492A7DF967}"/>
          </ac:spMkLst>
        </pc:spChg>
        <pc:spChg chg="add mod">
          <ac:chgData name="Cynthia Enciso" userId="7915927f-c5cf-4e1f-876d-e79882ad52fa" providerId="ADAL" clId="{57B3FDAC-A099-4C30-9E2F-74031ABC03AE}" dt="2021-08-03T18:37:25.728" v="342" actId="1076"/>
          <ac:spMkLst>
            <pc:docMk/>
            <pc:sldMk cId="3383632281" sldId="287"/>
            <ac:spMk id="143" creationId="{8F3B2209-6398-4477-95CD-0E77D4CEEAD8}"/>
          </ac:spMkLst>
        </pc:spChg>
        <pc:spChg chg="add mod">
          <ac:chgData name="Cynthia Enciso" userId="7915927f-c5cf-4e1f-876d-e79882ad52fa" providerId="ADAL" clId="{57B3FDAC-A099-4C30-9E2F-74031ABC03AE}" dt="2021-08-03T18:37:25.728" v="342" actId="1076"/>
          <ac:spMkLst>
            <pc:docMk/>
            <pc:sldMk cId="3383632281" sldId="287"/>
            <ac:spMk id="144" creationId="{EB4BD108-E0AA-4550-A4CC-81F10DE8948A}"/>
          </ac:spMkLst>
        </pc:spChg>
        <pc:spChg chg="add mod">
          <ac:chgData name="Cynthia Enciso" userId="7915927f-c5cf-4e1f-876d-e79882ad52fa" providerId="ADAL" clId="{57B3FDAC-A099-4C30-9E2F-74031ABC03AE}" dt="2021-08-03T18:37:25.728" v="342" actId="1076"/>
          <ac:spMkLst>
            <pc:docMk/>
            <pc:sldMk cId="3383632281" sldId="287"/>
            <ac:spMk id="145" creationId="{DEC7CDF3-31A6-4463-A22A-69AF7B199BFD}"/>
          </ac:spMkLst>
        </pc:spChg>
        <pc:spChg chg="add mod">
          <ac:chgData name="Cynthia Enciso" userId="7915927f-c5cf-4e1f-876d-e79882ad52fa" providerId="ADAL" clId="{57B3FDAC-A099-4C30-9E2F-74031ABC03AE}" dt="2021-08-03T18:37:25.728" v="342" actId="1076"/>
          <ac:spMkLst>
            <pc:docMk/>
            <pc:sldMk cId="3383632281" sldId="287"/>
            <ac:spMk id="146" creationId="{F3A5BFEC-3274-4281-AF8B-D799398279B8}"/>
          </ac:spMkLst>
        </pc:spChg>
        <pc:spChg chg="add mod">
          <ac:chgData name="Cynthia Enciso" userId="7915927f-c5cf-4e1f-876d-e79882ad52fa" providerId="ADAL" clId="{57B3FDAC-A099-4C30-9E2F-74031ABC03AE}" dt="2021-08-03T18:37:25.728" v="342" actId="1076"/>
          <ac:spMkLst>
            <pc:docMk/>
            <pc:sldMk cId="3383632281" sldId="287"/>
            <ac:spMk id="147" creationId="{0B99ECB9-555D-492F-BCFE-FB59C690F81F}"/>
          </ac:spMkLst>
        </pc:spChg>
        <pc:spChg chg="add mod">
          <ac:chgData name="Cynthia Enciso" userId="7915927f-c5cf-4e1f-876d-e79882ad52fa" providerId="ADAL" clId="{57B3FDAC-A099-4C30-9E2F-74031ABC03AE}" dt="2021-08-03T18:37:25.728" v="342" actId="1076"/>
          <ac:spMkLst>
            <pc:docMk/>
            <pc:sldMk cId="3383632281" sldId="287"/>
            <ac:spMk id="148" creationId="{601E3892-C069-43E6-937F-3128C0F4163F}"/>
          </ac:spMkLst>
        </pc:spChg>
        <pc:spChg chg="add mod">
          <ac:chgData name="Cynthia Enciso" userId="7915927f-c5cf-4e1f-876d-e79882ad52fa" providerId="ADAL" clId="{57B3FDAC-A099-4C30-9E2F-74031ABC03AE}" dt="2021-08-03T18:37:25.728" v="342" actId="1076"/>
          <ac:spMkLst>
            <pc:docMk/>
            <pc:sldMk cId="3383632281" sldId="287"/>
            <ac:spMk id="149" creationId="{7902494D-8DB4-4113-B861-579DA752CCA7}"/>
          </ac:spMkLst>
        </pc:spChg>
        <pc:spChg chg="add mod">
          <ac:chgData name="Cynthia Enciso" userId="7915927f-c5cf-4e1f-876d-e79882ad52fa" providerId="ADAL" clId="{57B3FDAC-A099-4C30-9E2F-74031ABC03AE}" dt="2021-09-14T21:07:03.179" v="1062" actId="1076"/>
          <ac:spMkLst>
            <pc:docMk/>
            <pc:sldMk cId="3383632281" sldId="287"/>
            <ac:spMk id="150" creationId="{8AA6C38A-FAB8-431D-B4AD-72E406822AED}"/>
          </ac:spMkLst>
        </pc:spChg>
        <pc:spChg chg="add mod">
          <ac:chgData name="Cynthia Enciso" userId="7915927f-c5cf-4e1f-876d-e79882ad52fa" providerId="ADAL" clId="{57B3FDAC-A099-4C30-9E2F-74031ABC03AE}" dt="2021-09-14T21:06:37.539" v="1056" actId="1076"/>
          <ac:spMkLst>
            <pc:docMk/>
            <pc:sldMk cId="3383632281" sldId="287"/>
            <ac:spMk id="151" creationId="{5BFD3170-D69C-4757-BE42-EE7B0E5EFBBF}"/>
          </ac:spMkLst>
        </pc:spChg>
        <pc:spChg chg="add mod">
          <ac:chgData name="Cynthia Enciso" userId="7915927f-c5cf-4e1f-876d-e79882ad52fa" providerId="ADAL" clId="{57B3FDAC-A099-4C30-9E2F-74031ABC03AE}" dt="2021-09-14T21:06:30.198" v="1052" actId="1076"/>
          <ac:spMkLst>
            <pc:docMk/>
            <pc:sldMk cId="3383632281" sldId="287"/>
            <ac:spMk id="152" creationId="{46CAAAFE-0DD0-42B0-AC9E-18AC03CA2795}"/>
          </ac:spMkLst>
        </pc:spChg>
        <pc:spChg chg="add mod">
          <ac:chgData name="Cynthia Enciso" userId="7915927f-c5cf-4e1f-876d-e79882ad52fa" providerId="ADAL" clId="{57B3FDAC-A099-4C30-9E2F-74031ABC03AE}" dt="2021-09-14T21:06:39.915" v="1057" actId="1076"/>
          <ac:spMkLst>
            <pc:docMk/>
            <pc:sldMk cId="3383632281" sldId="287"/>
            <ac:spMk id="153" creationId="{1D506A0D-0AB0-4752-AC19-AD9403F23D01}"/>
          </ac:spMkLst>
        </pc:spChg>
        <pc:spChg chg="add mod">
          <ac:chgData name="Cynthia Enciso" userId="7915927f-c5cf-4e1f-876d-e79882ad52fa" providerId="ADAL" clId="{57B3FDAC-A099-4C30-9E2F-74031ABC03AE}" dt="2021-09-14T21:07:06.740" v="1064" actId="1076"/>
          <ac:spMkLst>
            <pc:docMk/>
            <pc:sldMk cId="3383632281" sldId="287"/>
            <ac:spMk id="154" creationId="{483227DA-3114-48BF-A836-0C5536CD1DDF}"/>
          </ac:spMkLst>
        </pc:spChg>
        <pc:spChg chg="add mod">
          <ac:chgData name="Cynthia Enciso" userId="7915927f-c5cf-4e1f-876d-e79882ad52fa" providerId="ADAL" clId="{57B3FDAC-A099-4C30-9E2F-74031ABC03AE}" dt="2021-09-14T21:06:35.036" v="1054" actId="1076"/>
          <ac:spMkLst>
            <pc:docMk/>
            <pc:sldMk cId="3383632281" sldId="287"/>
            <ac:spMk id="155" creationId="{8B5B9BA7-28E3-455E-B653-29112149C9E4}"/>
          </ac:spMkLst>
        </pc:spChg>
        <pc:spChg chg="add mod">
          <ac:chgData name="Cynthia Enciso" userId="7915927f-c5cf-4e1f-876d-e79882ad52fa" providerId="ADAL" clId="{57B3FDAC-A099-4C30-9E2F-74031ABC03AE}" dt="2021-09-14T21:07:09.338" v="1065" actId="1076"/>
          <ac:spMkLst>
            <pc:docMk/>
            <pc:sldMk cId="3383632281" sldId="287"/>
            <ac:spMk id="156" creationId="{F17B56B0-55C4-49A8-88F1-43A999F44EAC}"/>
          </ac:spMkLst>
        </pc:spChg>
        <pc:spChg chg="add mod">
          <ac:chgData name="Cynthia Enciso" userId="7915927f-c5cf-4e1f-876d-e79882ad52fa" providerId="ADAL" clId="{57B3FDAC-A099-4C30-9E2F-74031ABC03AE}" dt="2021-09-14T21:06:42.329" v="1058" actId="1076"/>
          <ac:spMkLst>
            <pc:docMk/>
            <pc:sldMk cId="3383632281" sldId="287"/>
            <ac:spMk id="157" creationId="{9C860481-B21F-403F-8835-3DA6010DF42D}"/>
          </ac:spMkLst>
        </pc:spChg>
        <pc:spChg chg="add mod">
          <ac:chgData name="Cynthia Enciso" userId="7915927f-c5cf-4e1f-876d-e79882ad52fa" providerId="ADAL" clId="{57B3FDAC-A099-4C30-9E2F-74031ABC03AE}" dt="2021-09-14T21:06:32.741" v="1053" actId="1076"/>
          <ac:spMkLst>
            <pc:docMk/>
            <pc:sldMk cId="3383632281" sldId="287"/>
            <ac:spMk id="158" creationId="{E1F31150-A000-41A3-975A-5096A0F8CE01}"/>
          </ac:spMkLst>
        </pc:spChg>
        <pc:spChg chg="add mod">
          <ac:chgData name="Cynthia Enciso" userId="7915927f-c5cf-4e1f-876d-e79882ad52fa" providerId="ADAL" clId="{57B3FDAC-A099-4C30-9E2F-74031ABC03AE}" dt="2021-08-03T18:37:57.366" v="355" actId="20577"/>
          <ac:spMkLst>
            <pc:docMk/>
            <pc:sldMk cId="3383632281" sldId="287"/>
            <ac:spMk id="159" creationId="{A2C75B35-FE99-406E-92CD-CD6CFD366EF6}"/>
          </ac:spMkLst>
        </pc:spChg>
        <pc:spChg chg="add mod">
          <ac:chgData name="Cynthia Enciso" userId="7915927f-c5cf-4e1f-876d-e79882ad52fa" providerId="ADAL" clId="{57B3FDAC-A099-4C30-9E2F-74031ABC03AE}" dt="2021-08-03T18:38:07.017" v="364" actId="20577"/>
          <ac:spMkLst>
            <pc:docMk/>
            <pc:sldMk cId="3383632281" sldId="287"/>
            <ac:spMk id="160" creationId="{E27BE4E3-1CCA-428A-8391-722812915201}"/>
          </ac:spMkLst>
        </pc:spChg>
        <pc:grpChg chg="del">
          <ac:chgData name="Cynthia Enciso" userId="7915927f-c5cf-4e1f-876d-e79882ad52fa" providerId="ADAL" clId="{57B3FDAC-A099-4C30-9E2F-74031ABC03AE}" dt="2021-08-03T18:24:49.798" v="36" actId="21"/>
          <ac:grpSpMkLst>
            <pc:docMk/>
            <pc:sldMk cId="3383632281" sldId="287"/>
            <ac:grpSpMk id="37" creationId="{5E27D79C-F691-4251-B70E-F34DAD887050}"/>
          </ac:grpSpMkLst>
        </pc:grpChg>
        <pc:cxnChg chg="add">
          <ac:chgData name="Cynthia Enciso" userId="7915927f-c5cf-4e1f-876d-e79882ad52fa" providerId="ADAL" clId="{57B3FDAC-A099-4C30-9E2F-74031ABC03AE}" dt="2021-08-03T18:36:53.258" v="314" actId="11529"/>
          <ac:cxnSpMkLst>
            <pc:docMk/>
            <pc:sldMk cId="3383632281" sldId="287"/>
            <ac:cxnSpMk id="5" creationId="{A789514A-58ED-44D4-ABA1-B525B0720E3A}"/>
          </ac:cxnSpMkLst>
        </pc:cxnChg>
        <pc:cxnChg chg="add mod">
          <ac:chgData name="Cynthia Enciso" userId="7915927f-c5cf-4e1f-876d-e79882ad52fa" providerId="ADAL" clId="{57B3FDAC-A099-4C30-9E2F-74031ABC03AE}" dt="2021-08-03T18:37:19.919" v="340" actId="1076"/>
          <ac:cxnSpMkLst>
            <pc:docMk/>
            <pc:sldMk cId="3383632281" sldId="287"/>
            <ac:cxnSpMk id="142" creationId="{D97D377E-4100-40FF-87C2-E86EFFF134AB}"/>
          </ac:cxnSpMkLst>
        </pc:cxnChg>
      </pc:sldChg>
      <pc:sldChg chg="modSp">
        <pc:chgData name="Cynthia Enciso" userId="7915927f-c5cf-4e1f-876d-e79882ad52fa" providerId="ADAL" clId="{57B3FDAC-A099-4C30-9E2F-74031ABC03AE}" dt="2021-09-14T20:23:39.005" v="1029" actId="20577"/>
        <pc:sldMkLst>
          <pc:docMk/>
          <pc:sldMk cId="1216947428" sldId="290"/>
        </pc:sldMkLst>
        <pc:spChg chg="mod">
          <ac:chgData name="Cynthia Enciso" userId="7915927f-c5cf-4e1f-876d-e79882ad52fa" providerId="ADAL" clId="{57B3FDAC-A099-4C30-9E2F-74031ABC03AE}" dt="2021-09-14T20:23:39.005" v="1029" actId="20577"/>
          <ac:spMkLst>
            <pc:docMk/>
            <pc:sldMk cId="1216947428" sldId="290"/>
            <ac:spMk id="219" creationId="{00000000-0000-0000-0000-000000000000}"/>
          </ac:spMkLst>
        </pc:spChg>
      </pc:sldChg>
      <pc:sldChg chg="addSp delSp modSp mod ord">
        <pc:chgData name="Cynthia Enciso" userId="7915927f-c5cf-4e1f-876d-e79882ad52fa" providerId="ADAL" clId="{57B3FDAC-A099-4C30-9E2F-74031ABC03AE}" dt="2021-09-14T21:04:47.482" v="1042" actId="20577"/>
        <pc:sldMkLst>
          <pc:docMk/>
          <pc:sldMk cId="505187759" sldId="291"/>
        </pc:sldMkLst>
        <pc:spChg chg="mod">
          <ac:chgData name="Cynthia Enciso" userId="7915927f-c5cf-4e1f-876d-e79882ad52fa" providerId="ADAL" clId="{57B3FDAC-A099-4C30-9E2F-74031ABC03AE}" dt="2021-09-14T20:05:15.764" v="769" actId="20577"/>
          <ac:spMkLst>
            <pc:docMk/>
            <pc:sldMk cId="505187759" sldId="291"/>
            <ac:spMk id="2" creationId="{76BDB0D4-D19B-4F5F-A08B-64700899D943}"/>
          </ac:spMkLst>
        </pc:spChg>
        <pc:spChg chg="mod">
          <ac:chgData name="Cynthia Enciso" userId="7915927f-c5cf-4e1f-876d-e79882ad52fa" providerId="ADAL" clId="{57B3FDAC-A099-4C30-9E2F-74031ABC03AE}" dt="2021-08-03T18:38:56.511" v="423" actId="1076"/>
          <ac:spMkLst>
            <pc:docMk/>
            <pc:sldMk cId="505187759" sldId="291"/>
            <ac:spMk id="3" creationId="{D069C4FA-EE11-4386-B33A-80667F137EA5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5" creationId="{9CD02C1C-3494-49AE-B12B-3160C85E8150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6" creationId="{332BB9AB-F01D-4A6C-887B-E5051F34EB8C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7" creationId="{A0EF5980-3A0B-4441-B16A-55910FAC79B4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8" creationId="{F74A3E2D-E2DC-44B0-945C-AD0946FDAD01}"/>
          </ac:spMkLst>
        </pc:spChg>
        <pc:spChg chg="del mod">
          <ac:chgData name="Cynthia Enciso" userId="7915927f-c5cf-4e1f-876d-e79882ad52fa" providerId="ADAL" clId="{57B3FDAC-A099-4C30-9E2F-74031ABC03AE}" dt="2021-09-14T20:06:00.595" v="773" actId="478"/>
          <ac:spMkLst>
            <pc:docMk/>
            <pc:sldMk cId="505187759" sldId="291"/>
            <ac:spMk id="9" creationId="{32490ADC-40BD-4076-ACFB-EA379AE4876F}"/>
          </ac:spMkLst>
        </pc:spChg>
        <pc:spChg chg="del mod">
          <ac:chgData name="Cynthia Enciso" userId="7915927f-c5cf-4e1f-876d-e79882ad52fa" providerId="ADAL" clId="{57B3FDAC-A099-4C30-9E2F-74031ABC03AE}" dt="2021-09-14T20:06:00.595" v="773" actId="478"/>
          <ac:spMkLst>
            <pc:docMk/>
            <pc:sldMk cId="505187759" sldId="291"/>
            <ac:spMk id="10" creationId="{7702CB42-BDE5-45B8-906A-D93643101C4E}"/>
          </ac:spMkLst>
        </pc:spChg>
        <pc:spChg chg="del mod">
          <ac:chgData name="Cynthia Enciso" userId="7915927f-c5cf-4e1f-876d-e79882ad52fa" providerId="ADAL" clId="{57B3FDAC-A099-4C30-9E2F-74031ABC03AE}" dt="2021-09-14T20:06:00.595" v="773" actId="478"/>
          <ac:spMkLst>
            <pc:docMk/>
            <pc:sldMk cId="505187759" sldId="291"/>
            <ac:spMk id="11" creationId="{3844AFFE-0FAB-4986-94E0-4C646FB3DEBD}"/>
          </ac:spMkLst>
        </pc:spChg>
        <pc:spChg chg="del mod">
          <ac:chgData name="Cynthia Enciso" userId="7915927f-c5cf-4e1f-876d-e79882ad52fa" providerId="ADAL" clId="{57B3FDAC-A099-4C30-9E2F-74031ABC03AE}" dt="2021-09-14T20:06:00.595" v="773" actId="478"/>
          <ac:spMkLst>
            <pc:docMk/>
            <pc:sldMk cId="505187759" sldId="291"/>
            <ac:spMk id="12" creationId="{DAFD4DC9-E455-45A4-96A1-6710555C6BB7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13" creationId="{92116A07-7249-4F0D-9779-2ADE3EA07702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14" creationId="{F9734373-621A-43AE-A54B-EF0102AD0A69}"/>
          </ac:spMkLst>
        </pc:spChg>
        <pc:spChg chg="mod">
          <ac:chgData name="Cynthia Enciso" userId="7915927f-c5cf-4e1f-876d-e79882ad52fa" providerId="ADAL" clId="{57B3FDAC-A099-4C30-9E2F-74031ABC03AE}" dt="2021-09-14T21:04:47.482" v="1042" actId="20577"/>
          <ac:spMkLst>
            <pc:docMk/>
            <pc:sldMk cId="505187759" sldId="291"/>
            <ac:spMk id="15" creationId="{9BBD0273-0D5C-4FF9-868F-82CEEAFB22B8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16" creationId="{168213D6-409A-4103-A033-0F29566C2A4D}"/>
          </ac:spMkLst>
        </pc:spChg>
        <pc:spChg chg="add mod">
          <ac:chgData name="Cynthia Enciso" userId="7915927f-c5cf-4e1f-876d-e79882ad52fa" providerId="ADAL" clId="{57B3FDAC-A099-4C30-9E2F-74031ABC03AE}" dt="2021-09-14T20:06:03.470" v="775" actId="1076"/>
          <ac:spMkLst>
            <pc:docMk/>
            <pc:sldMk cId="505187759" sldId="291"/>
            <ac:spMk id="17" creationId="{CF5BE329-CA34-453E-A4AB-4CBBE4B338B2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18" creationId="{9AD4842C-C758-47F8-908E-04E21D29FA0C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21" creationId="{6938215F-833C-4D4E-ADB5-CF30F420C4BF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23" creationId="{772695A1-61C6-4A8F-9FF7-4C483A710E37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24" creationId="{695CFF43-9F3D-444B-AC3B-1578437D1F8E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27" creationId="{EF582A46-48AE-44ED-9E72-90F46627ADF0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28" creationId="{937482B2-843F-49D1-84D3-3D99F02835EE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29" creationId="{C2B8A8E9-D482-4E89-A5D9-626B2B50703F}"/>
          </ac:spMkLst>
        </pc:spChg>
        <pc:spChg chg="del mod">
          <ac:chgData name="Cynthia Enciso" userId="7915927f-c5cf-4e1f-876d-e79882ad52fa" providerId="ADAL" clId="{57B3FDAC-A099-4C30-9E2F-74031ABC03AE}" dt="2021-09-14T20:05:49.573" v="771" actId="478"/>
          <ac:spMkLst>
            <pc:docMk/>
            <pc:sldMk cId="505187759" sldId="291"/>
            <ac:spMk id="30" creationId="{EEF36EBE-20B0-4A1E-A42D-D44B2FDD98A7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31" creationId="{21608AFB-C200-42C6-84BD-BEC165A50A42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32" creationId="{BBAE04D2-9305-46F9-8454-9FDE565FA196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33" creationId="{BCF940D3-8509-4E0B-8238-6305BC6151FB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34" creationId="{030AE7DA-74EA-40BE-9F29-E25057431853}"/>
          </ac:spMkLst>
        </pc:spChg>
        <pc:cxnChg chg="del mod">
          <ac:chgData name="Cynthia Enciso" userId="7915927f-c5cf-4e1f-876d-e79882ad52fa" providerId="ADAL" clId="{57B3FDAC-A099-4C30-9E2F-74031ABC03AE}" dt="2021-09-14T20:05:47.285" v="770" actId="478"/>
          <ac:cxnSpMkLst>
            <pc:docMk/>
            <pc:sldMk cId="505187759" sldId="291"/>
            <ac:cxnSpMk id="20" creationId="{5B0AC82F-72A2-436F-8C7F-F89F81C97717}"/>
          </ac:cxnSpMkLst>
        </pc:cxnChg>
        <pc:cxnChg chg="mod">
          <ac:chgData name="Cynthia Enciso" userId="7915927f-c5cf-4e1f-876d-e79882ad52fa" providerId="ADAL" clId="{57B3FDAC-A099-4C30-9E2F-74031ABC03AE}" dt="2021-09-14T20:05:53.676" v="772" actId="1076"/>
          <ac:cxnSpMkLst>
            <pc:docMk/>
            <pc:sldMk cId="505187759" sldId="291"/>
            <ac:cxnSpMk id="26" creationId="{32E6D54E-03F8-48AC-8ECB-395F7128BAE0}"/>
          </ac:cxnSpMkLst>
        </pc:cxnChg>
      </pc:sldChg>
      <pc:sldChg chg="addSp delSp modSp mod ord">
        <pc:chgData name="Cynthia Enciso" userId="7915927f-c5cf-4e1f-876d-e79882ad52fa" providerId="ADAL" clId="{57B3FDAC-A099-4C30-9E2F-74031ABC03AE}" dt="2021-10-19T21:28:32.429" v="1171" actId="1076"/>
        <pc:sldMkLst>
          <pc:docMk/>
          <pc:sldMk cId="776407246" sldId="292"/>
        </pc:sldMkLst>
        <pc:spChg chg="mod">
          <ac:chgData name="Cynthia Enciso" userId="7915927f-c5cf-4e1f-876d-e79882ad52fa" providerId="ADAL" clId="{57B3FDAC-A099-4C30-9E2F-74031ABC03AE}" dt="2021-08-03T19:12:10.667" v="667" actId="20577"/>
          <ac:spMkLst>
            <pc:docMk/>
            <pc:sldMk cId="776407246" sldId="292"/>
            <ac:spMk id="2" creationId="{109BA06A-5C26-47C4-B1A1-094E47154179}"/>
          </ac:spMkLst>
        </pc:spChg>
        <pc:spChg chg="mod">
          <ac:chgData name="Cynthia Enciso" userId="7915927f-c5cf-4e1f-876d-e79882ad52fa" providerId="ADAL" clId="{57B3FDAC-A099-4C30-9E2F-74031ABC03AE}" dt="2021-10-19T21:26:16.884" v="1159" actId="1076"/>
          <ac:spMkLst>
            <pc:docMk/>
            <pc:sldMk cId="776407246" sldId="292"/>
            <ac:spMk id="3" creationId="{9A16A775-6619-42B9-85BB-8342EC784609}"/>
          </ac:spMkLst>
        </pc:spChg>
        <pc:spChg chg="mod">
          <ac:chgData name="Cynthia Enciso" userId="7915927f-c5cf-4e1f-876d-e79882ad52fa" providerId="ADAL" clId="{57B3FDAC-A099-4C30-9E2F-74031ABC03AE}" dt="2021-09-14T21:21:00.190" v="1074" actId="14100"/>
          <ac:spMkLst>
            <pc:docMk/>
            <pc:sldMk cId="776407246" sldId="292"/>
            <ac:spMk id="5" creationId="{E8689F68-30E4-4EA6-8D2C-294F44650A18}"/>
          </ac:spMkLst>
        </pc:spChg>
        <pc:spChg chg="mod">
          <ac:chgData name="Cynthia Enciso" userId="7915927f-c5cf-4e1f-876d-e79882ad52fa" providerId="ADAL" clId="{57B3FDAC-A099-4C30-9E2F-74031ABC03AE}" dt="2021-08-03T19:13:28.339" v="689" actId="1076"/>
          <ac:spMkLst>
            <pc:docMk/>
            <pc:sldMk cId="776407246" sldId="292"/>
            <ac:spMk id="6" creationId="{B81D37A9-C62F-4690-8969-4089DAB86AD5}"/>
          </ac:spMkLst>
        </pc:spChg>
        <pc:spChg chg="mod">
          <ac:chgData name="Cynthia Enciso" userId="7915927f-c5cf-4e1f-876d-e79882ad52fa" providerId="ADAL" clId="{57B3FDAC-A099-4C30-9E2F-74031ABC03AE}" dt="2021-08-03T19:13:31.220" v="690" actId="1076"/>
          <ac:spMkLst>
            <pc:docMk/>
            <pc:sldMk cId="776407246" sldId="292"/>
            <ac:spMk id="8" creationId="{68C12DA6-A02E-4F37-A0C1-097B48E8B5CD}"/>
          </ac:spMkLst>
        </pc:spChg>
        <pc:spChg chg="mod">
          <ac:chgData name="Cynthia Enciso" userId="7915927f-c5cf-4e1f-876d-e79882ad52fa" providerId="ADAL" clId="{57B3FDAC-A099-4C30-9E2F-74031ABC03AE}" dt="2021-10-19T21:26:25.800" v="1160" actId="1076"/>
          <ac:spMkLst>
            <pc:docMk/>
            <pc:sldMk cId="776407246" sldId="292"/>
            <ac:spMk id="9" creationId="{2201D561-5E51-4471-B593-578C9CD5DD36}"/>
          </ac:spMkLst>
        </pc:spChg>
        <pc:spChg chg="mod">
          <ac:chgData name="Cynthia Enciso" userId="7915927f-c5cf-4e1f-876d-e79882ad52fa" providerId="ADAL" clId="{57B3FDAC-A099-4C30-9E2F-74031ABC03AE}" dt="2021-10-19T21:28:32.429" v="1171" actId="1076"/>
          <ac:spMkLst>
            <pc:docMk/>
            <pc:sldMk cId="776407246" sldId="292"/>
            <ac:spMk id="10" creationId="{BD4C5327-A2CB-4765-9978-98A66F96AB03}"/>
          </ac:spMkLst>
        </pc:spChg>
        <pc:spChg chg="mod">
          <ac:chgData name="Cynthia Enciso" userId="7915927f-c5cf-4e1f-876d-e79882ad52fa" providerId="ADAL" clId="{57B3FDAC-A099-4C30-9E2F-74031ABC03AE}" dt="2021-09-14T20:21:53.532" v="997" actId="255"/>
          <ac:spMkLst>
            <pc:docMk/>
            <pc:sldMk cId="776407246" sldId="292"/>
            <ac:spMk id="14" creationId="{911500BA-D730-42B4-9988-0130561811A6}"/>
          </ac:spMkLst>
        </pc:spChg>
        <pc:spChg chg="mod">
          <ac:chgData name="Cynthia Enciso" userId="7915927f-c5cf-4e1f-876d-e79882ad52fa" providerId="ADAL" clId="{57B3FDAC-A099-4C30-9E2F-74031ABC03AE}" dt="2021-09-14T20:21:53.532" v="997" actId="255"/>
          <ac:spMkLst>
            <pc:docMk/>
            <pc:sldMk cId="776407246" sldId="292"/>
            <ac:spMk id="15" creationId="{80E19B9E-2154-45BB-9A79-2F7C9DF232B5}"/>
          </ac:spMkLst>
        </pc:spChg>
        <pc:spChg chg="mod">
          <ac:chgData name="Cynthia Enciso" userId="7915927f-c5cf-4e1f-876d-e79882ad52fa" providerId="ADAL" clId="{57B3FDAC-A099-4C30-9E2F-74031ABC03AE}" dt="2021-09-14T20:21:53.532" v="997" actId="255"/>
          <ac:spMkLst>
            <pc:docMk/>
            <pc:sldMk cId="776407246" sldId="292"/>
            <ac:spMk id="16" creationId="{63925A1B-3E3F-465A-9F2B-68C9DFDCDD38}"/>
          </ac:spMkLst>
        </pc:spChg>
        <pc:spChg chg="add mod">
          <ac:chgData name="Cynthia Enciso" userId="7915927f-c5cf-4e1f-876d-e79882ad52fa" providerId="ADAL" clId="{57B3FDAC-A099-4C30-9E2F-74031ABC03AE}" dt="2021-10-19T21:26:07.741" v="1158" actId="1076"/>
          <ac:spMkLst>
            <pc:docMk/>
            <pc:sldMk cId="776407246" sldId="292"/>
            <ac:spMk id="17" creationId="{0047E7EA-1EFB-4F73-827D-DF82F222C9B9}"/>
          </ac:spMkLst>
        </pc:spChg>
        <pc:spChg chg="add mod">
          <ac:chgData name="Cynthia Enciso" userId="7915927f-c5cf-4e1f-876d-e79882ad52fa" providerId="ADAL" clId="{57B3FDAC-A099-4C30-9E2F-74031ABC03AE}" dt="2021-10-19T21:26:44.307" v="1163" actId="1076"/>
          <ac:spMkLst>
            <pc:docMk/>
            <pc:sldMk cId="776407246" sldId="292"/>
            <ac:spMk id="18" creationId="{4832548A-AFD2-4E14-AB3F-4D5EAE8B98E5}"/>
          </ac:spMkLst>
        </pc:spChg>
        <pc:spChg chg="add mod">
          <ac:chgData name="Cynthia Enciso" userId="7915927f-c5cf-4e1f-876d-e79882ad52fa" providerId="ADAL" clId="{57B3FDAC-A099-4C30-9E2F-74031ABC03AE}" dt="2021-09-14T20:21:53.532" v="997" actId="255"/>
          <ac:spMkLst>
            <pc:docMk/>
            <pc:sldMk cId="776407246" sldId="292"/>
            <ac:spMk id="22" creationId="{79AC04EF-AD8F-453B-999A-79DFF9D1BC7B}"/>
          </ac:spMkLst>
        </pc:spChg>
        <pc:spChg chg="add mod">
          <ac:chgData name="Cynthia Enciso" userId="7915927f-c5cf-4e1f-876d-e79882ad52fa" providerId="ADAL" clId="{57B3FDAC-A099-4C30-9E2F-74031ABC03AE}" dt="2021-10-19T21:26:29.946" v="1161" actId="1076"/>
          <ac:spMkLst>
            <pc:docMk/>
            <pc:sldMk cId="776407246" sldId="292"/>
            <ac:spMk id="23" creationId="{9B63FFE6-9FF5-40EF-9506-813E29F5B2E0}"/>
          </ac:spMkLst>
        </pc:spChg>
        <pc:spChg chg="add mod">
          <ac:chgData name="Cynthia Enciso" userId="7915927f-c5cf-4e1f-876d-e79882ad52fa" providerId="ADAL" clId="{57B3FDAC-A099-4C30-9E2F-74031ABC03AE}" dt="2021-10-19T21:27:31.267" v="1165" actId="1076"/>
          <ac:spMkLst>
            <pc:docMk/>
            <pc:sldMk cId="776407246" sldId="292"/>
            <ac:spMk id="24" creationId="{30B017FA-C56C-4B1F-A9ED-4F932FD3B034}"/>
          </ac:spMkLst>
        </pc:spChg>
        <pc:spChg chg="add mod">
          <ac:chgData name="Cynthia Enciso" userId="7915927f-c5cf-4e1f-876d-e79882ad52fa" providerId="ADAL" clId="{57B3FDAC-A099-4C30-9E2F-74031ABC03AE}" dt="2021-10-19T19:27:00.979" v="1121" actId="1076"/>
          <ac:spMkLst>
            <pc:docMk/>
            <pc:sldMk cId="776407246" sldId="292"/>
            <ac:spMk id="26" creationId="{6600B2DF-A6EC-41EB-9535-96C2BCEFF76D}"/>
          </ac:spMkLst>
        </pc:spChg>
        <pc:grpChg chg="add mod">
          <ac:chgData name="Cynthia Enciso" userId="7915927f-c5cf-4e1f-876d-e79882ad52fa" providerId="ADAL" clId="{57B3FDAC-A099-4C30-9E2F-74031ABC03AE}" dt="2021-10-19T19:27:00.979" v="1121" actId="1076"/>
          <ac:grpSpMkLst>
            <pc:docMk/>
            <pc:sldMk cId="776407246" sldId="292"/>
            <ac:grpSpMk id="11" creationId="{26893618-CD0A-4DE6-902F-4BFDFB1D1D34}"/>
          </ac:grpSpMkLst>
        </pc:grpChg>
        <pc:cxnChg chg="mod">
          <ac:chgData name="Cynthia Enciso" userId="7915927f-c5cf-4e1f-876d-e79882ad52fa" providerId="ADAL" clId="{57B3FDAC-A099-4C30-9E2F-74031ABC03AE}" dt="2021-10-19T21:27:12.740" v="1164" actId="1076"/>
          <ac:cxnSpMkLst>
            <pc:docMk/>
            <pc:sldMk cId="776407246" sldId="292"/>
            <ac:cxnSpMk id="12" creationId="{22DE8305-E70A-47ED-B77C-81398E0C1283}"/>
          </ac:cxnSpMkLst>
        </pc:cxnChg>
        <pc:cxnChg chg="add mod">
          <ac:chgData name="Cynthia Enciso" userId="7915927f-c5cf-4e1f-876d-e79882ad52fa" providerId="ADAL" clId="{57B3FDAC-A099-4C30-9E2F-74031ABC03AE}" dt="2021-10-19T21:28:03.840" v="1169" actId="14100"/>
          <ac:cxnSpMkLst>
            <pc:docMk/>
            <pc:sldMk cId="776407246" sldId="292"/>
            <ac:cxnSpMk id="19" creationId="{CE97F069-29A6-405C-A484-32B1E24D328A}"/>
          </ac:cxnSpMkLst>
        </pc:cxnChg>
        <pc:cxnChg chg="add del mod">
          <ac:chgData name="Cynthia Enciso" userId="7915927f-c5cf-4e1f-876d-e79882ad52fa" providerId="ADAL" clId="{57B3FDAC-A099-4C30-9E2F-74031ABC03AE}" dt="2021-08-03T19:13:40.380" v="693" actId="478"/>
          <ac:cxnSpMkLst>
            <pc:docMk/>
            <pc:sldMk cId="776407246" sldId="292"/>
            <ac:cxnSpMk id="20" creationId="{34055459-2ECA-4C32-B8B7-E70CE450D279}"/>
          </ac:cxnSpMkLst>
        </pc:cxnChg>
        <pc:cxnChg chg="add mod">
          <ac:chgData name="Cynthia Enciso" userId="7915927f-c5cf-4e1f-876d-e79882ad52fa" providerId="ADAL" clId="{57B3FDAC-A099-4C30-9E2F-74031ABC03AE}" dt="2021-10-19T21:26:32.873" v="1162" actId="1076"/>
          <ac:cxnSpMkLst>
            <pc:docMk/>
            <pc:sldMk cId="776407246" sldId="292"/>
            <ac:cxnSpMk id="21" creationId="{9DD0A882-19DF-4CA0-8AD0-398E6C6829FB}"/>
          </ac:cxnSpMkLst>
        </pc:cxnChg>
      </pc:sldChg>
      <pc:sldChg chg="addSp modSp mod">
        <pc:chgData name="Cynthia Enciso" userId="7915927f-c5cf-4e1f-876d-e79882ad52fa" providerId="ADAL" clId="{57B3FDAC-A099-4C30-9E2F-74031ABC03AE}" dt="2021-08-03T18:52:42.468" v="536" actId="20577"/>
        <pc:sldMkLst>
          <pc:docMk/>
          <pc:sldMk cId="1222457527" sldId="293"/>
        </pc:sldMkLst>
        <pc:spChg chg="mod">
          <ac:chgData name="Cynthia Enciso" userId="7915927f-c5cf-4e1f-876d-e79882ad52fa" providerId="ADAL" clId="{57B3FDAC-A099-4C30-9E2F-74031ABC03AE}" dt="2021-08-03T18:30:43.199" v="131" actId="20577"/>
          <ac:spMkLst>
            <pc:docMk/>
            <pc:sldMk cId="1222457527" sldId="293"/>
            <ac:spMk id="2" creationId="{597CA7D0-DC6E-4F84-80EC-7E923A2B1BB9}"/>
          </ac:spMkLst>
        </pc:spChg>
        <pc:spChg chg="mod">
          <ac:chgData name="Cynthia Enciso" userId="7915927f-c5cf-4e1f-876d-e79882ad52fa" providerId="ADAL" clId="{57B3FDAC-A099-4C30-9E2F-74031ABC03AE}" dt="2021-08-03T18:52:42.468" v="536" actId="20577"/>
          <ac:spMkLst>
            <pc:docMk/>
            <pc:sldMk cId="1222457527" sldId="293"/>
            <ac:spMk id="3" creationId="{0D3AA639-CC14-4E02-9877-7EFD36546913}"/>
          </ac:spMkLst>
        </pc:spChg>
        <pc:spChg chg="add mod">
          <ac:chgData name="Cynthia Enciso" userId="7915927f-c5cf-4e1f-876d-e79882ad52fa" providerId="ADAL" clId="{57B3FDAC-A099-4C30-9E2F-74031ABC03AE}" dt="2021-08-03T18:30:09.047" v="97" actId="207"/>
          <ac:spMkLst>
            <pc:docMk/>
            <pc:sldMk cId="1222457527" sldId="293"/>
            <ac:spMk id="5" creationId="{9C6CB935-343A-4260-A47B-2487650487B4}"/>
          </ac:spMkLst>
        </pc:spChg>
        <pc:spChg chg="add mod">
          <ac:chgData name="Cynthia Enciso" userId="7915927f-c5cf-4e1f-876d-e79882ad52fa" providerId="ADAL" clId="{57B3FDAC-A099-4C30-9E2F-74031ABC03AE}" dt="2021-08-03T18:30:09.047" v="97" actId="207"/>
          <ac:spMkLst>
            <pc:docMk/>
            <pc:sldMk cId="1222457527" sldId="293"/>
            <ac:spMk id="6" creationId="{79BD6247-D9A0-4F6B-9E07-C99CA2EB184D}"/>
          </ac:spMkLst>
        </pc:spChg>
      </pc:sldChg>
      <pc:sldChg chg="addSp delSp modSp new mod ord">
        <pc:chgData name="Cynthia Enciso" userId="7915927f-c5cf-4e1f-876d-e79882ad52fa" providerId="ADAL" clId="{57B3FDAC-A099-4C30-9E2F-74031ABC03AE}" dt="2021-10-19T18:44:44.209" v="1115" actId="1076"/>
        <pc:sldMkLst>
          <pc:docMk/>
          <pc:sldMk cId="1435372443" sldId="295"/>
        </pc:sldMkLst>
        <pc:spChg chg="mod">
          <ac:chgData name="Cynthia Enciso" userId="7915927f-c5cf-4e1f-876d-e79882ad52fa" providerId="ADAL" clId="{57B3FDAC-A099-4C30-9E2F-74031ABC03AE}" dt="2021-08-03T18:51:15.778" v="533" actId="20577"/>
          <ac:spMkLst>
            <pc:docMk/>
            <pc:sldMk cId="1435372443" sldId="295"/>
            <ac:spMk id="2" creationId="{2BAEC508-5A53-4EEE-83FD-741DFF90BAB7}"/>
          </ac:spMkLst>
        </pc:spChg>
        <pc:spChg chg="del">
          <ac:chgData name="Cynthia Enciso" userId="7915927f-c5cf-4e1f-876d-e79882ad52fa" providerId="ADAL" clId="{57B3FDAC-A099-4C30-9E2F-74031ABC03AE}" dt="2021-08-03T18:24:52.050" v="37" actId="478"/>
          <ac:spMkLst>
            <pc:docMk/>
            <pc:sldMk cId="1435372443" sldId="295"/>
            <ac:spMk id="3" creationId="{32ABE97F-67E1-40A6-8050-3C9A5795FD6E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6" creationId="{A36D40B0-B5DF-4562-AA54-E29BAC08511A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7" creationId="{4EA9DC28-F1E6-48B0-B685-1A9AE3E8E1AE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8" creationId="{EE3B7C10-F996-416A-88A6-BA1C48991201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9" creationId="{E30054DD-34BF-40CD-862D-045B2C604D37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10" creationId="{52A9B7D0-3D9B-4B57-A10C-5CBDFCA75910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11" creationId="{43016C79-797A-4D4B-BF80-F1ACE26C4C23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12" creationId="{5FE84F98-8C27-47CF-AE44-ED3B634A71CD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13" creationId="{4190A80E-7D72-431C-A66D-1E21120D938E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14" creationId="{59AFFEF7-13BC-4ABC-8D96-24714390ACA5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15" creationId="{A0B44243-1463-4BE9-84F7-BC82BC1FD4AC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16" creationId="{72F46B0B-D9FA-4271-947C-1456C346107E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17" creationId="{B2735EE2-2F36-46D2-942D-F7E47C3AF99D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18" creationId="{3575861F-3F3F-4EBE-B9AA-9345A4633179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19" creationId="{2504E966-73E9-4143-B32D-49A76E795EA3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20" creationId="{6F665A67-F221-49BC-B577-91DAE5B9F306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21" creationId="{A027096D-78D4-43E8-AF30-59BBD84D1ED8}"/>
          </ac:spMkLst>
        </pc:spChg>
        <pc:spChg chg="add mod">
          <ac:chgData name="Cynthia Enciso" userId="7915927f-c5cf-4e1f-876d-e79882ad52fa" providerId="ADAL" clId="{57B3FDAC-A099-4C30-9E2F-74031ABC03AE}" dt="2021-08-03T18:29:10.918" v="88" actId="1076"/>
          <ac:spMkLst>
            <pc:docMk/>
            <pc:sldMk cId="1435372443" sldId="295"/>
            <ac:spMk id="22" creationId="{5866516A-23A2-4738-9E0E-CDA7C9A12A03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23" creationId="{F33356ED-5324-44CC-B6BB-5C4DBC274FA3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24" creationId="{6B6A9E09-4D93-427A-BC43-12CB549E6C24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25" creationId="{AE276513-9839-4ACC-B1B5-4A8136313744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26" creationId="{4F666929-03D5-460E-A0BA-AC39AB3B2469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27" creationId="{45681B00-ABB2-404C-BB49-680602E9BF78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28" creationId="{406A8E08-3832-497E-AD20-BE499C5CFDF4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29" creationId="{2B2D3D4F-BE04-4297-B4DB-B746F8355955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0" creationId="{64A094F8-6B6E-401C-8DA0-8E41180105CA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1" creationId="{9D6CA1D6-DB03-4E09-A8D2-1F03EF735256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2" creationId="{DE534898-32F1-47CB-80FB-9B66B7A14A03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3" creationId="{34281619-D3C1-46B2-B0D5-953CCCD47F34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4" creationId="{B2A52BE4-9B1C-46BC-9510-478D330A893F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5" creationId="{65367C20-FDB5-458B-A94A-EC5153D82BAF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6" creationId="{56D33B16-0588-4178-B292-C384E91CA660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7" creationId="{1037F20D-3447-4EB2-BBEC-271C89AD1CA0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8" creationId="{2036EA05-B1D3-43B9-97D5-E0F992A7853B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9" creationId="{93156BB4-7584-4EE8-9188-B6938091A616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0" creationId="{7ED01702-EF4E-4459-8910-E017A9A885FB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1" creationId="{7C11FEF3-8AE2-4B0D-9496-2955FE6E4F05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2" creationId="{FBDF96BB-02DD-4CDF-BD0E-7F597F388407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3" creationId="{2ED552E0-AFDF-4592-8436-4B3153B3F30C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4" creationId="{71C7102C-EDFB-4FD7-83E2-B8BC68046D61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5" creationId="{E2FB2F43-21C2-45B0-BE8F-B97451509B2E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6" creationId="{B6D87F85-0AB4-4362-AC97-BEA35B4E98D5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7" creationId="{0BEA4EE9-15DF-4AA1-8DF4-455F20B4D073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8" creationId="{A781B2A8-5320-4CA4-B801-2FA299C890BD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9" creationId="{E844B780-8509-4406-84EC-8E4FE99362E6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0" creationId="{245972E2-F776-42BE-A3D2-E94FCD877DB5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1" creationId="{852DBFAF-4CE4-4AD0-A767-51A2A8248C95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2" creationId="{AEBAEEBE-4979-49EA-94DA-AB824B3F5702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3" creationId="{09464B99-4D91-4574-B3F9-DF471C8A559B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4" creationId="{DBB13908-9313-4F25-917F-B63AAA114F98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5" creationId="{4376BB55-9982-4211-8A0E-CE65F55B1BDD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6" creationId="{3441BDEE-D838-478C-BF15-D0EF8A981E85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7" creationId="{4994749D-B906-4511-A847-E9E2793AD33E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8" creationId="{5ED00091-A154-4273-8485-655604D5999A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9" creationId="{17CA2F4B-D6FC-4D41-8074-0BE46E65871C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0" creationId="{7D72B244-848F-41F2-9F77-7A139C77B80C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1" creationId="{8823E921-EB4C-4EEE-BF5B-F1CE63F07DE2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2" creationId="{E0918A15-A1C1-48BE-ABA2-DA7FA895527D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3" creationId="{F6CF9970-BC15-4BED-81CB-9B222AA9037C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4" creationId="{B837DEF5-1934-432F-BCA7-5C3305E8D43F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5" creationId="{13DD9485-70AA-4AFA-8D5B-1D503E85B20C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6" creationId="{AF7FCB27-9CDB-4A49-A39E-414E1F128A9D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7" creationId="{88625201-1C52-45B8-A60A-E2E246A04BFF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8" creationId="{4D951E5A-6407-4957-8BC8-450DE66CF41B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9" creationId="{3D7E2162-E9E4-485E-A146-4E9F2633D46C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70" creationId="{17DE9540-0CBA-40AD-876D-1FA6DF74860E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71" creationId="{856E2D45-B1F8-4839-9FB0-12D9AA18F310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72" creationId="{E9620024-28CB-42F7-8D2F-D76F3027AA34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73" creationId="{915F0320-DAC1-4948-92A2-EEE60FA51E4D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74" creationId="{BE1914F9-CC55-4DED-B92D-D875777EABD4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75" creationId="{7074A3CD-643B-451F-AC24-2EA847CBA7A5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76" creationId="{6AD9BD52-B318-469F-A096-F5E8CB218BAD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77" creationId="{38E79BAC-E446-411C-93B3-8C5A3E7B8AE3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78" creationId="{D8026F2C-ADCC-4865-ADD0-43554AB0922C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79" creationId="{45CEA02F-0004-4573-ADC0-69079707BC40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80" creationId="{E7DD5415-B6FB-4DCD-AB91-0A19BE409630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81" creationId="{4CFCE82E-BA41-49CF-84BE-320C275FC95C}"/>
          </ac:spMkLst>
        </pc:spChg>
        <pc:spChg chg="add mod">
          <ac:chgData name="Cynthia Enciso" userId="7915927f-c5cf-4e1f-876d-e79882ad52fa" providerId="ADAL" clId="{57B3FDAC-A099-4C30-9E2F-74031ABC03AE}" dt="2021-10-19T18:44:44.209" v="1115" actId="1076"/>
          <ac:spMkLst>
            <pc:docMk/>
            <pc:sldMk cId="1435372443" sldId="295"/>
            <ac:spMk id="82" creationId="{CEA4ADA8-2B2B-4FCE-94E7-D374B7F1487F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83" creationId="{7927EC23-7D01-4465-89BB-F8D5CDE71264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84" creationId="{2346E416-7481-4F2D-AF0B-56F5EB76EAA7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85" creationId="{BECAF0B3-3EDD-434C-8237-209D5C39B57A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86" creationId="{B9F10FCA-93AC-4690-AA74-09D19BE58C64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87" creationId="{99856956-F517-48FB-8791-55A9CAD8E7E8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88" creationId="{905C8BD1-231A-4D01-928C-7944458B03E1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89" creationId="{12F1729E-4873-4FC1-AEDF-F319BAD89894}"/>
          </ac:spMkLst>
        </pc:spChg>
        <pc:spChg chg="add mod">
          <ac:chgData name="Cynthia Enciso" userId="7915927f-c5cf-4e1f-876d-e79882ad52fa" providerId="ADAL" clId="{57B3FDAC-A099-4C30-9E2F-74031ABC03AE}" dt="2021-10-19T18:44:41.265" v="1114" actId="1076"/>
          <ac:spMkLst>
            <pc:docMk/>
            <pc:sldMk cId="1435372443" sldId="295"/>
            <ac:spMk id="90" creationId="{F05A69DC-A670-4E2D-9519-96DFE9E7102D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91" creationId="{0486A1ED-5F8B-4336-AE2D-AA1B78ACD993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92" creationId="{240D9620-DF16-4916-B61E-F66F8BF6D257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93" creationId="{935A25F6-289A-412C-81C6-AC90DD20C792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94" creationId="{8DDB8B00-2993-4ED5-9866-BB84472957F0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95" creationId="{9359685D-F1F4-4537-948D-683265A253E9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96" creationId="{B7F86592-BBD8-4EEE-91E2-4A6AD492FFEC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97" creationId="{3ED6FF00-72D1-45DA-BE7E-3E128F14B891}"/>
          </ac:spMkLst>
        </pc:spChg>
        <pc:spChg chg="add mod">
          <ac:chgData name="Cynthia Enciso" userId="7915927f-c5cf-4e1f-876d-e79882ad52fa" providerId="ADAL" clId="{57B3FDAC-A099-4C30-9E2F-74031ABC03AE}" dt="2021-08-03T18:49:36.988" v="445" actId="14100"/>
          <ac:spMkLst>
            <pc:docMk/>
            <pc:sldMk cId="1435372443" sldId="295"/>
            <ac:spMk id="98" creationId="{ADC273D3-8451-427B-9039-4FDFB19AB3DD}"/>
          </ac:spMkLst>
        </pc:spChg>
        <pc:spChg chg="add mod">
          <ac:chgData name="Cynthia Enciso" userId="7915927f-c5cf-4e1f-876d-e79882ad52fa" providerId="ADAL" clId="{57B3FDAC-A099-4C30-9E2F-74031ABC03AE}" dt="2021-08-03T18:50:51.152" v="518" actId="14100"/>
          <ac:spMkLst>
            <pc:docMk/>
            <pc:sldMk cId="1435372443" sldId="295"/>
            <ac:spMk id="99" creationId="{1947AE17-C58F-4F40-B00B-9B0AC247E627}"/>
          </ac:spMkLst>
        </pc:spChg>
        <pc:spChg chg="add mod">
          <ac:chgData name="Cynthia Enciso" userId="7915927f-c5cf-4e1f-876d-e79882ad52fa" providerId="ADAL" clId="{57B3FDAC-A099-4C30-9E2F-74031ABC03AE}" dt="2021-08-03T18:52:01.832" v="535" actId="1076"/>
          <ac:spMkLst>
            <pc:docMk/>
            <pc:sldMk cId="1435372443" sldId="295"/>
            <ac:spMk id="100" creationId="{96DFC889-EF24-469B-B83B-8C2B97D5C86E}"/>
          </ac:spMkLst>
        </pc:spChg>
        <pc:grpChg chg="add mod">
          <ac:chgData name="Cynthia Enciso" userId="7915927f-c5cf-4e1f-876d-e79882ad52fa" providerId="ADAL" clId="{57B3FDAC-A099-4C30-9E2F-74031ABC03AE}" dt="2021-08-03T18:25:57.224" v="44" actId="1076"/>
          <ac:grpSpMkLst>
            <pc:docMk/>
            <pc:sldMk cId="1435372443" sldId="295"/>
            <ac:grpSpMk id="5" creationId="{A91F7F4C-783E-4947-A45F-68EE50F28892}"/>
          </ac:grpSpMkLst>
        </pc:grpChg>
      </pc:sldChg>
      <pc:sldChg chg="addSp delSp modSp add mod">
        <pc:chgData name="Cynthia Enciso" userId="7915927f-c5cf-4e1f-876d-e79882ad52fa" providerId="ADAL" clId="{57B3FDAC-A099-4C30-9E2F-74031ABC03AE}" dt="2021-10-19T21:37:03.365" v="1181" actId="1076"/>
        <pc:sldMkLst>
          <pc:docMk/>
          <pc:sldMk cId="3178053121" sldId="296"/>
        </pc:sldMkLst>
        <pc:spChg chg="del">
          <ac:chgData name="Cynthia Enciso" userId="7915927f-c5cf-4e1f-876d-e79882ad52fa" providerId="ADAL" clId="{57B3FDAC-A099-4C30-9E2F-74031ABC03AE}" dt="2021-09-14T20:19:33.687" v="942" actId="478"/>
          <ac:spMkLst>
            <pc:docMk/>
            <pc:sldMk cId="3178053121" sldId="296"/>
            <ac:spMk id="3" creationId="{9A16A775-6619-42B9-85BB-8342EC784609}"/>
          </ac:spMkLst>
        </pc:spChg>
        <pc:spChg chg="mod">
          <ac:chgData name="Cynthia Enciso" userId="7915927f-c5cf-4e1f-876d-e79882ad52fa" providerId="ADAL" clId="{57B3FDAC-A099-4C30-9E2F-74031ABC03AE}" dt="2021-09-14T20:19:15.262" v="929" actId="113"/>
          <ac:spMkLst>
            <pc:docMk/>
            <pc:sldMk cId="3178053121" sldId="296"/>
            <ac:spMk id="6" creationId="{B81D37A9-C62F-4690-8969-4089DAB86AD5}"/>
          </ac:spMkLst>
        </pc:spChg>
        <pc:spChg chg="mod">
          <ac:chgData name="Cynthia Enciso" userId="7915927f-c5cf-4e1f-876d-e79882ad52fa" providerId="ADAL" clId="{57B3FDAC-A099-4C30-9E2F-74031ABC03AE}" dt="2021-09-14T20:19:12.704" v="928" actId="113"/>
          <ac:spMkLst>
            <pc:docMk/>
            <pc:sldMk cId="3178053121" sldId="296"/>
            <ac:spMk id="8" creationId="{68C12DA6-A02E-4F37-A0C1-097B48E8B5CD}"/>
          </ac:spMkLst>
        </pc:spChg>
        <pc:spChg chg="mod">
          <ac:chgData name="Cynthia Enciso" userId="7915927f-c5cf-4e1f-876d-e79882ad52fa" providerId="ADAL" clId="{57B3FDAC-A099-4C30-9E2F-74031ABC03AE}" dt="2021-10-19T21:36:24.932" v="1173" actId="1076"/>
          <ac:spMkLst>
            <pc:docMk/>
            <pc:sldMk cId="3178053121" sldId="296"/>
            <ac:spMk id="9" creationId="{2201D561-5E51-4471-B593-578C9CD5DD36}"/>
          </ac:spMkLst>
        </pc:spChg>
        <pc:spChg chg="mod">
          <ac:chgData name="Cynthia Enciso" userId="7915927f-c5cf-4e1f-876d-e79882ad52fa" providerId="ADAL" clId="{57B3FDAC-A099-4C30-9E2F-74031ABC03AE}" dt="2021-10-19T21:36:45.752" v="1178" actId="1076"/>
          <ac:spMkLst>
            <pc:docMk/>
            <pc:sldMk cId="3178053121" sldId="296"/>
            <ac:spMk id="10" creationId="{BD4C5327-A2CB-4765-9978-98A66F96AB03}"/>
          </ac:spMkLst>
        </pc:spChg>
        <pc:spChg chg="mod">
          <ac:chgData name="Cynthia Enciso" userId="7915927f-c5cf-4e1f-876d-e79882ad52fa" providerId="ADAL" clId="{57B3FDAC-A099-4C30-9E2F-74031ABC03AE}" dt="2021-09-14T20:21:40.849" v="994" actId="255"/>
          <ac:spMkLst>
            <pc:docMk/>
            <pc:sldMk cId="3178053121" sldId="296"/>
            <ac:spMk id="14" creationId="{911500BA-D730-42B4-9988-0130561811A6}"/>
          </ac:spMkLst>
        </pc:spChg>
        <pc:spChg chg="mod">
          <ac:chgData name="Cynthia Enciso" userId="7915927f-c5cf-4e1f-876d-e79882ad52fa" providerId="ADAL" clId="{57B3FDAC-A099-4C30-9E2F-74031ABC03AE}" dt="2021-09-14T20:21:40.849" v="994" actId="255"/>
          <ac:spMkLst>
            <pc:docMk/>
            <pc:sldMk cId="3178053121" sldId="296"/>
            <ac:spMk id="15" creationId="{80E19B9E-2154-45BB-9A79-2F7C9DF232B5}"/>
          </ac:spMkLst>
        </pc:spChg>
        <pc:spChg chg="mod">
          <ac:chgData name="Cynthia Enciso" userId="7915927f-c5cf-4e1f-876d-e79882ad52fa" providerId="ADAL" clId="{57B3FDAC-A099-4C30-9E2F-74031ABC03AE}" dt="2021-09-14T20:21:40.849" v="994" actId="255"/>
          <ac:spMkLst>
            <pc:docMk/>
            <pc:sldMk cId="3178053121" sldId="296"/>
            <ac:spMk id="16" creationId="{63925A1B-3E3F-465A-9F2B-68C9DFDCDD38}"/>
          </ac:spMkLst>
        </pc:spChg>
        <pc:spChg chg="del">
          <ac:chgData name="Cynthia Enciso" userId="7915927f-c5cf-4e1f-876d-e79882ad52fa" providerId="ADAL" clId="{57B3FDAC-A099-4C30-9E2F-74031ABC03AE}" dt="2021-09-14T20:19:32.648" v="941" actId="478"/>
          <ac:spMkLst>
            <pc:docMk/>
            <pc:sldMk cId="3178053121" sldId="296"/>
            <ac:spMk id="17" creationId="{0047E7EA-1EFB-4F73-827D-DF82F222C9B9}"/>
          </ac:spMkLst>
        </pc:spChg>
        <pc:spChg chg="mod">
          <ac:chgData name="Cynthia Enciso" userId="7915927f-c5cf-4e1f-876d-e79882ad52fa" providerId="ADAL" clId="{57B3FDAC-A099-4C30-9E2F-74031ABC03AE}" dt="2021-10-19T21:36:37.887" v="1176" actId="1076"/>
          <ac:spMkLst>
            <pc:docMk/>
            <pc:sldMk cId="3178053121" sldId="296"/>
            <ac:spMk id="18" creationId="{4832548A-AFD2-4E14-AB3F-4D5EAE8B98E5}"/>
          </ac:spMkLst>
        </pc:spChg>
        <pc:spChg chg="del">
          <ac:chgData name="Cynthia Enciso" userId="7915927f-c5cf-4e1f-876d-e79882ad52fa" providerId="ADAL" clId="{57B3FDAC-A099-4C30-9E2F-74031ABC03AE}" dt="2021-09-14T20:18:51.468" v="913" actId="478"/>
          <ac:spMkLst>
            <pc:docMk/>
            <pc:sldMk cId="3178053121" sldId="296"/>
            <ac:spMk id="22" creationId="{79AC04EF-AD8F-453B-999A-79DFF9D1BC7B}"/>
          </ac:spMkLst>
        </pc:spChg>
        <pc:spChg chg="mod ord">
          <ac:chgData name="Cynthia Enciso" userId="7915927f-c5cf-4e1f-876d-e79882ad52fa" providerId="ADAL" clId="{57B3FDAC-A099-4C30-9E2F-74031ABC03AE}" dt="2021-10-19T21:36:29.128" v="1174" actId="1076"/>
          <ac:spMkLst>
            <pc:docMk/>
            <pc:sldMk cId="3178053121" sldId="296"/>
            <ac:spMk id="23" creationId="{9B63FFE6-9FF5-40EF-9506-813E29F5B2E0}"/>
          </ac:spMkLst>
        </pc:spChg>
        <pc:spChg chg="mod">
          <ac:chgData name="Cynthia Enciso" userId="7915927f-c5cf-4e1f-876d-e79882ad52fa" providerId="ADAL" clId="{57B3FDAC-A099-4C30-9E2F-74031ABC03AE}" dt="2021-10-19T21:36:52.003" v="1180" actId="1076"/>
          <ac:spMkLst>
            <pc:docMk/>
            <pc:sldMk cId="3178053121" sldId="296"/>
            <ac:spMk id="24" creationId="{30B017FA-C56C-4B1F-A9ED-4F932FD3B034}"/>
          </ac:spMkLst>
        </pc:spChg>
        <pc:spChg chg="add del mod">
          <ac:chgData name="Cynthia Enciso" userId="7915927f-c5cf-4e1f-876d-e79882ad52fa" providerId="ADAL" clId="{57B3FDAC-A099-4C30-9E2F-74031ABC03AE}" dt="2021-09-14T20:18:48.349" v="912" actId="478"/>
          <ac:spMkLst>
            <pc:docMk/>
            <pc:sldMk cId="3178053121" sldId="296"/>
            <ac:spMk id="25" creationId="{E8814780-0A2B-495D-8215-BE0E87929E46}"/>
          </ac:spMkLst>
        </pc:spChg>
        <pc:spChg chg="add mod">
          <ac:chgData name="Cynthia Enciso" userId="7915927f-c5cf-4e1f-876d-e79882ad52fa" providerId="ADAL" clId="{57B3FDAC-A099-4C30-9E2F-74031ABC03AE}" dt="2021-09-14T20:19:04.438" v="927" actId="14100"/>
          <ac:spMkLst>
            <pc:docMk/>
            <pc:sldMk cId="3178053121" sldId="296"/>
            <ac:spMk id="26" creationId="{DB140C2F-F7D8-46FE-B89C-854B215CAAF0}"/>
          </ac:spMkLst>
        </pc:spChg>
        <pc:spChg chg="add mod">
          <ac:chgData name="Cynthia Enciso" userId="7915927f-c5cf-4e1f-876d-e79882ad52fa" providerId="ADAL" clId="{57B3FDAC-A099-4C30-9E2F-74031ABC03AE}" dt="2021-09-14T20:19:24.242" v="940" actId="20577"/>
          <ac:spMkLst>
            <pc:docMk/>
            <pc:sldMk cId="3178053121" sldId="296"/>
            <ac:spMk id="27" creationId="{4A9F3DC9-9591-42BB-809C-95AFEEDD1F1F}"/>
          </ac:spMkLst>
        </pc:spChg>
        <pc:grpChg chg="add mod">
          <ac:chgData name="Cynthia Enciso" userId="7915927f-c5cf-4e1f-876d-e79882ad52fa" providerId="ADAL" clId="{57B3FDAC-A099-4C30-9E2F-74031ABC03AE}" dt="2021-09-14T20:21:42.811" v="995" actId="1076"/>
          <ac:grpSpMkLst>
            <pc:docMk/>
            <pc:sldMk cId="3178053121" sldId="296"/>
            <ac:grpSpMk id="13" creationId="{1782D39A-429E-4435-B6D6-2202317AEBB2}"/>
          </ac:grpSpMkLst>
        </pc:grpChg>
        <pc:cxnChg chg="mod ord">
          <ac:chgData name="Cynthia Enciso" userId="7915927f-c5cf-4e1f-876d-e79882ad52fa" providerId="ADAL" clId="{57B3FDAC-A099-4C30-9E2F-74031ABC03AE}" dt="2021-10-19T21:36:32.315" v="1175" actId="1076"/>
          <ac:cxnSpMkLst>
            <pc:docMk/>
            <pc:sldMk cId="3178053121" sldId="296"/>
            <ac:cxnSpMk id="12" creationId="{22DE8305-E70A-47ED-B77C-81398E0C1283}"/>
          </ac:cxnSpMkLst>
        </pc:cxnChg>
        <pc:cxnChg chg="mod">
          <ac:chgData name="Cynthia Enciso" userId="7915927f-c5cf-4e1f-876d-e79882ad52fa" providerId="ADAL" clId="{57B3FDAC-A099-4C30-9E2F-74031ABC03AE}" dt="2021-10-19T21:36:49.265" v="1179" actId="1076"/>
          <ac:cxnSpMkLst>
            <pc:docMk/>
            <pc:sldMk cId="3178053121" sldId="296"/>
            <ac:cxnSpMk id="19" creationId="{CE97F069-29A6-405C-A484-32B1E24D328A}"/>
          </ac:cxnSpMkLst>
        </pc:cxnChg>
        <pc:cxnChg chg="mod ord">
          <ac:chgData name="Cynthia Enciso" userId="7915927f-c5cf-4e1f-876d-e79882ad52fa" providerId="ADAL" clId="{57B3FDAC-A099-4C30-9E2F-74031ABC03AE}" dt="2021-10-19T21:37:03.365" v="1181" actId="1076"/>
          <ac:cxnSpMkLst>
            <pc:docMk/>
            <pc:sldMk cId="3178053121" sldId="296"/>
            <ac:cxnSpMk id="21" creationId="{9DD0A882-19DF-4CA0-8AD0-398E6C6829FB}"/>
          </ac:cxnSpMkLst>
        </pc:cxnChg>
      </pc:sldChg>
    </pc:docChg>
  </pc:docChgLst>
  <pc:docChgLst>
    <pc:chgData name="Cynthia Enciso" userId="7915927f-c5cf-4e1f-876d-e79882ad52fa" providerId="ADAL" clId="{C8DE6C85-A457-4DF8-8C41-3FDE1C9F3FDB}"/>
    <pc:docChg chg="undo custSel addSld delSld modSld sldOrd">
      <pc:chgData name="Cynthia Enciso" userId="7915927f-c5cf-4e1f-876d-e79882ad52fa" providerId="ADAL" clId="{C8DE6C85-A457-4DF8-8C41-3FDE1C9F3FDB}" dt="2021-12-01T21:23:09.997" v="3774" actId="20577"/>
      <pc:docMkLst>
        <pc:docMk/>
      </pc:docMkLst>
      <pc:sldChg chg="modSp mod">
        <pc:chgData name="Cynthia Enciso" userId="7915927f-c5cf-4e1f-876d-e79882ad52fa" providerId="ADAL" clId="{C8DE6C85-A457-4DF8-8C41-3FDE1C9F3FDB}" dt="2021-12-01T20:17:50.377" v="2277" actId="20577"/>
        <pc:sldMkLst>
          <pc:docMk/>
          <pc:sldMk cId="0" sldId="258"/>
        </pc:sldMkLst>
        <pc:spChg chg="mod">
          <ac:chgData name="Cynthia Enciso" userId="7915927f-c5cf-4e1f-876d-e79882ad52fa" providerId="ADAL" clId="{C8DE6C85-A457-4DF8-8C41-3FDE1C9F3FDB}" dt="2021-12-01T20:13:16.996" v="2067" actId="20577"/>
          <ac:spMkLst>
            <pc:docMk/>
            <pc:sldMk cId="0" sldId="258"/>
            <ac:spMk id="225" creationId="{00000000-0000-0000-0000-000000000000}"/>
          </ac:spMkLst>
        </pc:spChg>
        <pc:spChg chg="mod">
          <ac:chgData name="Cynthia Enciso" userId="7915927f-c5cf-4e1f-876d-e79882ad52fa" providerId="ADAL" clId="{C8DE6C85-A457-4DF8-8C41-3FDE1C9F3FDB}" dt="2021-12-01T20:17:50.377" v="2277" actId="20577"/>
          <ac:spMkLst>
            <pc:docMk/>
            <pc:sldMk cId="0" sldId="258"/>
            <ac:spMk id="226" creationId="{00000000-0000-0000-0000-000000000000}"/>
          </ac:spMkLst>
        </pc:spChg>
      </pc:sldChg>
      <pc:sldChg chg="addSp delSp modSp mod modAnim">
        <pc:chgData name="Cynthia Enciso" userId="7915927f-c5cf-4e1f-876d-e79882ad52fa" providerId="ADAL" clId="{C8DE6C85-A457-4DF8-8C41-3FDE1C9F3FDB}" dt="2021-12-01T21:22:46.933" v="3765" actId="113"/>
        <pc:sldMkLst>
          <pc:docMk/>
          <pc:sldMk cId="4280592927" sldId="259"/>
        </pc:sldMkLst>
        <pc:spChg chg="mod">
          <ac:chgData name="Cynthia Enciso" userId="7915927f-c5cf-4e1f-876d-e79882ad52fa" providerId="ADAL" clId="{C8DE6C85-A457-4DF8-8C41-3FDE1C9F3FDB}" dt="2021-12-01T21:19:52.421" v="3465" actId="20577"/>
          <ac:spMkLst>
            <pc:docMk/>
            <pc:sldMk cId="4280592927" sldId="259"/>
            <ac:spMk id="2" creationId="{FADD70D0-B57C-4EFC-810F-27B4C96CE441}"/>
          </ac:spMkLst>
        </pc:spChg>
        <pc:spChg chg="mod">
          <ac:chgData name="Cynthia Enciso" userId="7915927f-c5cf-4e1f-876d-e79882ad52fa" providerId="ADAL" clId="{C8DE6C85-A457-4DF8-8C41-3FDE1C9F3FDB}" dt="2021-12-01T21:22:46.933" v="3765" actId="113"/>
          <ac:spMkLst>
            <pc:docMk/>
            <pc:sldMk cId="4280592927" sldId="259"/>
            <ac:spMk id="3" creationId="{D2E9283A-2A8D-4F76-8688-4017DEC248C8}"/>
          </ac:spMkLst>
        </pc:spChg>
        <pc:spChg chg="add del mod">
          <ac:chgData name="Cynthia Enciso" userId="7915927f-c5cf-4e1f-876d-e79882ad52fa" providerId="ADAL" clId="{C8DE6C85-A457-4DF8-8C41-3FDE1C9F3FDB}" dt="2021-12-01T21:22:28.864" v="3756"/>
          <ac:spMkLst>
            <pc:docMk/>
            <pc:sldMk cId="4280592927" sldId="259"/>
            <ac:spMk id="5" creationId="{A76DD488-5809-4335-9ABC-5572B398DD83}"/>
          </ac:spMkLst>
        </pc:spChg>
      </pc:sldChg>
      <pc:sldChg chg="addSp modSp mod modAnim">
        <pc:chgData name="Cynthia Enciso" userId="7915927f-c5cf-4e1f-876d-e79882ad52fa" providerId="ADAL" clId="{C8DE6C85-A457-4DF8-8C41-3FDE1C9F3FDB}" dt="2021-12-01T21:07:39.606" v="3353" actId="14100"/>
        <pc:sldMkLst>
          <pc:docMk/>
          <pc:sldMk cId="0" sldId="260"/>
        </pc:sldMkLst>
        <pc:spChg chg="add mod ord">
          <ac:chgData name="Cynthia Enciso" userId="7915927f-c5cf-4e1f-876d-e79882ad52fa" providerId="ADAL" clId="{C8DE6C85-A457-4DF8-8C41-3FDE1C9F3FDB}" dt="2021-12-01T21:07:39.606" v="3353" actId="14100"/>
          <ac:spMkLst>
            <pc:docMk/>
            <pc:sldMk cId="0" sldId="260"/>
            <ac:spMk id="5" creationId="{50C9190A-1C7B-4781-A1E8-4E601C7BDEC1}"/>
          </ac:spMkLst>
        </pc:spChg>
        <pc:spChg chg="mod ord">
          <ac:chgData name="Cynthia Enciso" userId="7915927f-c5cf-4e1f-876d-e79882ad52fa" providerId="ADAL" clId="{C8DE6C85-A457-4DF8-8C41-3FDE1C9F3FDB}" dt="2021-12-01T21:07:34.266" v="3350" actId="167"/>
          <ac:spMkLst>
            <pc:docMk/>
            <pc:sldMk cId="0" sldId="260"/>
            <ac:spMk id="240" creationId="{00000000-0000-0000-0000-000000000000}"/>
          </ac:spMkLst>
        </pc:spChg>
      </pc:sldChg>
      <pc:sldChg chg="modSp">
        <pc:chgData name="Cynthia Enciso" userId="7915927f-c5cf-4e1f-876d-e79882ad52fa" providerId="ADAL" clId="{C8DE6C85-A457-4DF8-8C41-3FDE1C9F3FDB}" dt="2021-12-01T21:17:51.671" v="3422" actId="113"/>
        <pc:sldMkLst>
          <pc:docMk/>
          <pc:sldMk cId="0" sldId="261"/>
        </pc:sldMkLst>
        <pc:spChg chg="mod">
          <ac:chgData name="Cynthia Enciso" userId="7915927f-c5cf-4e1f-876d-e79882ad52fa" providerId="ADAL" clId="{C8DE6C85-A457-4DF8-8C41-3FDE1C9F3FDB}" dt="2021-12-01T21:17:51.671" v="3422" actId="113"/>
          <ac:spMkLst>
            <pc:docMk/>
            <pc:sldMk cId="0" sldId="261"/>
            <ac:spMk id="247" creationId="{00000000-0000-0000-0000-000000000000}"/>
          </ac:spMkLst>
        </pc:spChg>
      </pc:sldChg>
      <pc:sldChg chg="modSp mod">
        <pc:chgData name="Cynthia Enciso" userId="7915927f-c5cf-4e1f-876d-e79882ad52fa" providerId="ADAL" clId="{C8DE6C85-A457-4DF8-8C41-3FDE1C9F3FDB}" dt="2021-12-01T20:01:30.504" v="1614" actId="113"/>
        <pc:sldMkLst>
          <pc:docMk/>
          <pc:sldMk cId="0" sldId="262"/>
        </pc:sldMkLst>
        <pc:spChg chg="mod">
          <ac:chgData name="Cynthia Enciso" userId="7915927f-c5cf-4e1f-876d-e79882ad52fa" providerId="ADAL" clId="{C8DE6C85-A457-4DF8-8C41-3FDE1C9F3FDB}" dt="2021-12-01T20:01:30.504" v="1614" actId="113"/>
          <ac:spMkLst>
            <pc:docMk/>
            <pc:sldMk cId="0" sldId="262"/>
            <ac:spMk id="254" creationId="{00000000-0000-0000-0000-000000000000}"/>
          </ac:spMkLst>
        </pc:spChg>
        <pc:grpChg chg="mod">
          <ac:chgData name="Cynthia Enciso" userId="7915927f-c5cf-4e1f-876d-e79882ad52fa" providerId="ADAL" clId="{C8DE6C85-A457-4DF8-8C41-3FDE1C9F3FDB}" dt="2021-12-01T20:01:18.973" v="1612" actId="14100"/>
          <ac:grpSpMkLst>
            <pc:docMk/>
            <pc:sldMk cId="0" sldId="262"/>
            <ac:grpSpMk id="4" creationId="{89FE247F-F950-4B1F-AA9C-9D48647FB5B0}"/>
          </ac:grpSpMkLst>
        </pc:grpChg>
      </pc:sldChg>
      <pc:sldChg chg="addSp modSp mod modAnim">
        <pc:chgData name="Cynthia Enciso" userId="7915927f-c5cf-4e1f-876d-e79882ad52fa" providerId="ADAL" clId="{C8DE6C85-A457-4DF8-8C41-3FDE1C9F3FDB}" dt="2021-12-01T21:04:02.921" v="3272" actId="207"/>
        <pc:sldMkLst>
          <pc:docMk/>
          <pc:sldMk cId="0" sldId="264"/>
        </pc:sldMkLst>
        <pc:spChg chg="add mod ord">
          <ac:chgData name="Cynthia Enciso" userId="7915927f-c5cf-4e1f-876d-e79882ad52fa" providerId="ADAL" clId="{C8DE6C85-A457-4DF8-8C41-3FDE1C9F3FDB}" dt="2021-12-01T21:03:47.652" v="3268" actId="167"/>
          <ac:spMkLst>
            <pc:docMk/>
            <pc:sldMk cId="0" sldId="264"/>
            <ac:spMk id="2" creationId="{B957A1A2-3B73-4351-AC09-F1FB2C3372F9}"/>
          </ac:spMkLst>
        </pc:spChg>
        <pc:spChg chg="mod">
          <ac:chgData name="Cynthia Enciso" userId="7915927f-c5cf-4e1f-876d-e79882ad52fa" providerId="ADAL" clId="{C8DE6C85-A457-4DF8-8C41-3FDE1C9F3FDB}" dt="2021-12-01T21:04:02.921" v="3272" actId="207"/>
          <ac:spMkLst>
            <pc:docMk/>
            <pc:sldMk cId="0" sldId="264"/>
            <ac:spMk id="268" creationId="{00000000-0000-0000-0000-000000000000}"/>
          </ac:spMkLst>
        </pc:spChg>
      </pc:sldChg>
      <pc:sldChg chg="delSp modSp mod modAnim">
        <pc:chgData name="Cynthia Enciso" userId="7915927f-c5cf-4e1f-876d-e79882ad52fa" providerId="ADAL" clId="{C8DE6C85-A457-4DF8-8C41-3FDE1C9F3FDB}" dt="2021-12-01T20:31:00.129" v="2714" actId="20577"/>
        <pc:sldMkLst>
          <pc:docMk/>
          <pc:sldMk cId="1047252517" sldId="268"/>
        </pc:sldMkLst>
        <pc:spChg chg="del">
          <ac:chgData name="Cynthia Enciso" userId="7915927f-c5cf-4e1f-876d-e79882ad52fa" providerId="ADAL" clId="{C8DE6C85-A457-4DF8-8C41-3FDE1C9F3FDB}" dt="2021-12-01T20:14:10.362" v="2076" actId="478"/>
          <ac:spMkLst>
            <pc:docMk/>
            <pc:sldMk cId="1047252517" sldId="268"/>
            <ac:spMk id="2" creationId="{5805D27A-0584-4ECC-9655-3F95831D3F4F}"/>
          </ac:spMkLst>
        </pc:spChg>
        <pc:spChg chg="mod">
          <ac:chgData name="Cynthia Enciso" userId="7915927f-c5cf-4e1f-876d-e79882ad52fa" providerId="ADAL" clId="{C8DE6C85-A457-4DF8-8C41-3FDE1C9F3FDB}" dt="2021-12-01T20:14:07.979" v="2075" actId="20577"/>
          <ac:spMkLst>
            <pc:docMk/>
            <pc:sldMk cId="1047252517" sldId="268"/>
            <ac:spMk id="253" creationId="{00000000-0000-0000-0000-000000000000}"/>
          </ac:spMkLst>
        </pc:spChg>
        <pc:spChg chg="mod">
          <ac:chgData name="Cynthia Enciso" userId="7915927f-c5cf-4e1f-876d-e79882ad52fa" providerId="ADAL" clId="{C8DE6C85-A457-4DF8-8C41-3FDE1C9F3FDB}" dt="2021-12-01T20:31:00.129" v="2714" actId="20577"/>
          <ac:spMkLst>
            <pc:docMk/>
            <pc:sldMk cId="1047252517" sldId="268"/>
            <ac:spMk id="254" creationId="{00000000-0000-0000-0000-000000000000}"/>
          </ac:spMkLst>
        </pc:spChg>
      </pc:sldChg>
      <pc:sldChg chg="del">
        <pc:chgData name="Cynthia Enciso" userId="7915927f-c5cf-4e1f-876d-e79882ad52fa" providerId="ADAL" clId="{C8DE6C85-A457-4DF8-8C41-3FDE1C9F3FDB}" dt="2021-12-01T21:02:15.358" v="3263" actId="47"/>
        <pc:sldMkLst>
          <pc:docMk/>
          <pc:sldMk cId="684893027" sldId="283"/>
        </pc:sldMkLst>
      </pc:sldChg>
      <pc:sldChg chg="modSp modAnim">
        <pc:chgData name="Cynthia Enciso" userId="7915927f-c5cf-4e1f-876d-e79882ad52fa" providerId="ADAL" clId="{C8DE6C85-A457-4DF8-8C41-3FDE1C9F3FDB}" dt="2021-12-01T20:10:17.468" v="2012" actId="20577"/>
        <pc:sldMkLst>
          <pc:docMk/>
          <pc:sldMk cId="1840220365" sldId="288"/>
        </pc:sldMkLst>
        <pc:spChg chg="mod">
          <ac:chgData name="Cynthia Enciso" userId="7915927f-c5cf-4e1f-876d-e79882ad52fa" providerId="ADAL" clId="{C8DE6C85-A457-4DF8-8C41-3FDE1C9F3FDB}" dt="2021-12-01T20:10:17.468" v="2012" actId="20577"/>
          <ac:spMkLst>
            <pc:docMk/>
            <pc:sldMk cId="1840220365" sldId="288"/>
            <ac:spMk id="254" creationId="{00000000-0000-0000-0000-000000000000}"/>
          </ac:spMkLst>
        </pc:spChg>
      </pc:sldChg>
      <pc:sldChg chg="addSp modSp mod modAnim">
        <pc:chgData name="Cynthia Enciso" userId="7915927f-c5cf-4e1f-876d-e79882ad52fa" providerId="ADAL" clId="{C8DE6C85-A457-4DF8-8C41-3FDE1C9F3FDB}" dt="2021-12-01T21:17:22.583" v="3415"/>
        <pc:sldMkLst>
          <pc:docMk/>
          <pc:sldMk cId="1216947428" sldId="290"/>
        </pc:sldMkLst>
        <pc:spChg chg="mod">
          <ac:chgData name="Cynthia Enciso" userId="7915927f-c5cf-4e1f-876d-e79882ad52fa" providerId="ADAL" clId="{C8DE6C85-A457-4DF8-8C41-3FDE1C9F3FDB}" dt="2021-12-01T21:14:44.711" v="3403" actId="1076"/>
          <ac:spMkLst>
            <pc:docMk/>
            <pc:sldMk cId="1216947428" sldId="290"/>
            <ac:spMk id="2" creationId="{3CB8C5B1-D280-4666-B4FD-A1B511514539}"/>
          </ac:spMkLst>
        </pc:spChg>
        <pc:spChg chg="mod">
          <ac:chgData name="Cynthia Enciso" userId="7915927f-c5cf-4e1f-876d-e79882ad52fa" providerId="ADAL" clId="{C8DE6C85-A457-4DF8-8C41-3FDE1C9F3FDB}" dt="2021-12-01T21:13:33.578" v="3390" actId="164"/>
          <ac:spMkLst>
            <pc:docMk/>
            <pc:sldMk cId="1216947428" sldId="290"/>
            <ac:spMk id="24" creationId="{14786B7D-FC6D-4577-9C7B-6AB586705BED}"/>
          </ac:spMkLst>
        </pc:spChg>
        <pc:spChg chg="add mod">
          <ac:chgData name="Cynthia Enciso" userId="7915927f-c5cf-4e1f-876d-e79882ad52fa" providerId="ADAL" clId="{C8DE6C85-A457-4DF8-8C41-3FDE1C9F3FDB}" dt="2021-12-01T21:09:00.484" v="3363" actId="1076"/>
          <ac:spMkLst>
            <pc:docMk/>
            <pc:sldMk cId="1216947428" sldId="290"/>
            <ac:spMk id="29" creationId="{12DCC8C0-D673-4BFD-91A3-3E30E1D1EC84}"/>
          </ac:spMkLst>
        </pc:spChg>
        <pc:spChg chg="add mod">
          <ac:chgData name="Cynthia Enciso" userId="7915927f-c5cf-4e1f-876d-e79882ad52fa" providerId="ADAL" clId="{C8DE6C85-A457-4DF8-8C41-3FDE1C9F3FDB}" dt="2021-12-01T21:16:46.685" v="3410" actId="1076"/>
          <ac:spMkLst>
            <pc:docMk/>
            <pc:sldMk cId="1216947428" sldId="290"/>
            <ac:spMk id="31" creationId="{39CF1D27-C2C8-4727-8710-94D2A61A0CEA}"/>
          </ac:spMkLst>
        </pc:spChg>
        <pc:spChg chg="mod">
          <ac:chgData name="Cynthia Enciso" userId="7915927f-c5cf-4e1f-876d-e79882ad52fa" providerId="ADAL" clId="{C8DE6C85-A457-4DF8-8C41-3FDE1C9F3FDB}" dt="2021-12-01T21:08:49.661" v="3359" actId="21"/>
          <ac:spMkLst>
            <pc:docMk/>
            <pc:sldMk cId="1216947428" sldId="290"/>
            <ac:spMk id="44" creationId="{4AE4353D-B8C8-4FF1-AE2F-955BAEB1D6FB}"/>
          </ac:spMkLst>
        </pc:spChg>
        <pc:spChg chg="mod">
          <ac:chgData name="Cynthia Enciso" userId="7915927f-c5cf-4e1f-876d-e79882ad52fa" providerId="ADAL" clId="{C8DE6C85-A457-4DF8-8C41-3FDE1C9F3FDB}" dt="2021-12-01T21:09:18.040" v="3365" actId="14100"/>
          <ac:spMkLst>
            <pc:docMk/>
            <pc:sldMk cId="1216947428" sldId="290"/>
            <ac:spMk id="219" creationId="{00000000-0000-0000-0000-000000000000}"/>
          </ac:spMkLst>
        </pc:spChg>
        <pc:grpChg chg="add mod">
          <ac:chgData name="Cynthia Enciso" userId="7915927f-c5cf-4e1f-876d-e79882ad52fa" providerId="ADAL" clId="{C8DE6C85-A457-4DF8-8C41-3FDE1C9F3FDB}" dt="2021-12-01T21:14:41.532" v="3402" actId="1076"/>
          <ac:grpSpMkLst>
            <pc:docMk/>
            <pc:sldMk cId="1216947428" sldId="290"/>
            <ac:grpSpMk id="4" creationId="{63C04297-8497-4FA3-82D5-731575CBE1B2}"/>
          </ac:grpSpMkLst>
        </pc:grpChg>
      </pc:sldChg>
      <pc:sldChg chg="addSp delSp modSp mod">
        <pc:chgData name="Cynthia Enciso" userId="7915927f-c5cf-4e1f-876d-e79882ad52fa" providerId="ADAL" clId="{C8DE6C85-A457-4DF8-8C41-3FDE1C9F3FDB}" dt="2021-12-01T19:44:55.365" v="1234" actId="478"/>
        <pc:sldMkLst>
          <pc:docMk/>
          <pc:sldMk cId="505187759" sldId="291"/>
        </pc:sldMkLst>
        <pc:spChg chg="del mod">
          <ac:chgData name="Cynthia Enciso" userId="7915927f-c5cf-4e1f-876d-e79882ad52fa" providerId="ADAL" clId="{C8DE6C85-A457-4DF8-8C41-3FDE1C9F3FDB}" dt="2021-12-01T19:41:13.239" v="1083" actId="478"/>
          <ac:spMkLst>
            <pc:docMk/>
            <pc:sldMk cId="505187759" sldId="291"/>
            <ac:spMk id="3" creationId="{D069C4FA-EE11-4386-B33A-80667F137EA5}"/>
          </ac:spMkLst>
        </pc:spChg>
        <pc:spChg chg="mod">
          <ac:chgData name="Cynthia Enciso" userId="7915927f-c5cf-4e1f-876d-e79882ad52fa" providerId="ADAL" clId="{C8DE6C85-A457-4DF8-8C41-3FDE1C9F3FDB}" dt="2021-12-01T19:37:23.054" v="669" actId="164"/>
          <ac:spMkLst>
            <pc:docMk/>
            <pc:sldMk cId="505187759" sldId="291"/>
            <ac:spMk id="13" creationId="{92116A07-7249-4F0D-9779-2ADE3EA07702}"/>
          </ac:spMkLst>
        </pc:spChg>
        <pc:spChg chg="mod">
          <ac:chgData name="Cynthia Enciso" userId="7915927f-c5cf-4e1f-876d-e79882ad52fa" providerId="ADAL" clId="{C8DE6C85-A457-4DF8-8C41-3FDE1C9F3FDB}" dt="2021-12-01T19:37:23.054" v="669" actId="164"/>
          <ac:spMkLst>
            <pc:docMk/>
            <pc:sldMk cId="505187759" sldId="291"/>
            <ac:spMk id="14" creationId="{F9734373-621A-43AE-A54B-EF0102AD0A69}"/>
          </ac:spMkLst>
        </pc:spChg>
        <pc:spChg chg="mod">
          <ac:chgData name="Cynthia Enciso" userId="7915927f-c5cf-4e1f-876d-e79882ad52fa" providerId="ADAL" clId="{C8DE6C85-A457-4DF8-8C41-3FDE1C9F3FDB}" dt="2021-12-01T19:37:23.054" v="669" actId="164"/>
          <ac:spMkLst>
            <pc:docMk/>
            <pc:sldMk cId="505187759" sldId="291"/>
            <ac:spMk id="15" creationId="{9BBD0273-0D5C-4FF9-868F-82CEEAFB22B8}"/>
          </ac:spMkLst>
        </pc:spChg>
        <pc:spChg chg="mod">
          <ac:chgData name="Cynthia Enciso" userId="7915927f-c5cf-4e1f-876d-e79882ad52fa" providerId="ADAL" clId="{C8DE6C85-A457-4DF8-8C41-3FDE1C9F3FDB}" dt="2021-12-01T19:37:23.054" v="669" actId="164"/>
          <ac:spMkLst>
            <pc:docMk/>
            <pc:sldMk cId="505187759" sldId="291"/>
            <ac:spMk id="16" creationId="{168213D6-409A-4103-A033-0F29566C2A4D}"/>
          </ac:spMkLst>
        </pc:spChg>
        <pc:spChg chg="del">
          <ac:chgData name="Cynthia Enciso" userId="7915927f-c5cf-4e1f-876d-e79882ad52fa" providerId="ADAL" clId="{C8DE6C85-A457-4DF8-8C41-3FDE1C9F3FDB}" dt="2021-12-01T19:37:17.758" v="668" actId="478"/>
          <ac:spMkLst>
            <pc:docMk/>
            <pc:sldMk cId="505187759" sldId="291"/>
            <ac:spMk id="17" creationId="{CF5BE329-CA34-453E-A4AB-4CBBE4B338B2}"/>
          </ac:spMkLst>
        </pc:spChg>
        <pc:spChg chg="add mod">
          <ac:chgData name="Cynthia Enciso" userId="7915927f-c5cf-4e1f-876d-e79882ad52fa" providerId="ADAL" clId="{C8DE6C85-A457-4DF8-8C41-3FDE1C9F3FDB}" dt="2021-12-01T19:44:17.126" v="1232" actId="20577"/>
          <ac:spMkLst>
            <pc:docMk/>
            <pc:sldMk cId="505187759" sldId="291"/>
            <ac:spMk id="18" creationId="{BA3CED42-F249-445E-A6B1-BA83DA7A2B8B}"/>
          </ac:spMkLst>
        </pc:spChg>
        <pc:spChg chg="mod">
          <ac:chgData name="Cynthia Enciso" userId="7915927f-c5cf-4e1f-876d-e79882ad52fa" providerId="ADAL" clId="{C8DE6C85-A457-4DF8-8C41-3FDE1C9F3FDB}" dt="2021-12-01T19:37:23.054" v="669" actId="164"/>
          <ac:spMkLst>
            <pc:docMk/>
            <pc:sldMk cId="505187759" sldId="291"/>
            <ac:spMk id="28" creationId="{937482B2-843F-49D1-84D3-3D99F02835EE}"/>
          </ac:spMkLst>
        </pc:spChg>
        <pc:spChg chg="mod">
          <ac:chgData name="Cynthia Enciso" userId="7915927f-c5cf-4e1f-876d-e79882ad52fa" providerId="ADAL" clId="{C8DE6C85-A457-4DF8-8C41-3FDE1C9F3FDB}" dt="2021-12-01T19:37:23.054" v="669" actId="164"/>
          <ac:spMkLst>
            <pc:docMk/>
            <pc:sldMk cId="505187759" sldId="291"/>
            <ac:spMk id="29" creationId="{C2B8A8E9-D482-4E89-A5D9-626B2B50703F}"/>
          </ac:spMkLst>
        </pc:spChg>
        <pc:spChg chg="del mod">
          <ac:chgData name="Cynthia Enciso" userId="7915927f-c5cf-4e1f-876d-e79882ad52fa" providerId="ADAL" clId="{C8DE6C85-A457-4DF8-8C41-3FDE1C9F3FDB}" dt="2021-12-01T19:44:52.533" v="1233" actId="478"/>
          <ac:spMkLst>
            <pc:docMk/>
            <pc:sldMk cId="505187759" sldId="291"/>
            <ac:spMk id="31" creationId="{21608AFB-C200-42C6-84BD-BEC165A50A42}"/>
          </ac:spMkLst>
        </pc:spChg>
        <pc:spChg chg="mod">
          <ac:chgData name="Cynthia Enciso" userId="7915927f-c5cf-4e1f-876d-e79882ad52fa" providerId="ADAL" clId="{C8DE6C85-A457-4DF8-8C41-3FDE1C9F3FDB}" dt="2021-12-01T19:37:23.054" v="669" actId="164"/>
          <ac:spMkLst>
            <pc:docMk/>
            <pc:sldMk cId="505187759" sldId="291"/>
            <ac:spMk id="33" creationId="{BCF940D3-8509-4E0B-8238-6305BC6151FB}"/>
          </ac:spMkLst>
        </pc:spChg>
        <pc:spChg chg="mod">
          <ac:chgData name="Cynthia Enciso" userId="7915927f-c5cf-4e1f-876d-e79882ad52fa" providerId="ADAL" clId="{C8DE6C85-A457-4DF8-8C41-3FDE1C9F3FDB}" dt="2021-12-01T19:41:10.022" v="1081" actId="20577"/>
          <ac:spMkLst>
            <pc:docMk/>
            <pc:sldMk cId="505187759" sldId="291"/>
            <ac:spMk id="34" creationId="{030AE7DA-74EA-40BE-9F29-E25057431853}"/>
          </ac:spMkLst>
        </pc:spChg>
        <pc:grpChg chg="add del mod">
          <ac:chgData name="Cynthia Enciso" userId="7915927f-c5cf-4e1f-876d-e79882ad52fa" providerId="ADAL" clId="{C8DE6C85-A457-4DF8-8C41-3FDE1C9F3FDB}" dt="2021-12-01T19:44:55.365" v="1234" actId="478"/>
          <ac:grpSpMkLst>
            <pc:docMk/>
            <pc:sldMk cId="505187759" sldId="291"/>
            <ac:grpSpMk id="5" creationId="{038FBECC-F4F5-4500-AC21-00FAFBA2DEF8}"/>
          </ac:grpSpMkLst>
        </pc:grpChg>
        <pc:cxnChg chg="mod">
          <ac:chgData name="Cynthia Enciso" userId="7915927f-c5cf-4e1f-876d-e79882ad52fa" providerId="ADAL" clId="{C8DE6C85-A457-4DF8-8C41-3FDE1C9F3FDB}" dt="2021-12-01T19:37:23.054" v="669" actId="164"/>
          <ac:cxnSpMkLst>
            <pc:docMk/>
            <pc:sldMk cId="505187759" sldId="291"/>
            <ac:cxnSpMk id="26" creationId="{32E6D54E-03F8-48AC-8ECB-395F7128BAE0}"/>
          </ac:cxnSpMkLst>
        </pc:cxnChg>
      </pc:sldChg>
      <pc:sldChg chg="addSp delSp modSp mod delAnim modAnim">
        <pc:chgData name="Cynthia Enciso" userId="7915927f-c5cf-4e1f-876d-e79882ad52fa" providerId="ADAL" clId="{C8DE6C85-A457-4DF8-8C41-3FDE1C9F3FDB}" dt="2021-12-01T21:01:17.954" v="3262" actId="1076"/>
        <pc:sldMkLst>
          <pc:docMk/>
          <pc:sldMk cId="776407246" sldId="292"/>
        </pc:sldMkLst>
        <pc:spChg chg="mod">
          <ac:chgData name="Cynthia Enciso" userId="7915927f-c5cf-4e1f-876d-e79882ad52fa" providerId="ADAL" clId="{C8DE6C85-A457-4DF8-8C41-3FDE1C9F3FDB}" dt="2021-12-01T20:41:24.631" v="2898" actId="20577"/>
          <ac:spMkLst>
            <pc:docMk/>
            <pc:sldMk cId="776407246" sldId="292"/>
            <ac:spMk id="2" creationId="{109BA06A-5C26-47C4-B1A1-094E47154179}"/>
          </ac:spMkLst>
        </pc:spChg>
        <pc:spChg chg="mod">
          <ac:chgData name="Cynthia Enciso" userId="7915927f-c5cf-4e1f-876d-e79882ad52fa" providerId="ADAL" clId="{C8DE6C85-A457-4DF8-8C41-3FDE1C9F3FDB}" dt="2021-12-01T20:37:22.750" v="2829" actId="1076"/>
          <ac:spMkLst>
            <pc:docMk/>
            <pc:sldMk cId="776407246" sldId="292"/>
            <ac:spMk id="3" creationId="{9A16A775-6619-42B9-85BB-8342EC784609}"/>
          </ac:spMkLst>
        </pc:spChg>
        <pc:spChg chg="mod">
          <ac:chgData name="Cynthia Enciso" userId="7915927f-c5cf-4e1f-876d-e79882ad52fa" providerId="ADAL" clId="{C8DE6C85-A457-4DF8-8C41-3FDE1C9F3FDB}" dt="2021-12-01T20:37:22.750" v="2829" actId="1076"/>
          <ac:spMkLst>
            <pc:docMk/>
            <pc:sldMk cId="776407246" sldId="292"/>
            <ac:spMk id="5" creationId="{E8689F68-30E4-4EA6-8D2C-294F44650A18}"/>
          </ac:spMkLst>
        </pc:spChg>
        <pc:spChg chg="mod">
          <ac:chgData name="Cynthia Enciso" userId="7915927f-c5cf-4e1f-876d-e79882ad52fa" providerId="ADAL" clId="{C8DE6C85-A457-4DF8-8C41-3FDE1C9F3FDB}" dt="2021-12-01T20:55:48.398" v="3078" actId="1076"/>
          <ac:spMkLst>
            <pc:docMk/>
            <pc:sldMk cId="776407246" sldId="292"/>
            <ac:spMk id="6" creationId="{B81D37A9-C62F-4690-8969-4089DAB86AD5}"/>
          </ac:spMkLst>
        </pc:spChg>
        <pc:spChg chg="mod">
          <ac:chgData name="Cynthia Enciso" userId="7915927f-c5cf-4e1f-876d-e79882ad52fa" providerId="ADAL" clId="{C8DE6C85-A457-4DF8-8C41-3FDE1C9F3FDB}" dt="2021-12-01T20:56:00.727" v="3082" actId="14100"/>
          <ac:spMkLst>
            <pc:docMk/>
            <pc:sldMk cId="776407246" sldId="292"/>
            <ac:spMk id="7" creationId="{F1F6A935-A4F6-4C1F-948C-9FAC827B451B}"/>
          </ac:spMkLst>
        </pc:spChg>
        <pc:spChg chg="mod">
          <ac:chgData name="Cynthia Enciso" userId="7915927f-c5cf-4e1f-876d-e79882ad52fa" providerId="ADAL" clId="{C8DE6C85-A457-4DF8-8C41-3FDE1C9F3FDB}" dt="2021-12-01T20:56:03.443" v="3083" actId="1076"/>
          <ac:spMkLst>
            <pc:docMk/>
            <pc:sldMk cId="776407246" sldId="292"/>
            <ac:spMk id="8" creationId="{68C12DA6-A02E-4F37-A0C1-097B48E8B5CD}"/>
          </ac:spMkLst>
        </pc:spChg>
        <pc:spChg chg="mod">
          <ac:chgData name="Cynthia Enciso" userId="7915927f-c5cf-4e1f-876d-e79882ad52fa" providerId="ADAL" clId="{C8DE6C85-A457-4DF8-8C41-3FDE1C9F3FDB}" dt="2021-12-01T20:37:39.111" v="2832" actId="1076"/>
          <ac:spMkLst>
            <pc:docMk/>
            <pc:sldMk cId="776407246" sldId="292"/>
            <ac:spMk id="9" creationId="{2201D561-5E51-4471-B593-578C9CD5DD36}"/>
          </ac:spMkLst>
        </pc:spChg>
        <pc:spChg chg="mod">
          <ac:chgData name="Cynthia Enciso" userId="7915927f-c5cf-4e1f-876d-e79882ad52fa" providerId="ADAL" clId="{C8DE6C85-A457-4DF8-8C41-3FDE1C9F3FDB}" dt="2021-12-01T20:38:21.049" v="2846" actId="1076"/>
          <ac:spMkLst>
            <pc:docMk/>
            <pc:sldMk cId="776407246" sldId="292"/>
            <ac:spMk id="10" creationId="{BD4C5327-A2CB-4765-9978-98A66F96AB03}"/>
          </ac:spMkLst>
        </pc:spChg>
        <pc:spChg chg="mod">
          <ac:chgData name="Cynthia Enciso" userId="7915927f-c5cf-4e1f-876d-e79882ad52fa" providerId="ADAL" clId="{C8DE6C85-A457-4DF8-8C41-3FDE1C9F3FDB}" dt="2021-12-01T20:37:22.750" v="2829" actId="1076"/>
          <ac:spMkLst>
            <pc:docMk/>
            <pc:sldMk cId="776407246" sldId="292"/>
            <ac:spMk id="17" creationId="{0047E7EA-1EFB-4F73-827D-DF82F222C9B9}"/>
          </ac:spMkLst>
        </pc:spChg>
        <pc:spChg chg="mod">
          <ac:chgData name="Cynthia Enciso" userId="7915927f-c5cf-4e1f-876d-e79882ad52fa" providerId="ADAL" clId="{C8DE6C85-A457-4DF8-8C41-3FDE1C9F3FDB}" dt="2021-12-01T20:38:14.093" v="2843" actId="1076"/>
          <ac:spMkLst>
            <pc:docMk/>
            <pc:sldMk cId="776407246" sldId="292"/>
            <ac:spMk id="18" creationId="{4832548A-AFD2-4E14-AB3F-4D5EAE8B98E5}"/>
          </ac:spMkLst>
        </pc:spChg>
        <pc:spChg chg="mod">
          <ac:chgData name="Cynthia Enciso" userId="7915927f-c5cf-4e1f-876d-e79882ad52fa" providerId="ADAL" clId="{C8DE6C85-A457-4DF8-8C41-3FDE1C9F3FDB}" dt="2021-12-01T20:37:41.998" v="2833" actId="1076"/>
          <ac:spMkLst>
            <pc:docMk/>
            <pc:sldMk cId="776407246" sldId="292"/>
            <ac:spMk id="23" creationId="{9B63FFE6-9FF5-40EF-9506-813E29F5B2E0}"/>
          </ac:spMkLst>
        </pc:spChg>
        <pc:spChg chg="del mod">
          <ac:chgData name="Cynthia Enciso" userId="7915927f-c5cf-4e1f-876d-e79882ad52fa" providerId="ADAL" clId="{C8DE6C85-A457-4DF8-8C41-3FDE1C9F3FDB}" dt="2021-12-01T20:39:27.147" v="2875" actId="478"/>
          <ac:spMkLst>
            <pc:docMk/>
            <pc:sldMk cId="776407246" sldId="292"/>
            <ac:spMk id="24" creationId="{30B017FA-C56C-4B1F-A9ED-4F932FD3B034}"/>
          </ac:spMkLst>
        </pc:spChg>
        <pc:spChg chg="del mod">
          <ac:chgData name="Cynthia Enciso" userId="7915927f-c5cf-4e1f-876d-e79882ad52fa" providerId="ADAL" clId="{C8DE6C85-A457-4DF8-8C41-3FDE1C9F3FDB}" dt="2021-12-01T20:39:22.803" v="2874" actId="478"/>
          <ac:spMkLst>
            <pc:docMk/>
            <pc:sldMk cId="776407246" sldId="292"/>
            <ac:spMk id="26" creationId="{6600B2DF-A6EC-41EB-9535-96C2BCEFF76D}"/>
          </ac:spMkLst>
        </pc:spChg>
        <pc:spChg chg="add del mod">
          <ac:chgData name="Cynthia Enciso" userId="7915927f-c5cf-4e1f-876d-e79882ad52fa" providerId="ADAL" clId="{C8DE6C85-A457-4DF8-8C41-3FDE1C9F3FDB}" dt="2021-12-01T20:58:21.421" v="3182" actId="478"/>
          <ac:spMkLst>
            <pc:docMk/>
            <pc:sldMk cId="776407246" sldId="292"/>
            <ac:spMk id="27" creationId="{C450DFEC-10A6-49C4-8988-BC056FEF3D27}"/>
          </ac:spMkLst>
        </pc:spChg>
        <pc:spChg chg="add mod">
          <ac:chgData name="Cynthia Enciso" userId="7915927f-c5cf-4e1f-876d-e79882ad52fa" providerId="ADAL" clId="{C8DE6C85-A457-4DF8-8C41-3FDE1C9F3FDB}" dt="2021-12-01T21:01:17.954" v="3262" actId="1076"/>
          <ac:spMkLst>
            <pc:docMk/>
            <pc:sldMk cId="776407246" sldId="292"/>
            <ac:spMk id="28" creationId="{6D7DE2EC-9854-46CD-95BB-B6FBB799390C}"/>
          </ac:spMkLst>
        </pc:spChg>
        <pc:spChg chg="add mod">
          <ac:chgData name="Cynthia Enciso" userId="7915927f-c5cf-4e1f-876d-e79882ad52fa" providerId="ADAL" clId="{C8DE6C85-A457-4DF8-8C41-3FDE1C9F3FDB}" dt="2021-12-01T21:01:17.954" v="3262" actId="1076"/>
          <ac:spMkLst>
            <pc:docMk/>
            <pc:sldMk cId="776407246" sldId="292"/>
            <ac:spMk id="29" creationId="{8953E61C-33A3-4CEA-BAD1-6AEB529B4F2B}"/>
          </ac:spMkLst>
        </pc:spChg>
        <pc:spChg chg="add mod">
          <ac:chgData name="Cynthia Enciso" userId="7915927f-c5cf-4e1f-876d-e79882ad52fa" providerId="ADAL" clId="{C8DE6C85-A457-4DF8-8C41-3FDE1C9F3FDB}" dt="2021-12-01T21:01:17.954" v="3262" actId="1076"/>
          <ac:spMkLst>
            <pc:docMk/>
            <pc:sldMk cId="776407246" sldId="292"/>
            <ac:spMk id="31" creationId="{7398163F-54A8-44CB-BA5E-0A7F7601EAB6}"/>
          </ac:spMkLst>
        </pc:spChg>
        <pc:spChg chg="add mod">
          <ac:chgData name="Cynthia Enciso" userId="7915927f-c5cf-4e1f-876d-e79882ad52fa" providerId="ADAL" clId="{C8DE6C85-A457-4DF8-8C41-3FDE1C9F3FDB}" dt="2021-12-01T21:01:17.954" v="3262" actId="1076"/>
          <ac:spMkLst>
            <pc:docMk/>
            <pc:sldMk cId="776407246" sldId="292"/>
            <ac:spMk id="34" creationId="{85035508-0184-4138-A3A1-915FFE7413C3}"/>
          </ac:spMkLst>
        </pc:spChg>
        <pc:spChg chg="add del mod">
          <ac:chgData name="Cynthia Enciso" userId="7915927f-c5cf-4e1f-876d-e79882ad52fa" providerId="ADAL" clId="{C8DE6C85-A457-4DF8-8C41-3FDE1C9F3FDB}" dt="2021-12-01T20:51:38.809" v="2905"/>
          <ac:spMkLst>
            <pc:docMk/>
            <pc:sldMk cId="776407246" sldId="292"/>
            <ac:spMk id="37" creationId="{A955464A-0493-4680-9EAD-C5CCFDC14FA4}"/>
          </ac:spMkLst>
        </pc:spChg>
        <pc:spChg chg="add del mod">
          <ac:chgData name="Cynthia Enciso" userId="7915927f-c5cf-4e1f-876d-e79882ad52fa" providerId="ADAL" clId="{C8DE6C85-A457-4DF8-8C41-3FDE1C9F3FDB}" dt="2021-12-01T20:53:06.063" v="2991" actId="478"/>
          <ac:spMkLst>
            <pc:docMk/>
            <pc:sldMk cId="776407246" sldId="292"/>
            <ac:spMk id="38" creationId="{EB3E0936-F9A5-4F32-8752-8BEF2048B3DC}"/>
          </ac:spMkLst>
        </pc:spChg>
        <pc:spChg chg="add mod">
          <ac:chgData name="Cynthia Enciso" userId="7915927f-c5cf-4e1f-876d-e79882ad52fa" providerId="ADAL" clId="{C8DE6C85-A457-4DF8-8C41-3FDE1C9F3FDB}" dt="2021-12-01T20:57:49.816" v="3178" actId="14100"/>
          <ac:spMkLst>
            <pc:docMk/>
            <pc:sldMk cId="776407246" sldId="292"/>
            <ac:spMk id="39" creationId="{B5FF3F3A-B0E5-4B27-AA72-1837FF1C555E}"/>
          </ac:spMkLst>
        </pc:spChg>
        <pc:spChg chg="add mod ord">
          <ac:chgData name="Cynthia Enciso" userId="7915927f-c5cf-4e1f-876d-e79882ad52fa" providerId="ADAL" clId="{C8DE6C85-A457-4DF8-8C41-3FDE1C9F3FDB}" dt="2021-12-01T21:00:48.959" v="3254" actId="20577"/>
          <ac:spMkLst>
            <pc:docMk/>
            <pc:sldMk cId="776407246" sldId="292"/>
            <ac:spMk id="40" creationId="{CBD707F7-C350-4976-8EA4-ECBD8D00AE46}"/>
          </ac:spMkLst>
        </pc:spChg>
        <pc:spChg chg="add mod">
          <ac:chgData name="Cynthia Enciso" userId="7915927f-c5cf-4e1f-876d-e79882ad52fa" providerId="ADAL" clId="{C8DE6C85-A457-4DF8-8C41-3FDE1C9F3FDB}" dt="2021-12-01T20:56:12.902" v="3096" actId="20577"/>
          <ac:spMkLst>
            <pc:docMk/>
            <pc:sldMk cId="776407246" sldId="292"/>
            <ac:spMk id="41" creationId="{7378912D-A43C-46FA-B279-635F5525771F}"/>
          </ac:spMkLst>
        </pc:spChg>
        <pc:spChg chg="add mod">
          <ac:chgData name="Cynthia Enciso" userId="7915927f-c5cf-4e1f-876d-e79882ad52fa" providerId="ADAL" clId="{C8DE6C85-A457-4DF8-8C41-3FDE1C9F3FDB}" dt="2021-12-01T21:01:17.954" v="3262" actId="1076"/>
          <ac:spMkLst>
            <pc:docMk/>
            <pc:sldMk cId="776407246" sldId="292"/>
            <ac:spMk id="42" creationId="{68DFC79A-5CC0-403F-8C0D-1D1FE3DB03E6}"/>
          </ac:spMkLst>
        </pc:spChg>
        <pc:spChg chg="add mod">
          <ac:chgData name="Cynthia Enciso" userId="7915927f-c5cf-4e1f-876d-e79882ad52fa" providerId="ADAL" clId="{C8DE6C85-A457-4DF8-8C41-3FDE1C9F3FDB}" dt="2021-12-01T21:01:17.954" v="3262" actId="1076"/>
          <ac:spMkLst>
            <pc:docMk/>
            <pc:sldMk cId="776407246" sldId="292"/>
            <ac:spMk id="43" creationId="{A6B5D131-9CE3-4AD3-A219-3C5B8E4E414D}"/>
          </ac:spMkLst>
        </pc:spChg>
        <pc:grpChg chg="del mod">
          <ac:chgData name="Cynthia Enciso" userId="7915927f-c5cf-4e1f-876d-e79882ad52fa" providerId="ADAL" clId="{C8DE6C85-A457-4DF8-8C41-3FDE1C9F3FDB}" dt="2021-12-01T20:39:22.803" v="2874" actId="478"/>
          <ac:grpSpMkLst>
            <pc:docMk/>
            <pc:sldMk cId="776407246" sldId="292"/>
            <ac:grpSpMk id="11" creationId="{26893618-CD0A-4DE6-902F-4BFDFB1D1D34}"/>
          </ac:grpSpMkLst>
        </pc:grpChg>
        <pc:cxnChg chg="del mod">
          <ac:chgData name="Cynthia Enciso" userId="7915927f-c5cf-4e1f-876d-e79882ad52fa" providerId="ADAL" clId="{C8DE6C85-A457-4DF8-8C41-3FDE1C9F3FDB}" dt="2021-12-01T20:38:32.536" v="2848" actId="478"/>
          <ac:cxnSpMkLst>
            <pc:docMk/>
            <pc:sldMk cId="776407246" sldId="292"/>
            <ac:cxnSpMk id="12" creationId="{22DE8305-E70A-47ED-B77C-81398E0C1283}"/>
          </ac:cxnSpMkLst>
        </pc:cxnChg>
        <pc:cxnChg chg="del mod">
          <ac:chgData name="Cynthia Enciso" userId="7915927f-c5cf-4e1f-876d-e79882ad52fa" providerId="ADAL" clId="{C8DE6C85-A457-4DF8-8C41-3FDE1C9F3FDB}" dt="2021-12-01T20:38:32.536" v="2848" actId="478"/>
          <ac:cxnSpMkLst>
            <pc:docMk/>
            <pc:sldMk cId="776407246" sldId="292"/>
            <ac:cxnSpMk id="19" creationId="{CE97F069-29A6-405C-A484-32B1E24D328A}"/>
          </ac:cxnSpMkLst>
        </pc:cxnChg>
        <pc:cxnChg chg="mod">
          <ac:chgData name="Cynthia Enciso" userId="7915927f-c5cf-4e1f-876d-e79882ad52fa" providerId="ADAL" clId="{C8DE6C85-A457-4DF8-8C41-3FDE1C9F3FDB}" dt="2021-12-01T20:38:29.746" v="2847" actId="1582"/>
          <ac:cxnSpMkLst>
            <pc:docMk/>
            <pc:sldMk cId="776407246" sldId="292"/>
            <ac:cxnSpMk id="21" creationId="{9DD0A882-19DF-4CA0-8AD0-398E6C6829FB}"/>
          </ac:cxnSpMkLst>
        </pc:cxnChg>
        <pc:cxnChg chg="add mod">
          <ac:chgData name="Cynthia Enciso" userId="7915927f-c5cf-4e1f-876d-e79882ad52fa" providerId="ADAL" clId="{C8DE6C85-A457-4DF8-8C41-3FDE1C9F3FDB}" dt="2021-12-01T20:38:39.813" v="2851" actId="14100"/>
          <ac:cxnSpMkLst>
            <pc:docMk/>
            <pc:sldMk cId="776407246" sldId="292"/>
            <ac:cxnSpMk id="32" creationId="{27152C38-8B65-48B2-9794-5A737BF24020}"/>
          </ac:cxnSpMkLst>
        </pc:cxnChg>
        <pc:cxnChg chg="add mod">
          <ac:chgData name="Cynthia Enciso" userId="7915927f-c5cf-4e1f-876d-e79882ad52fa" providerId="ADAL" clId="{C8DE6C85-A457-4DF8-8C41-3FDE1C9F3FDB}" dt="2021-12-01T20:39:42.386" v="2879" actId="14100"/>
          <ac:cxnSpMkLst>
            <pc:docMk/>
            <pc:sldMk cId="776407246" sldId="292"/>
            <ac:cxnSpMk id="35" creationId="{60CEC66A-CAAB-4C90-B09F-80B643F5C91D}"/>
          </ac:cxnSpMkLst>
        </pc:cxnChg>
      </pc:sldChg>
      <pc:sldChg chg="modSp mod">
        <pc:chgData name="Cynthia Enciso" userId="7915927f-c5cf-4e1f-876d-e79882ad52fa" providerId="ADAL" clId="{C8DE6C85-A457-4DF8-8C41-3FDE1C9F3FDB}" dt="2021-12-01T19:39:20.033" v="817" actId="20577"/>
        <pc:sldMkLst>
          <pc:docMk/>
          <pc:sldMk cId="1222457527" sldId="293"/>
        </pc:sldMkLst>
        <pc:spChg chg="mod">
          <ac:chgData name="Cynthia Enciso" userId="7915927f-c5cf-4e1f-876d-e79882ad52fa" providerId="ADAL" clId="{C8DE6C85-A457-4DF8-8C41-3FDE1C9F3FDB}" dt="2021-12-01T19:39:20.033" v="817" actId="20577"/>
          <ac:spMkLst>
            <pc:docMk/>
            <pc:sldMk cId="1222457527" sldId="293"/>
            <ac:spMk id="3" creationId="{0D3AA639-CC14-4E02-9877-7EFD36546913}"/>
          </ac:spMkLst>
        </pc:spChg>
      </pc:sldChg>
      <pc:sldChg chg="modSp mod modClrScheme chgLayout">
        <pc:chgData name="Cynthia Enciso" userId="7915927f-c5cf-4e1f-876d-e79882ad52fa" providerId="ADAL" clId="{C8DE6C85-A457-4DF8-8C41-3FDE1C9F3FDB}" dt="2021-12-01T21:23:09.997" v="3774" actId="20577"/>
        <pc:sldMkLst>
          <pc:docMk/>
          <pc:sldMk cId="3769238509" sldId="294"/>
        </pc:sldMkLst>
        <pc:spChg chg="mod ord">
          <ac:chgData name="Cynthia Enciso" userId="7915927f-c5cf-4e1f-876d-e79882ad52fa" providerId="ADAL" clId="{C8DE6C85-A457-4DF8-8C41-3FDE1C9F3FDB}" dt="2021-12-01T19:32:57.265" v="123" actId="700"/>
          <ac:spMkLst>
            <pc:docMk/>
            <pc:sldMk cId="3769238509" sldId="294"/>
            <ac:spMk id="2" creationId="{E2B24108-DE01-4DD1-9C76-6476688315C2}"/>
          </ac:spMkLst>
        </pc:spChg>
        <pc:spChg chg="mod ord">
          <ac:chgData name="Cynthia Enciso" userId="7915927f-c5cf-4e1f-876d-e79882ad52fa" providerId="ADAL" clId="{C8DE6C85-A457-4DF8-8C41-3FDE1C9F3FDB}" dt="2021-12-01T21:23:09.997" v="3774" actId="20577"/>
          <ac:spMkLst>
            <pc:docMk/>
            <pc:sldMk cId="3769238509" sldId="294"/>
            <ac:spMk id="3" creationId="{081B5171-BFCF-4872-A446-D834C415759D}"/>
          </ac:spMkLst>
        </pc:spChg>
        <pc:spChg chg="mod ord">
          <ac:chgData name="Cynthia Enciso" userId="7915927f-c5cf-4e1f-876d-e79882ad52fa" providerId="ADAL" clId="{C8DE6C85-A457-4DF8-8C41-3FDE1C9F3FDB}" dt="2021-12-01T19:32:57.265" v="123" actId="700"/>
          <ac:spMkLst>
            <pc:docMk/>
            <pc:sldMk cId="3769238509" sldId="294"/>
            <ac:spMk id="4" creationId="{8000AC3C-94CE-4BCF-9CBC-9FB3C9FCD497}"/>
          </ac:spMkLst>
        </pc:spChg>
      </pc:sldChg>
      <pc:sldChg chg="addSp delSp modSp mod">
        <pc:chgData name="Cynthia Enciso" userId="7915927f-c5cf-4e1f-876d-e79882ad52fa" providerId="ADAL" clId="{C8DE6C85-A457-4DF8-8C41-3FDE1C9F3FDB}" dt="2021-12-01T19:57:08.206" v="1610" actId="478"/>
        <pc:sldMkLst>
          <pc:docMk/>
          <pc:sldMk cId="1435372443" sldId="295"/>
        </pc:sldMkLst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2" creationId="{2BAEC508-5A53-4EEE-83FD-741DFF90BAB7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3" creationId="{BC52C095-D42C-43C5-B989-8F91C39ABF39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4" creationId="{87C802E9-2145-4961-B271-2E7AF24D0881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6" creationId="{A36D40B0-B5DF-4562-AA54-E29BAC08511A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7" creationId="{4EA9DC28-F1E6-48B0-B685-1A9AE3E8E1AE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8" creationId="{EE3B7C10-F996-416A-88A6-BA1C48991201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9" creationId="{E30054DD-34BF-40CD-862D-045B2C604D37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" creationId="{52A9B7D0-3D9B-4B57-A10C-5CBDFCA75910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" creationId="{43016C79-797A-4D4B-BF80-F1ACE26C4C23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2" creationId="{5FE84F98-8C27-47CF-AE44-ED3B634A71CD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3" creationId="{4190A80E-7D72-431C-A66D-1E21120D938E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14" creationId="{59AFFEF7-13BC-4ABC-8D96-24714390ACA5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15" creationId="{A0B44243-1463-4BE9-84F7-BC82BC1FD4AC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16" creationId="{72F46B0B-D9FA-4271-947C-1456C346107E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17" creationId="{B2735EE2-2F36-46D2-942D-F7E47C3AF99D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18" creationId="{3575861F-3F3F-4EBE-B9AA-9345A4633179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19" creationId="{2504E966-73E9-4143-B32D-49A76E795EA3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20" creationId="{6F665A67-F221-49BC-B577-91DAE5B9F306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21" creationId="{A027096D-78D4-43E8-AF30-59BBD84D1ED8}"/>
          </ac:spMkLst>
        </pc:spChg>
        <pc:spChg chg="mod ord">
          <ac:chgData name="Cynthia Enciso" userId="7915927f-c5cf-4e1f-876d-e79882ad52fa" providerId="ADAL" clId="{C8DE6C85-A457-4DF8-8C41-3FDE1C9F3FDB}" dt="2021-12-01T19:56:10.946" v="1469" actId="20577"/>
          <ac:spMkLst>
            <pc:docMk/>
            <pc:sldMk cId="1435372443" sldId="295"/>
            <ac:spMk id="22" creationId="{5866516A-23A2-4738-9E0E-CDA7C9A12A03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23" creationId="{F33356ED-5324-44CC-B6BB-5C4DBC274FA3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24" creationId="{6B6A9E09-4D93-427A-BC43-12CB549E6C24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25" creationId="{AE276513-9839-4ACC-B1B5-4A8136313744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26" creationId="{4F666929-03D5-460E-A0BA-AC39AB3B2469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27" creationId="{45681B00-ABB2-404C-BB49-680602E9BF78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28" creationId="{406A8E08-3832-497E-AD20-BE499C5CFDF4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29" creationId="{2B2D3D4F-BE04-4297-B4DB-B746F8355955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0" creationId="{64A094F8-6B6E-401C-8DA0-8E41180105CA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1" creationId="{9D6CA1D6-DB03-4E09-A8D2-1F03EF735256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2" creationId="{DE534898-32F1-47CB-80FB-9B66B7A14A03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3" creationId="{34281619-D3C1-46B2-B0D5-953CCCD47F34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4" creationId="{B2A52BE4-9B1C-46BC-9510-478D330A893F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5" creationId="{65367C20-FDB5-458B-A94A-EC5153D82BAF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6" creationId="{56D33B16-0588-4178-B292-C384E91CA660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7" creationId="{1037F20D-3447-4EB2-BBEC-271C89AD1CA0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8" creationId="{2036EA05-B1D3-43B9-97D5-E0F992A7853B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9" creationId="{93156BB4-7584-4EE8-9188-B6938091A616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0" creationId="{7ED01702-EF4E-4459-8910-E017A9A885FB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1" creationId="{7C11FEF3-8AE2-4B0D-9496-2955FE6E4F05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2" creationId="{FBDF96BB-02DD-4CDF-BD0E-7F597F388407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3" creationId="{2ED552E0-AFDF-4592-8436-4B3153B3F30C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4" creationId="{71C7102C-EDFB-4FD7-83E2-B8BC68046D61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5" creationId="{E2FB2F43-21C2-45B0-BE8F-B97451509B2E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6" creationId="{B6D87F85-0AB4-4362-AC97-BEA35B4E98D5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7" creationId="{0BEA4EE9-15DF-4AA1-8DF4-455F20B4D073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8" creationId="{A781B2A8-5320-4CA4-B801-2FA299C890BD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9" creationId="{E844B780-8509-4406-84EC-8E4FE99362E6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0" creationId="{245972E2-F776-42BE-A3D2-E94FCD877DB5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1" creationId="{852DBFAF-4CE4-4AD0-A767-51A2A8248C95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2" creationId="{AEBAEEBE-4979-49EA-94DA-AB824B3F5702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3" creationId="{09464B99-4D91-4574-B3F9-DF471C8A559B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4" creationId="{DBB13908-9313-4F25-917F-B63AAA114F98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5" creationId="{4376BB55-9982-4211-8A0E-CE65F55B1BDD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6" creationId="{3441BDEE-D838-478C-BF15-D0EF8A981E85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7" creationId="{4994749D-B906-4511-A847-E9E2793AD33E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8" creationId="{5ED00091-A154-4273-8485-655604D5999A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9" creationId="{17CA2F4B-D6FC-4D41-8074-0BE46E65871C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0" creationId="{7D72B244-848F-41F2-9F77-7A139C77B80C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1" creationId="{8823E921-EB4C-4EEE-BF5B-F1CE63F07DE2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2" creationId="{E0918A15-A1C1-48BE-ABA2-DA7FA895527D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3" creationId="{F6CF9970-BC15-4BED-81CB-9B222AA9037C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4" creationId="{B837DEF5-1934-432F-BCA7-5C3305E8D43F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5" creationId="{13DD9485-70AA-4AFA-8D5B-1D503E85B20C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6" creationId="{AF7FCB27-9CDB-4A49-A39E-414E1F128A9D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7" creationId="{88625201-1C52-45B8-A60A-E2E246A04BFF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8" creationId="{4D951E5A-6407-4957-8BC8-450DE66CF41B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9" creationId="{3D7E2162-E9E4-485E-A146-4E9F2633D46C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70" creationId="{17DE9540-0CBA-40AD-876D-1FA6DF74860E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71" creationId="{856E2D45-B1F8-4839-9FB0-12D9AA18F310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72" creationId="{E9620024-28CB-42F7-8D2F-D76F3027AA34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73" creationId="{915F0320-DAC1-4948-92A2-EEE60FA51E4D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74" creationId="{BE1914F9-CC55-4DED-B92D-D875777EABD4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75" creationId="{7074A3CD-643B-451F-AC24-2EA847CBA7A5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76" creationId="{6AD9BD52-B318-469F-A096-F5E8CB218BAD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77" creationId="{38E79BAC-E446-411C-93B3-8C5A3E7B8AE3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78" creationId="{D8026F2C-ADCC-4865-ADD0-43554AB0922C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79" creationId="{45CEA02F-0004-4573-ADC0-69079707BC40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80" creationId="{E7DD5415-B6FB-4DCD-AB91-0A19BE409630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81" creationId="{4CFCE82E-BA41-49CF-84BE-320C275FC95C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2" creationId="{CEA4ADA8-2B2B-4FCE-94E7-D374B7F1487F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3" creationId="{7927EC23-7D01-4465-89BB-F8D5CDE71264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4" creationId="{2346E416-7481-4F2D-AF0B-56F5EB76EAA7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5" creationId="{BECAF0B3-3EDD-434C-8237-209D5C39B57A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6" creationId="{B9F10FCA-93AC-4690-AA74-09D19BE58C64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7" creationId="{99856956-F517-48FB-8791-55A9CAD8E7E8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8" creationId="{905C8BD1-231A-4D01-928C-7944458B03E1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9" creationId="{12F1729E-4873-4FC1-AEDF-F319BAD89894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0" creationId="{F05A69DC-A670-4E2D-9519-96DFE9E7102D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1" creationId="{0486A1ED-5F8B-4336-AE2D-AA1B78ACD993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2" creationId="{240D9620-DF16-4916-B61E-F66F8BF6D257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3" creationId="{935A25F6-289A-412C-81C6-AC90DD20C792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4" creationId="{8DDB8B00-2993-4ED5-9866-BB84472957F0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5" creationId="{9359685D-F1F4-4537-948D-683265A253E9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6" creationId="{B7F86592-BBD8-4EEE-91E2-4A6AD492FFEC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7" creationId="{3ED6FF00-72D1-45DA-BE7E-3E128F14B891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8" creationId="{ADC273D3-8451-427B-9039-4FDFB19AB3DD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9" creationId="{1947AE17-C58F-4F40-B00B-9B0AC247E627}"/>
          </ac:spMkLst>
        </pc:spChg>
        <pc:spChg chg="mod ord">
          <ac:chgData name="Cynthia Enciso" userId="7915927f-c5cf-4e1f-876d-e79882ad52fa" providerId="ADAL" clId="{C8DE6C85-A457-4DF8-8C41-3FDE1C9F3FDB}" dt="2021-12-01T19:56:02.907" v="1467" actId="1076"/>
          <ac:spMkLst>
            <pc:docMk/>
            <pc:sldMk cId="1435372443" sldId="295"/>
            <ac:spMk id="100" creationId="{96DFC889-EF24-469B-B83B-8C2B97D5C86E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1" creationId="{61359E6C-7DD6-4180-91AC-3DAEF5A2CF0B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2" creationId="{1CC4DB65-1B30-4785-81B2-6177600F445C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3" creationId="{1F9ED284-713A-47CA-BF97-B9C8E31E2703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4" creationId="{B2DD37B8-17F6-4B03-9D30-1DB68AD40C45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5" creationId="{58916A70-CBE9-4B0B-858A-EE48540130F3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6" creationId="{38802BF4-DF5B-4373-9EEB-E900840243E3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7" creationId="{18B63672-A33F-47D4-91FF-32C6EDEE0AB8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8" creationId="{A359CC5C-08E9-4CC8-8B85-CBE0AC4C6DFF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9" creationId="{045CC9C0-0129-40BD-A33E-4287FF591236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0" creationId="{E75D5736-A9CA-4462-83F3-958ED7FC93F2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1" creationId="{3A18E8AF-EFE7-487F-AAF7-615901F6225E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2" creationId="{D38AFC1B-1F83-4F54-B467-2B9EFDFE4150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3" creationId="{8C85D4E3-116A-4340-88E6-4AD2CE414A58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4" creationId="{12828A93-FBD5-46D3-AAA8-40C9F34CA3EA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5" creationId="{A1C319BD-2B40-4BFA-B938-ADD2C07FEF7D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6" creationId="{96B73BBA-36AE-481E-89FB-2DF6F9E998C7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7" creationId="{60AC8688-26C7-4F10-B8AB-387747070A7A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8" creationId="{DE956F3E-C521-4BF4-B69D-53805FC0D849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9" creationId="{38762C9C-24A4-4990-823E-11E702C14039}"/>
          </ac:spMkLst>
        </pc:spChg>
        <pc:spChg chg="add del mod">
          <ac:chgData name="Cynthia Enciso" userId="7915927f-c5cf-4e1f-876d-e79882ad52fa" providerId="ADAL" clId="{C8DE6C85-A457-4DF8-8C41-3FDE1C9F3FDB}" dt="2021-12-01T19:49:40.395" v="1354" actId="478"/>
          <ac:spMkLst>
            <pc:docMk/>
            <pc:sldMk cId="1435372443" sldId="295"/>
            <ac:spMk id="120" creationId="{C990BA75-7CDC-415A-AC8D-CDE7330E90A0}"/>
          </ac:spMkLst>
        </pc:spChg>
        <pc:spChg chg="add mod">
          <ac:chgData name="Cynthia Enciso" userId="7915927f-c5cf-4e1f-876d-e79882ad52fa" providerId="ADAL" clId="{C8DE6C85-A457-4DF8-8C41-3FDE1C9F3FDB}" dt="2021-12-01T19:56:41.866" v="1552" actId="14100"/>
          <ac:spMkLst>
            <pc:docMk/>
            <pc:sldMk cId="1435372443" sldId="295"/>
            <ac:spMk id="121" creationId="{D30010A7-F3F4-44F8-AA94-C817641D2FF7}"/>
          </ac:spMkLst>
        </pc:spChg>
        <pc:spChg chg="add mod">
          <ac:chgData name="Cynthia Enciso" userId="7915927f-c5cf-4e1f-876d-e79882ad52fa" providerId="ADAL" clId="{C8DE6C85-A457-4DF8-8C41-3FDE1C9F3FDB}" dt="2021-12-01T19:51:44.734" v="1383" actId="1076"/>
          <ac:spMkLst>
            <pc:docMk/>
            <pc:sldMk cId="1435372443" sldId="295"/>
            <ac:spMk id="122" creationId="{83CA23D3-EE9D-45FF-A182-6C1CAAB79105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23" creationId="{A1CFE536-D0A7-45E9-9156-26DF3ECDC6E9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24" creationId="{858BB222-A921-48D5-BC9B-E5D6DAC777BF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25" creationId="{B0180264-0C46-4529-9BFD-15AD7367918F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26" creationId="{CEE8D12E-4D05-4954-A606-F5F1FB23C25A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27" creationId="{6C9D0788-9CDC-443E-8BBF-349D766E1045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28" creationId="{84412037-8F7F-4D78-AF06-480D09ADADD7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29" creationId="{B9C07F89-815B-4AEA-B1FD-3D031FADB659}"/>
          </ac:spMkLst>
        </pc:spChg>
        <pc:spChg chg="add mod">
          <ac:chgData name="Cynthia Enciso" userId="7915927f-c5cf-4e1f-876d-e79882ad52fa" providerId="ADAL" clId="{C8DE6C85-A457-4DF8-8C41-3FDE1C9F3FDB}" dt="2021-12-01T19:51:44.734" v="1383" actId="1076"/>
          <ac:spMkLst>
            <pc:docMk/>
            <pc:sldMk cId="1435372443" sldId="295"/>
            <ac:spMk id="130" creationId="{78647571-6419-4890-8C30-0EF258E6F4D5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31" creationId="{F33263F0-23BE-4470-91A9-B0514B80FE64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32" creationId="{EF26B8D3-FBF1-48E7-BC31-C36385ABE873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33" creationId="{3B3F53CC-2C93-4696-8E89-69ED345B7894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34" creationId="{FA696D03-C7BB-46A0-BC6B-3E2EE11AB932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35" creationId="{1D62246E-C01A-4808-9D40-350AD3ACBF64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36" creationId="{612246AD-CB74-4282-9700-B5E84C16B74D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37" creationId="{B9D73698-6A7C-4CD3-9E90-3663B4C3199A}"/>
          </ac:spMkLst>
        </pc:spChg>
        <pc:spChg chg="add mod">
          <ac:chgData name="Cynthia Enciso" userId="7915927f-c5cf-4e1f-876d-e79882ad52fa" providerId="ADAL" clId="{C8DE6C85-A457-4DF8-8C41-3FDE1C9F3FDB}" dt="2021-12-01T19:56:07.372" v="1468" actId="20577"/>
          <ac:spMkLst>
            <pc:docMk/>
            <pc:sldMk cId="1435372443" sldId="295"/>
            <ac:spMk id="138" creationId="{F0BA2C74-6CC5-425C-AEC7-37ED11736D48}"/>
          </ac:spMkLst>
        </pc:spChg>
        <pc:spChg chg="add mod">
          <ac:chgData name="Cynthia Enciso" userId="7915927f-c5cf-4e1f-876d-e79882ad52fa" providerId="ADAL" clId="{C8DE6C85-A457-4DF8-8C41-3FDE1C9F3FDB}" dt="2021-12-01T19:56:56.513" v="1609" actId="14100"/>
          <ac:spMkLst>
            <pc:docMk/>
            <pc:sldMk cId="1435372443" sldId="295"/>
            <ac:spMk id="139" creationId="{B2B7E484-1D95-4904-8513-DE97846817C1}"/>
          </ac:spMkLst>
        </pc:spChg>
        <pc:grpChg chg="del mod ord">
          <ac:chgData name="Cynthia Enciso" userId="7915927f-c5cf-4e1f-876d-e79882ad52fa" providerId="ADAL" clId="{C8DE6C85-A457-4DF8-8C41-3FDE1C9F3FDB}" dt="2021-12-01T19:51:24.680" v="1380" actId="478"/>
          <ac:grpSpMkLst>
            <pc:docMk/>
            <pc:sldMk cId="1435372443" sldId="295"/>
            <ac:grpSpMk id="5" creationId="{A91F7F4C-783E-4947-A45F-68EE50F28892}"/>
          </ac:grpSpMkLst>
        </pc:grpChg>
      </pc:sldChg>
      <pc:sldChg chg="del">
        <pc:chgData name="Cynthia Enciso" userId="7915927f-c5cf-4e1f-876d-e79882ad52fa" providerId="ADAL" clId="{C8DE6C85-A457-4DF8-8C41-3FDE1C9F3FDB}" dt="2021-12-01T21:17:38.896" v="3416" actId="47"/>
        <pc:sldMkLst>
          <pc:docMk/>
          <pc:sldMk cId="3178053121" sldId="296"/>
        </pc:sldMkLst>
      </pc:sldChg>
      <pc:sldChg chg="addSp delSp modSp new mod ord modClrScheme chgLayout">
        <pc:chgData name="Cynthia Enciso" userId="7915927f-c5cf-4e1f-876d-e79882ad52fa" providerId="ADAL" clId="{C8DE6C85-A457-4DF8-8C41-3FDE1C9F3FDB}" dt="2021-12-01T19:36:32.906" v="651" actId="20577"/>
        <pc:sldMkLst>
          <pc:docMk/>
          <pc:sldMk cId="2879760717" sldId="297"/>
        </pc:sldMkLst>
        <pc:spChg chg="del mod ord">
          <ac:chgData name="Cynthia Enciso" userId="7915927f-c5cf-4e1f-876d-e79882ad52fa" providerId="ADAL" clId="{C8DE6C85-A457-4DF8-8C41-3FDE1C9F3FDB}" dt="2021-12-01T19:31:23.739" v="3" actId="700"/>
          <ac:spMkLst>
            <pc:docMk/>
            <pc:sldMk cId="2879760717" sldId="297"/>
            <ac:spMk id="2" creationId="{52D2BD08-2652-43FD-AE7C-C085482CE61B}"/>
          </ac:spMkLst>
        </pc:spChg>
        <pc:spChg chg="del mod ord">
          <ac:chgData name="Cynthia Enciso" userId="7915927f-c5cf-4e1f-876d-e79882ad52fa" providerId="ADAL" clId="{C8DE6C85-A457-4DF8-8C41-3FDE1C9F3FDB}" dt="2021-12-01T19:31:23.739" v="3" actId="700"/>
          <ac:spMkLst>
            <pc:docMk/>
            <pc:sldMk cId="2879760717" sldId="297"/>
            <ac:spMk id="3" creationId="{158869F9-BD93-445B-A96F-B302AACEDF08}"/>
          </ac:spMkLst>
        </pc:spChg>
        <pc:spChg chg="mod ord">
          <ac:chgData name="Cynthia Enciso" userId="7915927f-c5cf-4e1f-876d-e79882ad52fa" providerId="ADAL" clId="{C8DE6C85-A457-4DF8-8C41-3FDE1C9F3FDB}" dt="2021-12-01T19:31:23.739" v="3" actId="700"/>
          <ac:spMkLst>
            <pc:docMk/>
            <pc:sldMk cId="2879760717" sldId="297"/>
            <ac:spMk id="4" creationId="{0ACE51ED-A1D5-4E69-AAB7-2914E6DF55FA}"/>
          </ac:spMkLst>
        </pc:spChg>
        <pc:spChg chg="add mod ord">
          <ac:chgData name="Cynthia Enciso" userId="7915927f-c5cf-4e1f-876d-e79882ad52fa" providerId="ADAL" clId="{C8DE6C85-A457-4DF8-8C41-3FDE1C9F3FDB}" dt="2021-12-01T19:31:26.321" v="13" actId="20577"/>
          <ac:spMkLst>
            <pc:docMk/>
            <pc:sldMk cId="2879760717" sldId="297"/>
            <ac:spMk id="5" creationId="{B06AC5C6-9186-481A-9270-1ACE90747DD2}"/>
          </ac:spMkLst>
        </pc:spChg>
        <pc:spChg chg="add mod ord">
          <ac:chgData name="Cynthia Enciso" userId="7915927f-c5cf-4e1f-876d-e79882ad52fa" providerId="ADAL" clId="{C8DE6C85-A457-4DF8-8C41-3FDE1C9F3FDB}" dt="2021-12-01T19:36:32.906" v="651" actId="20577"/>
          <ac:spMkLst>
            <pc:docMk/>
            <pc:sldMk cId="2879760717" sldId="297"/>
            <ac:spMk id="6" creationId="{46EAFA13-9C86-4AF1-A89A-4FB573DB4C0E}"/>
          </ac:spMkLst>
        </pc:spChg>
      </pc:sldChg>
      <pc:sldChg chg="modSp add mod ord">
        <pc:chgData name="Cynthia Enciso" userId="7915927f-c5cf-4e1f-876d-e79882ad52fa" providerId="ADAL" clId="{C8DE6C85-A457-4DF8-8C41-3FDE1C9F3FDB}" dt="2021-12-01T19:34:25.302" v="419"/>
        <pc:sldMkLst>
          <pc:docMk/>
          <pc:sldMk cId="30906713" sldId="298"/>
        </pc:sldMkLst>
        <pc:spChg chg="mod">
          <ac:chgData name="Cynthia Enciso" userId="7915927f-c5cf-4e1f-876d-e79882ad52fa" providerId="ADAL" clId="{C8DE6C85-A457-4DF8-8C41-3FDE1C9F3FDB}" dt="2021-12-01T19:33:07.624" v="132" actId="20577"/>
          <ac:spMkLst>
            <pc:docMk/>
            <pc:sldMk cId="30906713" sldId="298"/>
            <ac:spMk id="2" creationId="{E2B24108-DE01-4DD1-9C76-6476688315C2}"/>
          </ac:spMkLst>
        </pc:spChg>
        <pc:spChg chg="mod">
          <ac:chgData name="Cynthia Enciso" userId="7915927f-c5cf-4e1f-876d-e79882ad52fa" providerId="ADAL" clId="{C8DE6C85-A457-4DF8-8C41-3FDE1C9F3FDB}" dt="2021-12-01T19:34:25.302" v="419"/>
          <ac:spMkLst>
            <pc:docMk/>
            <pc:sldMk cId="30906713" sldId="298"/>
            <ac:spMk id="3" creationId="{081B5171-BFCF-4872-A446-D834C415759D}"/>
          </ac:spMkLst>
        </pc:spChg>
      </pc:sldChg>
      <pc:sldChg chg="addSp delSp modSp new mod modClrScheme chgLayout">
        <pc:chgData name="Cynthia Enciso" userId="7915927f-c5cf-4e1f-876d-e79882ad52fa" providerId="ADAL" clId="{C8DE6C85-A457-4DF8-8C41-3FDE1C9F3FDB}" dt="2021-12-01T19:34:45.908" v="438" actId="255"/>
        <pc:sldMkLst>
          <pc:docMk/>
          <pc:sldMk cId="73068319" sldId="299"/>
        </pc:sldMkLst>
        <pc:spChg chg="mod ord">
          <ac:chgData name="Cynthia Enciso" userId="7915927f-c5cf-4e1f-876d-e79882ad52fa" providerId="ADAL" clId="{C8DE6C85-A457-4DF8-8C41-3FDE1C9F3FDB}" dt="2021-12-01T19:34:35.680" v="421" actId="700"/>
          <ac:spMkLst>
            <pc:docMk/>
            <pc:sldMk cId="73068319" sldId="299"/>
            <ac:spMk id="2" creationId="{0443F015-0435-46C4-9637-B46C065470CB}"/>
          </ac:spMkLst>
        </pc:spChg>
        <pc:spChg chg="del">
          <ac:chgData name="Cynthia Enciso" userId="7915927f-c5cf-4e1f-876d-e79882ad52fa" providerId="ADAL" clId="{C8DE6C85-A457-4DF8-8C41-3FDE1C9F3FDB}" dt="2021-12-01T19:34:35.680" v="421" actId="700"/>
          <ac:spMkLst>
            <pc:docMk/>
            <pc:sldMk cId="73068319" sldId="299"/>
            <ac:spMk id="3" creationId="{A280D46B-A324-4760-9A26-A13116575300}"/>
          </ac:spMkLst>
        </pc:spChg>
        <pc:spChg chg="del mod ord">
          <ac:chgData name="Cynthia Enciso" userId="7915927f-c5cf-4e1f-876d-e79882ad52fa" providerId="ADAL" clId="{C8DE6C85-A457-4DF8-8C41-3FDE1C9F3FDB}" dt="2021-12-01T19:34:35.680" v="421" actId="700"/>
          <ac:spMkLst>
            <pc:docMk/>
            <pc:sldMk cId="73068319" sldId="299"/>
            <ac:spMk id="4" creationId="{8E4719C5-4EDC-44C8-ADDB-2314A0572003}"/>
          </ac:spMkLst>
        </pc:spChg>
        <pc:spChg chg="add mod ord">
          <ac:chgData name="Cynthia Enciso" userId="7915927f-c5cf-4e1f-876d-e79882ad52fa" providerId="ADAL" clId="{C8DE6C85-A457-4DF8-8C41-3FDE1C9F3FDB}" dt="2021-12-01T19:34:45.908" v="438" actId="255"/>
          <ac:spMkLst>
            <pc:docMk/>
            <pc:sldMk cId="73068319" sldId="299"/>
            <ac:spMk id="5" creationId="{F43CC382-8E5A-4DA3-8931-4E6674AC6A89}"/>
          </ac:spMkLst>
        </pc:spChg>
      </pc:sldChg>
      <pc:sldChg chg="modSp add mod ord">
        <pc:chgData name="Cynthia Enciso" userId="7915927f-c5cf-4e1f-876d-e79882ad52fa" providerId="ADAL" clId="{C8DE6C85-A457-4DF8-8C41-3FDE1C9F3FDB}" dt="2021-12-01T19:34:57.700" v="468" actId="20577"/>
        <pc:sldMkLst>
          <pc:docMk/>
          <pc:sldMk cId="4115312044" sldId="300"/>
        </pc:sldMkLst>
        <pc:spChg chg="mod">
          <ac:chgData name="Cynthia Enciso" userId="7915927f-c5cf-4e1f-876d-e79882ad52fa" providerId="ADAL" clId="{C8DE6C85-A457-4DF8-8C41-3FDE1C9F3FDB}" dt="2021-12-01T19:34:57.700" v="468" actId="20577"/>
          <ac:spMkLst>
            <pc:docMk/>
            <pc:sldMk cId="4115312044" sldId="300"/>
            <ac:spMk id="5" creationId="{F43CC382-8E5A-4DA3-8931-4E6674AC6A89}"/>
          </ac:spMkLst>
        </pc:spChg>
      </pc:sldChg>
      <pc:sldChg chg="modSp add mod">
        <pc:chgData name="Cynthia Enciso" userId="7915927f-c5cf-4e1f-876d-e79882ad52fa" providerId="ADAL" clId="{C8DE6C85-A457-4DF8-8C41-3FDE1C9F3FDB}" dt="2021-12-01T19:35:06.762" v="488" actId="20577"/>
        <pc:sldMkLst>
          <pc:docMk/>
          <pc:sldMk cId="1189394635" sldId="301"/>
        </pc:sldMkLst>
        <pc:spChg chg="mod">
          <ac:chgData name="Cynthia Enciso" userId="7915927f-c5cf-4e1f-876d-e79882ad52fa" providerId="ADAL" clId="{C8DE6C85-A457-4DF8-8C41-3FDE1C9F3FDB}" dt="2021-12-01T19:35:06.762" v="488" actId="20577"/>
          <ac:spMkLst>
            <pc:docMk/>
            <pc:sldMk cId="1189394635" sldId="301"/>
            <ac:spMk id="5" creationId="{F43CC382-8E5A-4DA3-8931-4E6674AC6A89}"/>
          </ac:spMkLst>
        </pc:spChg>
      </pc:sldChg>
      <pc:sldChg chg="modSp add mod">
        <pc:chgData name="Cynthia Enciso" userId="7915927f-c5cf-4e1f-876d-e79882ad52fa" providerId="ADAL" clId="{C8DE6C85-A457-4DF8-8C41-3FDE1C9F3FDB}" dt="2021-12-01T19:35:23.270" v="496" actId="20577"/>
        <pc:sldMkLst>
          <pc:docMk/>
          <pc:sldMk cId="1408028068" sldId="302"/>
        </pc:sldMkLst>
        <pc:spChg chg="mod">
          <ac:chgData name="Cynthia Enciso" userId="7915927f-c5cf-4e1f-876d-e79882ad52fa" providerId="ADAL" clId="{C8DE6C85-A457-4DF8-8C41-3FDE1C9F3FDB}" dt="2021-12-01T19:35:23.270" v="496" actId="20577"/>
          <ac:spMkLst>
            <pc:docMk/>
            <pc:sldMk cId="1408028068" sldId="302"/>
            <ac:spMk id="5" creationId="{F43CC382-8E5A-4DA3-8931-4E6674AC6A89}"/>
          </ac:spMkLst>
        </pc:spChg>
      </pc:sldChg>
      <pc:sldChg chg="modSp add mod">
        <pc:chgData name="Cynthia Enciso" userId="7915927f-c5cf-4e1f-876d-e79882ad52fa" providerId="ADAL" clId="{C8DE6C85-A457-4DF8-8C41-3FDE1C9F3FDB}" dt="2021-12-01T19:35:43.913" v="552" actId="20577"/>
        <pc:sldMkLst>
          <pc:docMk/>
          <pc:sldMk cId="17619813" sldId="303"/>
        </pc:sldMkLst>
        <pc:spChg chg="mod">
          <ac:chgData name="Cynthia Enciso" userId="7915927f-c5cf-4e1f-876d-e79882ad52fa" providerId="ADAL" clId="{C8DE6C85-A457-4DF8-8C41-3FDE1C9F3FDB}" dt="2021-12-01T19:35:43.913" v="552" actId="20577"/>
          <ac:spMkLst>
            <pc:docMk/>
            <pc:sldMk cId="17619813" sldId="303"/>
            <ac:spMk id="5" creationId="{F43CC382-8E5A-4DA3-8931-4E6674AC6A89}"/>
          </ac:spMkLst>
        </pc:spChg>
      </pc:sldChg>
      <pc:sldChg chg="modSp add mod ord">
        <pc:chgData name="Cynthia Enciso" userId="7915927f-c5cf-4e1f-876d-e79882ad52fa" providerId="ADAL" clId="{C8DE6C85-A457-4DF8-8C41-3FDE1C9F3FDB}" dt="2021-12-01T19:36:16.027" v="628" actId="20577"/>
        <pc:sldMkLst>
          <pc:docMk/>
          <pc:sldMk cId="3768854263" sldId="304"/>
        </pc:sldMkLst>
        <pc:spChg chg="mod">
          <ac:chgData name="Cynthia Enciso" userId="7915927f-c5cf-4e1f-876d-e79882ad52fa" providerId="ADAL" clId="{C8DE6C85-A457-4DF8-8C41-3FDE1C9F3FDB}" dt="2021-12-01T19:36:16.027" v="628" actId="20577"/>
          <ac:spMkLst>
            <pc:docMk/>
            <pc:sldMk cId="3768854263" sldId="304"/>
            <ac:spMk id="5" creationId="{F43CC382-8E5A-4DA3-8931-4E6674AC6A89}"/>
          </ac:spMkLst>
        </pc:spChg>
      </pc:sldChg>
    </pc:docChg>
  </pc:docChgLst>
  <pc:docChgLst>
    <pc:chgData name="Cynthia Enciso" userId="7915927f-c5cf-4e1f-876d-e79882ad52fa" providerId="ADAL" clId="{D82E6A5D-0EA3-4D30-AD0E-9BB7F4088016}"/>
    <pc:docChg chg="undo custSel addSld delSld modSld sldOrd">
      <pc:chgData name="Cynthia Enciso" userId="7915927f-c5cf-4e1f-876d-e79882ad52fa" providerId="ADAL" clId="{D82E6A5D-0EA3-4D30-AD0E-9BB7F4088016}" dt="2021-05-04T22:14:41.820" v="873" actId="20577"/>
      <pc:docMkLst>
        <pc:docMk/>
      </pc:docMkLst>
      <pc:sldChg chg="modSp ord">
        <pc:chgData name="Cynthia Enciso" userId="7915927f-c5cf-4e1f-876d-e79882ad52fa" providerId="ADAL" clId="{D82E6A5D-0EA3-4D30-AD0E-9BB7F4088016}" dt="2021-05-04T12:54:45.068" v="223"/>
        <pc:sldMkLst>
          <pc:docMk/>
          <pc:sldMk cId="0" sldId="258"/>
        </pc:sldMkLst>
        <pc:spChg chg="mod">
          <ac:chgData name="Cynthia Enciso" userId="7915927f-c5cf-4e1f-876d-e79882ad52fa" providerId="ADAL" clId="{D82E6A5D-0EA3-4D30-AD0E-9BB7F4088016}" dt="2021-05-04T00:50:42.289" v="86" actId="20577"/>
          <ac:spMkLst>
            <pc:docMk/>
            <pc:sldMk cId="0" sldId="258"/>
            <ac:spMk id="226" creationId="{00000000-0000-0000-0000-000000000000}"/>
          </ac:spMkLst>
        </pc:spChg>
      </pc:sldChg>
      <pc:sldChg chg="modSp mod modAnim">
        <pc:chgData name="Cynthia Enciso" userId="7915927f-c5cf-4e1f-876d-e79882ad52fa" providerId="ADAL" clId="{D82E6A5D-0EA3-4D30-AD0E-9BB7F4088016}" dt="2021-05-04T17:08:38.929" v="576" actId="27636"/>
        <pc:sldMkLst>
          <pc:docMk/>
          <pc:sldMk cId="4280592927" sldId="259"/>
        </pc:sldMkLst>
        <pc:spChg chg="mod">
          <ac:chgData name="Cynthia Enciso" userId="7915927f-c5cf-4e1f-876d-e79882ad52fa" providerId="ADAL" clId="{D82E6A5D-0EA3-4D30-AD0E-9BB7F4088016}" dt="2021-05-04T17:08:38.929" v="576" actId="27636"/>
          <ac:spMkLst>
            <pc:docMk/>
            <pc:sldMk cId="4280592927" sldId="259"/>
            <ac:spMk id="3" creationId="{D2E9283A-2A8D-4F76-8688-4017DEC248C8}"/>
          </ac:spMkLst>
        </pc:spChg>
      </pc:sldChg>
      <pc:sldChg chg="modSp add modAnim">
        <pc:chgData name="Cynthia Enciso" userId="7915927f-c5cf-4e1f-876d-e79882ad52fa" providerId="ADAL" clId="{D82E6A5D-0EA3-4D30-AD0E-9BB7F4088016}" dt="2021-05-04T21:24:18.742" v="840" actId="20577"/>
        <pc:sldMkLst>
          <pc:docMk/>
          <pc:sldMk cId="0" sldId="260"/>
        </pc:sldMkLst>
        <pc:spChg chg="mod">
          <ac:chgData name="Cynthia Enciso" userId="7915927f-c5cf-4e1f-876d-e79882ad52fa" providerId="ADAL" clId="{D82E6A5D-0EA3-4D30-AD0E-9BB7F4088016}" dt="2021-05-04T21:24:12.860" v="839" actId="20577"/>
          <ac:spMkLst>
            <pc:docMk/>
            <pc:sldMk cId="0" sldId="260"/>
            <ac:spMk id="240" creationId="{00000000-0000-0000-0000-000000000000}"/>
          </ac:spMkLst>
        </pc:spChg>
      </pc:sldChg>
      <pc:sldChg chg="add">
        <pc:chgData name="Cynthia Enciso" userId="7915927f-c5cf-4e1f-876d-e79882ad52fa" providerId="ADAL" clId="{D82E6A5D-0EA3-4D30-AD0E-9BB7F4088016}" dt="2021-05-04T00:54:23.446" v="91"/>
        <pc:sldMkLst>
          <pc:docMk/>
          <pc:sldMk cId="0" sldId="261"/>
        </pc:sldMkLst>
      </pc:sldChg>
      <pc:sldChg chg="modSp modAnim">
        <pc:chgData name="Cynthia Enciso" userId="7915927f-c5cf-4e1f-876d-e79882ad52fa" providerId="ADAL" clId="{D82E6A5D-0EA3-4D30-AD0E-9BB7F4088016}" dt="2021-05-04T12:49:58.068" v="221" actId="20577"/>
        <pc:sldMkLst>
          <pc:docMk/>
          <pc:sldMk cId="0" sldId="262"/>
        </pc:sldMkLst>
        <pc:spChg chg="mod">
          <ac:chgData name="Cynthia Enciso" userId="7915927f-c5cf-4e1f-876d-e79882ad52fa" providerId="ADAL" clId="{D82E6A5D-0EA3-4D30-AD0E-9BB7F4088016}" dt="2021-05-04T12:49:58.068" v="221" actId="20577"/>
          <ac:spMkLst>
            <pc:docMk/>
            <pc:sldMk cId="0" sldId="262"/>
            <ac:spMk id="254" creationId="{00000000-0000-0000-0000-000000000000}"/>
          </ac:spMkLst>
        </pc:spChg>
      </pc:sldChg>
      <pc:sldChg chg="modSp modAnim">
        <pc:chgData name="Cynthia Enciso" userId="7915927f-c5cf-4e1f-876d-e79882ad52fa" providerId="ADAL" clId="{D82E6A5D-0EA3-4D30-AD0E-9BB7F4088016}" dt="2021-05-04T21:14:47.940" v="691" actId="20577"/>
        <pc:sldMkLst>
          <pc:docMk/>
          <pc:sldMk cId="1047252517" sldId="268"/>
        </pc:sldMkLst>
        <pc:spChg chg="mod">
          <ac:chgData name="Cynthia Enciso" userId="7915927f-c5cf-4e1f-876d-e79882ad52fa" providerId="ADAL" clId="{D82E6A5D-0EA3-4D30-AD0E-9BB7F4088016}" dt="2021-05-04T21:14:46.711" v="690" actId="20577"/>
          <ac:spMkLst>
            <pc:docMk/>
            <pc:sldMk cId="1047252517" sldId="268"/>
            <ac:spMk id="254" creationId="{00000000-0000-0000-0000-000000000000}"/>
          </ac:spMkLst>
        </pc:spChg>
      </pc:sldChg>
      <pc:sldChg chg="del">
        <pc:chgData name="Cynthia Enciso" userId="7915927f-c5cf-4e1f-876d-e79882ad52fa" providerId="ADAL" clId="{D82E6A5D-0EA3-4D30-AD0E-9BB7F4088016}" dt="2021-05-04T00:54:42.189" v="92" actId="47"/>
        <pc:sldMkLst>
          <pc:docMk/>
          <pc:sldMk cId="1820702533" sldId="278"/>
        </pc:sldMkLst>
      </pc:sldChg>
      <pc:sldChg chg="del">
        <pc:chgData name="Cynthia Enciso" userId="7915927f-c5cf-4e1f-876d-e79882ad52fa" providerId="ADAL" clId="{D82E6A5D-0EA3-4D30-AD0E-9BB7F4088016}" dt="2021-05-04T00:54:42.189" v="92" actId="47"/>
        <pc:sldMkLst>
          <pc:docMk/>
          <pc:sldMk cId="3331123589" sldId="279"/>
        </pc:sldMkLst>
      </pc:sldChg>
      <pc:sldChg chg="del">
        <pc:chgData name="Cynthia Enciso" userId="7915927f-c5cf-4e1f-876d-e79882ad52fa" providerId="ADAL" clId="{D82E6A5D-0EA3-4D30-AD0E-9BB7F4088016}" dt="2021-05-04T00:57:11.139" v="94" actId="47"/>
        <pc:sldMkLst>
          <pc:docMk/>
          <pc:sldMk cId="955026027" sldId="282"/>
        </pc:sldMkLst>
      </pc:sldChg>
      <pc:sldChg chg="ord">
        <pc:chgData name="Cynthia Enciso" userId="7915927f-c5cf-4e1f-876d-e79882ad52fa" providerId="ADAL" clId="{D82E6A5D-0EA3-4D30-AD0E-9BB7F4088016}" dt="2021-05-04T17:12:20.775" v="582"/>
        <pc:sldMkLst>
          <pc:docMk/>
          <pc:sldMk cId="684893027" sldId="283"/>
        </pc:sldMkLst>
      </pc:sldChg>
      <pc:sldChg chg="del">
        <pc:chgData name="Cynthia Enciso" userId="7915927f-c5cf-4e1f-876d-e79882ad52fa" providerId="ADAL" clId="{D82E6A5D-0EA3-4D30-AD0E-9BB7F4088016}" dt="2021-05-04T00:56:17.850" v="93" actId="47"/>
        <pc:sldMkLst>
          <pc:docMk/>
          <pc:sldMk cId="3868186451" sldId="284"/>
        </pc:sldMkLst>
      </pc:sldChg>
      <pc:sldChg chg="del">
        <pc:chgData name="Cynthia Enciso" userId="7915927f-c5cf-4e1f-876d-e79882ad52fa" providerId="ADAL" clId="{D82E6A5D-0EA3-4D30-AD0E-9BB7F4088016}" dt="2021-05-04T00:56:17.850" v="93" actId="47"/>
        <pc:sldMkLst>
          <pc:docMk/>
          <pc:sldMk cId="191839204" sldId="285"/>
        </pc:sldMkLst>
      </pc:sldChg>
      <pc:sldChg chg="addSp delSp modSp new mod">
        <pc:chgData name="Cynthia Enciso" userId="7915927f-c5cf-4e1f-876d-e79882ad52fa" providerId="ADAL" clId="{D82E6A5D-0EA3-4D30-AD0E-9BB7F4088016}" dt="2021-05-04T21:59:19.699" v="850" actId="1076"/>
        <pc:sldMkLst>
          <pc:docMk/>
          <pc:sldMk cId="3383632281" sldId="287"/>
        </pc:sldMkLst>
        <pc:spChg chg="add del mod">
          <ac:chgData name="Cynthia Enciso" userId="7915927f-c5cf-4e1f-876d-e79882ad52fa" providerId="ADAL" clId="{D82E6A5D-0EA3-4D30-AD0E-9BB7F4088016}" dt="2021-05-04T16:48:20.050" v="447" actId="478"/>
          <ac:spMkLst>
            <pc:docMk/>
            <pc:sldMk cId="3383632281" sldId="287"/>
            <ac:spMk id="3" creationId="{0FDE0776-606A-4BD3-BEDF-5301C972B537}"/>
          </ac:spMkLst>
        </pc:spChg>
        <pc:spChg chg="del">
          <ac:chgData name="Cynthia Enciso" userId="7915927f-c5cf-4e1f-876d-e79882ad52fa" providerId="ADAL" clId="{D82E6A5D-0EA3-4D30-AD0E-9BB7F4088016}" dt="2021-05-02T18:07:06.842" v="1" actId="478"/>
          <ac:spMkLst>
            <pc:docMk/>
            <pc:sldMk cId="3383632281" sldId="287"/>
            <ac:spMk id="3" creationId="{1671B6A6-70B7-43F2-9206-33CC90F91209}"/>
          </ac:spMkLst>
        </pc:spChg>
        <pc:spChg chg="del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4" creationId="{D5694E77-0773-4185-9008-EC0631E576E2}"/>
          </ac:spMkLst>
        </pc:spChg>
        <pc:spChg chg="add del mod">
          <ac:chgData name="Cynthia Enciso" userId="7915927f-c5cf-4e1f-876d-e79882ad52fa" providerId="ADAL" clId="{D82E6A5D-0EA3-4D30-AD0E-9BB7F4088016}" dt="2021-05-02T18:07:16.744" v="6" actId="478"/>
          <ac:spMkLst>
            <pc:docMk/>
            <pc:sldMk cId="3383632281" sldId="287"/>
            <ac:spMk id="5" creationId="{C6526377-B880-4C8E-A932-807AC1D4815C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7" creationId="{F05317F3-0B68-453A-8CBB-2CF105BD1BB2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8" creationId="{EC3454D9-83CC-4992-BBB2-D55AE990DC16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9" creationId="{0C252180-4BBF-4106-98E0-2515988D7B61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10" creationId="{A0897FD0-12D0-4350-95BE-1EFDFCF51E2E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11" creationId="{205D5D36-7E82-4BEE-A2D5-EEEBB3324097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12" creationId="{D314DB82-F774-4372-BE8D-F07AC47461C6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13" creationId="{E9331F01-6943-417C-AA64-5B1BCFD1EE74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14" creationId="{A8073CE8-23D1-4682-BEB2-5286F6A60A4B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15" creationId="{BBD80B95-8B3E-42F6-932A-466620032311}"/>
          </ac:spMkLst>
        </pc:spChg>
        <pc:spChg chg="add mod">
          <ac:chgData name="Cynthia Enciso" userId="7915927f-c5cf-4e1f-876d-e79882ad52fa" providerId="ADAL" clId="{D82E6A5D-0EA3-4D30-AD0E-9BB7F4088016}" dt="2021-05-04T21:59:19.699" v="850" actId="1076"/>
          <ac:spMkLst>
            <pc:docMk/>
            <pc:sldMk cId="3383632281" sldId="287"/>
            <ac:spMk id="16" creationId="{4E3F2434-F022-4254-A051-D19126899351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17" creationId="{E0AEB97C-D161-4FFF-B3F3-233A35F1FB73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18" creationId="{5B6EE193-C353-40A6-BD7F-C99600D875E9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19" creationId="{7C842314-6599-4CEA-A848-CB0E48A35E5C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20" creationId="{9D3F7B65-7470-4FCA-8E7B-76432E391C41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21" creationId="{BE915CA0-E85C-447F-B16F-9FA4A8D02D02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22" creationId="{35504847-EF10-48C2-B5E4-A8E13A06A4FA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23" creationId="{63D9AD98-72B0-4434-9737-61A36422C704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24" creationId="{C73DB969-35C3-446C-BDD1-15B40E3AF268}"/>
          </ac:spMkLst>
        </pc:spChg>
        <pc:spChg chg="add mod">
          <ac:chgData name="Cynthia Enciso" userId="7915927f-c5cf-4e1f-876d-e79882ad52fa" providerId="ADAL" clId="{D82E6A5D-0EA3-4D30-AD0E-9BB7F4088016}" dt="2021-05-04T21:58:03.355" v="846" actId="1076"/>
          <ac:spMkLst>
            <pc:docMk/>
            <pc:sldMk cId="3383632281" sldId="287"/>
            <ac:spMk id="25" creationId="{2572D7DD-A120-461B-9B27-46409AC851B9}"/>
          </ac:spMkLst>
        </pc:spChg>
        <pc:spChg chg="add mod">
          <ac:chgData name="Cynthia Enciso" userId="7915927f-c5cf-4e1f-876d-e79882ad52fa" providerId="ADAL" clId="{D82E6A5D-0EA3-4D30-AD0E-9BB7F4088016}" dt="2021-05-04T21:58:10.195" v="849" actId="1076"/>
          <ac:spMkLst>
            <pc:docMk/>
            <pc:sldMk cId="3383632281" sldId="287"/>
            <ac:spMk id="26" creationId="{6EB2F5CB-67FA-4CBF-BDB3-462434719C65}"/>
          </ac:spMkLst>
        </pc:spChg>
        <pc:spChg chg="add mod">
          <ac:chgData name="Cynthia Enciso" userId="7915927f-c5cf-4e1f-876d-e79882ad52fa" providerId="ADAL" clId="{D82E6A5D-0EA3-4D30-AD0E-9BB7F4088016}" dt="2021-05-04T16:40:02.618" v="269" actId="1076"/>
          <ac:spMkLst>
            <pc:docMk/>
            <pc:sldMk cId="3383632281" sldId="287"/>
            <ac:spMk id="27" creationId="{C16A74C4-1E54-46D3-B05C-585B37287CA5}"/>
          </ac:spMkLst>
        </pc:spChg>
        <pc:spChg chg="add mod">
          <ac:chgData name="Cynthia Enciso" userId="7915927f-c5cf-4e1f-876d-e79882ad52fa" providerId="ADAL" clId="{D82E6A5D-0EA3-4D30-AD0E-9BB7F4088016}" dt="2021-05-04T21:57:57.092" v="844" actId="1076"/>
          <ac:spMkLst>
            <pc:docMk/>
            <pc:sldMk cId="3383632281" sldId="287"/>
            <ac:spMk id="28" creationId="{B100677F-04A6-4890-9E4D-A51D62C495F9}"/>
          </ac:spMkLst>
        </pc:spChg>
        <pc:spChg chg="add mod">
          <ac:chgData name="Cynthia Enciso" userId="7915927f-c5cf-4e1f-876d-e79882ad52fa" providerId="ADAL" clId="{D82E6A5D-0EA3-4D30-AD0E-9BB7F4088016}" dt="2021-05-04T21:58:08.146" v="848" actId="1076"/>
          <ac:spMkLst>
            <pc:docMk/>
            <pc:sldMk cId="3383632281" sldId="287"/>
            <ac:spMk id="29" creationId="{6B587D3A-716E-4A3F-A05B-260F2B7C385C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30" creationId="{A2D2869E-ED4D-466E-BA72-2FCC6AF6FB46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31" creationId="{63494E67-85E7-458D-BB09-376F5CC05822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32" creationId="{8937C3BD-A289-4B6D-AFD1-FF2FEE964DB3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33" creationId="{85643349-3AD3-407F-9AF1-868ACC651569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34" creationId="{DAF0552B-08C2-41D8-BF71-62C30D6CD7C1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35" creationId="{86D04A99-4888-4046-A8BF-8E4BA3B2DD43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36" creationId="{1545736B-26A8-4C94-8091-695E32CABFDC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38" creationId="{88478E38-C5C3-4D4C-83D1-6625BCAE783D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39" creationId="{273194B7-9B6A-47FF-B5C2-35F8FB957024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40" creationId="{CE77CC38-E89F-4AAB-B530-7854C6FF0756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41" creationId="{B7373CDB-CB90-4127-948E-F7BBE203FF5E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42" creationId="{4838D74D-43E2-4FB9-B38E-FB90CFCF32FA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43" creationId="{1197F90F-2B2C-4712-A1C9-44FA403CC470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44" creationId="{7B638D43-A18A-4AD9-9860-87F06A845430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45" creationId="{19CADD9A-7695-4193-AFA7-BFDFCBF4F0C7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46" creationId="{0D4E4604-E721-4A1D-AB0A-5C7B3B3C7043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47" creationId="{5F0E1258-247E-4131-9753-822B66EBC975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48" creationId="{A2E272B6-1DEA-4E08-98F5-7AF7D6EDCC3A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49" creationId="{488153F3-6D84-4834-B890-629FA06FEAE0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0" creationId="{E105EE7E-805C-4939-9C7A-C45C6AB971ED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1" creationId="{F0D9D636-572D-4A4A-884D-D55DA9BAC894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2" creationId="{0D9BA774-E466-4C72-84F2-081BC18857A2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3" creationId="{CCB3E214-A3BC-4CE5-B20A-475F035C0E90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4" creationId="{4EE1D2D3-E245-4787-B2B4-3C1D5E738501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6" creationId="{40C7A410-F79C-4759-BD20-0CC5C3AC4C9B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7" creationId="{3B537DC0-2B9D-452A-BED6-356B956E8F87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8" creationId="{72B41665-1A0D-4084-A3FD-2BB1F6528994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9" creationId="{EA1B90EF-901C-4371-9C78-5B37755312F3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0" creationId="{6739BAB1-575C-4DC8-8F32-A474F3E352E3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1" creationId="{70A6BD6E-5044-4F86-9264-E828577721E3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2" creationId="{5636FC5B-19A2-4748-9406-02319CD7DB5E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3" creationId="{845F9BC8-FAD8-4ADC-9270-355B1CC7A247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4" creationId="{2BD0866A-413D-4BC4-A404-607638E80FD0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5" creationId="{8610CB2F-E211-4403-B996-C58F35E6CE85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6" creationId="{A4BE1A6F-D200-424E-B0DA-1F88FCC1FC9D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7" creationId="{7862F654-5339-493B-A6BB-8718922B37AE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8" creationId="{89AB1FA1-CD3C-44F2-8889-586F70AF5377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9" creationId="{FF8F6C53-0CC5-47C4-8482-57D6CA3DC9E7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0" creationId="{0A44BB91-4B66-4BB2-A1E9-2A4C1DFAEA8A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1" creationId="{22A19264-818B-4169-9D13-F64B13F5454F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2" creationId="{1D102514-E0B8-4551-911B-454412AA618B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3" creationId="{FF3F15EF-A26E-4011-AEB4-97E9DDA8288A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4" creationId="{4CF4D9CA-05D3-4CED-B51D-7D2830B00FB9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5" creationId="{88EB0870-7419-4638-B78C-19C87B92A013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6" creationId="{1F71FB30-2CFA-46CD-A07B-C22F10C43638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7" creationId="{18F0810A-611F-4E60-A614-F79CD59B5AD1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8" creationId="{FC76D73C-17F6-4638-8974-1C7EC031ED9F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9" creationId="{5291F464-14BA-4FDB-8BCE-76858D27C485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0" creationId="{2D968A53-D514-4D82-AC71-956CC4E3A4FB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1" creationId="{39550105-EDE9-428B-ACB8-27FD6368AA24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2" creationId="{7A9E621E-418F-4DA0-AC69-78822E672994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3" creationId="{D0901924-C6C8-4417-9563-089443223647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4" creationId="{EF93A268-9459-4BB1-A382-3259F8F69DEA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5" creationId="{FF8C0863-7E03-4394-80BA-2BC730FE2B9B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6" creationId="{48B29EE9-BE8A-4A94-832E-969C90F618EB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7" creationId="{62F85491-294B-4FCF-AA4B-0E2C8A272793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8" creationId="{202359DC-EBCD-420E-A9F7-FDD727E20085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9" creationId="{27A7CCC4-5368-4FE3-8F22-22F34431489C}"/>
          </ac:spMkLst>
        </pc:spChg>
        <pc:spChg chg="add del mod">
          <ac:chgData name="Cynthia Enciso" userId="7915927f-c5cf-4e1f-876d-e79882ad52fa" providerId="ADAL" clId="{D82E6A5D-0EA3-4D30-AD0E-9BB7F4088016}" dt="2021-05-04T16:48:19.048" v="446" actId="478"/>
          <ac:spMkLst>
            <pc:docMk/>
            <pc:sldMk cId="3383632281" sldId="287"/>
            <ac:spMk id="90" creationId="{50772975-AFD8-40C8-A840-27240CBE541F}"/>
          </ac:spMkLst>
        </pc:spChg>
        <pc:spChg chg="add del mod">
          <ac:chgData name="Cynthia Enciso" userId="7915927f-c5cf-4e1f-876d-e79882ad52fa" providerId="ADAL" clId="{D82E6A5D-0EA3-4D30-AD0E-9BB7F4088016}" dt="2021-05-04T16:44:44.133" v="313" actId="478"/>
          <ac:spMkLst>
            <pc:docMk/>
            <pc:sldMk cId="3383632281" sldId="287"/>
            <ac:spMk id="91" creationId="{3A9A1373-53C6-4D2F-A033-F10BB8D57377}"/>
          </ac:spMkLst>
        </pc:spChg>
        <pc:spChg chg="add del mod">
          <ac:chgData name="Cynthia Enciso" userId="7915927f-c5cf-4e1f-876d-e79882ad52fa" providerId="ADAL" clId="{D82E6A5D-0EA3-4D30-AD0E-9BB7F4088016}" dt="2021-05-04T16:48:18.030" v="445" actId="478"/>
          <ac:spMkLst>
            <pc:docMk/>
            <pc:sldMk cId="3383632281" sldId="287"/>
            <ac:spMk id="92" creationId="{221FCFC9-7CEE-4FB5-9254-84D3D0299464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93" creationId="{74D0621F-DEDA-48F9-83F0-53DDABE020E7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94" creationId="{8818350C-D5F1-4133-ADF9-754C0690826C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95" creationId="{B75F0EB9-EDE5-45EE-BC25-B35F231E5C17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96" creationId="{BC625D7A-3BCA-4450-B47A-F00DDB9D109F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97" creationId="{7A0C7CEB-5131-4A32-A82C-AB9C945BAF71}"/>
          </ac:spMkLst>
        </pc:spChg>
        <pc:spChg chg="add del mod">
          <ac:chgData name="Cynthia Enciso" userId="7915927f-c5cf-4e1f-876d-e79882ad52fa" providerId="ADAL" clId="{D82E6A5D-0EA3-4D30-AD0E-9BB7F4088016}" dt="2021-05-04T16:51:58.905" v="477" actId="478"/>
          <ac:spMkLst>
            <pc:docMk/>
            <pc:sldMk cId="3383632281" sldId="287"/>
            <ac:spMk id="98" creationId="{2A3DBFAD-48D9-4151-B133-C7DB99D3E4F8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99" creationId="{E6281A2D-A5E0-4134-810E-37AFEC72DE01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100" creationId="{6510E791-2A2C-4E6E-867D-0B8641B4E4CF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101" creationId="{BDEF48A2-FEC9-42FE-B60B-57EE068F336D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102" creationId="{A8F83D17-C5B8-4423-8AEF-76BD6EA800D0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103" creationId="{FC2EC27D-48E8-49EF-ABD6-A78FC0893B8B}"/>
          </ac:spMkLst>
        </pc:spChg>
        <pc:spChg chg="add del mod">
          <ac:chgData name="Cynthia Enciso" userId="7915927f-c5cf-4e1f-876d-e79882ad52fa" providerId="ADAL" clId="{D82E6A5D-0EA3-4D30-AD0E-9BB7F4088016}" dt="2021-05-04T16:52:00.158" v="478" actId="478"/>
          <ac:spMkLst>
            <pc:docMk/>
            <pc:sldMk cId="3383632281" sldId="287"/>
            <ac:spMk id="104" creationId="{1132BF5A-CEC9-44C2-B7BA-2DE31BA118B7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105" creationId="{6A5F4963-71F7-4E1A-9A35-002062B9EC16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06" creationId="{F5B9C6B9-4802-47AE-98E6-B3326F53E98E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07" creationId="{9A06F39E-BB9B-46CB-AD5C-9F715FCD441E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08" creationId="{C6D0AB8D-15D9-4030-8B6D-7682CB405A29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09" creationId="{9BAD3C67-9AFA-4DD4-B6F5-F730F26E9E48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0" creationId="{032F3E69-C2FE-4FBB-A680-71F1DE4632BA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1" creationId="{3077DBB7-A30A-4C3B-96F9-E047C88FB84A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2" creationId="{28873D87-2764-46D8-A182-BCCD8E9D204D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3" creationId="{CEDBFF2B-F718-4747-951E-417797BA58EB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4" creationId="{B6468F43-8067-4CB0-B781-6C6D5A90F8EF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5" creationId="{2C4876B3-C1BA-4F11-B9FC-668B7D2ED10E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6" creationId="{4DEA504C-34E6-4F5C-BFDF-B2677780C972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7" creationId="{D0784501-001A-4E09-837F-2775132454E9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8" creationId="{FAA6E399-A8BD-4610-BD51-F61B375E29E7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9" creationId="{44BDBC32-E1E1-463B-B815-418A521B1DF5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20" creationId="{D566B92C-0ABB-4E3B-92C3-808293F74955}"/>
          </ac:spMkLst>
        </pc:spChg>
        <pc:spChg chg="add mod">
          <ac:chgData name="Cynthia Enciso" userId="7915927f-c5cf-4e1f-876d-e79882ad52fa" providerId="ADAL" clId="{D82E6A5D-0EA3-4D30-AD0E-9BB7F4088016}" dt="2021-05-04T16:52:34.915" v="483" actId="20577"/>
          <ac:spMkLst>
            <pc:docMk/>
            <pc:sldMk cId="3383632281" sldId="287"/>
            <ac:spMk id="121" creationId="{71B76CCF-F32A-4C23-B126-AC4CE7A17347}"/>
          </ac:spMkLst>
        </pc:spChg>
        <pc:spChg chg="add mod">
          <ac:chgData name="Cynthia Enciso" userId="7915927f-c5cf-4e1f-876d-e79882ad52fa" providerId="ADAL" clId="{D82E6A5D-0EA3-4D30-AD0E-9BB7F4088016}" dt="2021-05-04T16:52:38.967" v="485" actId="20577"/>
          <ac:spMkLst>
            <pc:docMk/>
            <pc:sldMk cId="3383632281" sldId="287"/>
            <ac:spMk id="122" creationId="{88CE009F-80EE-4F80-9D2A-E15264FDBB7E}"/>
          </ac:spMkLst>
        </pc:spChg>
        <pc:grpChg chg="add mod">
          <ac:chgData name="Cynthia Enciso" userId="7915927f-c5cf-4e1f-876d-e79882ad52fa" providerId="ADAL" clId="{D82E6A5D-0EA3-4D30-AD0E-9BB7F4088016}" dt="2021-05-04T16:48:30.059" v="450" actId="1076"/>
          <ac:grpSpMkLst>
            <pc:docMk/>
            <pc:sldMk cId="3383632281" sldId="287"/>
            <ac:grpSpMk id="6" creationId="{B9273ABB-52AC-4895-8E70-63D77887219D}"/>
          </ac:grpSpMkLst>
        </pc:grpChg>
        <pc:grpChg chg="add mod">
          <ac:chgData name="Cynthia Enciso" userId="7915927f-c5cf-4e1f-876d-e79882ad52fa" providerId="ADAL" clId="{D82E6A5D-0EA3-4D30-AD0E-9BB7F4088016}" dt="2021-05-04T16:52:03.576" v="479" actId="1076"/>
          <ac:grpSpMkLst>
            <pc:docMk/>
            <pc:sldMk cId="3383632281" sldId="287"/>
            <ac:grpSpMk id="37" creationId="{5E27D79C-F691-4251-B70E-F34DAD887050}"/>
          </ac:grpSpMkLst>
        </pc:grpChg>
        <pc:grpChg chg="add del mod">
          <ac:chgData name="Cynthia Enciso" userId="7915927f-c5cf-4e1f-876d-e79882ad52fa" providerId="ADAL" clId="{D82E6A5D-0EA3-4D30-AD0E-9BB7F4088016}" dt="2021-05-02T18:10:47.188" v="61" actId="165"/>
          <ac:grpSpMkLst>
            <pc:docMk/>
            <pc:sldMk cId="3383632281" sldId="287"/>
            <ac:grpSpMk id="55" creationId="{154A3F80-9CF1-46D5-A4A2-B595E84D2D92}"/>
          </ac:grpSpMkLst>
        </pc:grpChg>
      </pc:sldChg>
      <pc:sldChg chg="modSp add">
        <pc:chgData name="Cynthia Enciso" userId="7915927f-c5cf-4e1f-876d-e79882ad52fa" providerId="ADAL" clId="{D82E6A5D-0EA3-4D30-AD0E-9BB7F4088016}" dt="2021-05-04T12:49:09.445" v="174" actId="20577"/>
        <pc:sldMkLst>
          <pc:docMk/>
          <pc:sldMk cId="1840220365" sldId="288"/>
        </pc:sldMkLst>
        <pc:spChg chg="mod">
          <ac:chgData name="Cynthia Enciso" userId="7915927f-c5cf-4e1f-876d-e79882ad52fa" providerId="ADAL" clId="{D82E6A5D-0EA3-4D30-AD0E-9BB7F4088016}" dt="2021-05-04T12:49:09.445" v="174" actId="20577"/>
          <ac:spMkLst>
            <pc:docMk/>
            <pc:sldMk cId="1840220365" sldId="288"/>
            <ac:spMk id="254" creationId="{00000000-0000-0000-0000-000000000000}"/>
          </ac:spMkLst>
        </pc:spChg>
      </pc:sldChg>
      <pc:sldChg chg="add del">
        <pc:chgData name="Cynthia Enciso" userId="7915927f-c5cf-4e1f-876d-e79882ad52fa" providerId="ADAL" clId="{D82E6A5D-0EA3-4D30-AD0E-9BB7F4088016}" dt="2021-05-04T12:47:08.896" v="95" actId="47"/>
        <pc:sldMkLst>
          <pc:docMk/>
          <pc:sldMk cId="0" sldId="289"/>
        </pc:sldMkLst>
      </pc:sldChg>
      <pc:sldChg chg="add">
        <pc:chgData name="Cynthia Enciso" userId="7915927f-c5cf-4e1f-876d-e79882ad52fa" providerId="ADAL" clId="{D82E6A5D-0EA3-4D30-AD0E-9BB7F4088016}" dt="2021-05-04T00:54:07.107" v="89"/>
        <pc:sldMkLst>
          <pc:docMk/>
          <pc:sldMk cId="1216947428" sldId="290"/>
        </pc:sldMkLst>
      </pc:sldChg>
      <pc:sldChg chg="addSp delSp modSp new mod">
        <pc:chgData name="Cynthia Enciso" userId="7915927f-c5cf-4e1f-876d-e79882ad52fa" providerId="ADAL" clId="{D82E6A5D-0EA3-4D30-AD0E-9BB7F4088016}" dt="2021-05-04T22:14:41.820" v="873" actId="20577"/>
        <pc:sldMkLst>
          <pc:docMk/>
          <pc:sldMk cId="505187759" sldId="291"/>
        </pc:sldMkLst>
        <pc:spChg chg="del">
          <ac:chgData name="Cynthia Enciso" userId="7915927f-c5cf-4e1f-876d-e79882ad52fa" providerId="ADAL" clId="{D82E6A5D-0EA3-4D30-AD0E-9BB7F4088016}" dt="2021-05-04T16:53:57.913" v="487" actId="478"/>
          <ac:spMkLst>
            <pc:docMk/>
            <pc:sldMk cId="505187759" sldId="291"/>
            <ac:spMk id="3" creationId="{B01D13E0-43F5-45B0-B437-59302FDA03E1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5" creationId="{9CD02C1C-3494-49AE-B12B-3160C85E8150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6" creationId="{332BB9AB-F01D-4A6C-887B-E5051F34EB8C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7" creationId="{A0EF5980-3A0B-4441-B16A-55910FAC79B4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8" creationId="{F74A3E2D-E2DC-44B0-945C-AD0946FDAD01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9" creationId="{32490ADC-40BD-4076-ACFB-EA379AE4876F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10" creationId="{7702CB42-BDE5-45B8-906A-D93643101C4E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11" creationId="{3844AFFE-0FAB-4986-94E0-4C646FB3DEBD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12" creationId="{DAFD4DC9-E455-45A4-96A1-6710555C6BB7}"/>
          </ac:spMkLst>
        </pc:spChg>
        <pc:spChg chg="add mod">
          <ac:chgData name="Cynthia Enciso" userId="7915927f-c5cf-4e1f-876d-e79882ad52fa" providerId="ADAL" clId="{D82E6A5D-0EA3-4D30-AD0E-9BB7F4088016}" dt="2021-05-04T16:57:18.526" v="574" actId="1076"/>
          <ac:spMkLst>
            <pc:docMk/>
            <pc:sldMk cId="505187759" sldId="291"/>
            <ac:spMk id="13" creationId="{92116A07-7249-4F0D-9779-2ADE3EA07702}"/>
          </ac:spMkLst>
        </pc:spChg>
        <pc:spChg chg="add mod">
          <ac:chgData name="Cynthia Enciso" userId="7915927f-c5cf-4e1f-876d-e79882ad52fa" providerId="ADAL" clId="{D82E6A5D-0EA3-4D30-AD0E-9BB7F4088016}" dt="2021-05-04T16:57:18.526" v="574" actId="1076"/>
          <ac:spMkLst>
            <pc:docMk/>
            <pc:sldMk cId="505187759" sldId="291"/>
            <ac:spMk id="14" creationId="{F9734373-621A-43AE-A54B-EF0102AD0A69}"/>
          </ac:spMkLst>
        </pc:spChg>
        <pc:spChg chg="add mod">
          <ac:chgData name="Cynthia Enciso" userId="7915927f-c5cf-4e1f-876d-e79882ad52fa" providerId="ADAL" clId="{D82E6A5D-0EA3-4D30-AD0E-9BB7F4088016}" dt="2021-05-04T16:57:18.526" v="574" actId="1076"/>
          <ac:spMkLst>
            <pc:docMk/>
            <pc:sldMk cId="505187759" sldId="291"/>
            <ac:spMk id="15" creationId="{9BBD0273-0D5C-4FF9-868F-82CEEAFB22B8}"/>
          </ac:spMkLst>
        </pc:spChg>
        <pc:spChg chg="add mod">
          <ac:chgData name="Cynthia Enciso" userId="7915927f-c5cf-4e1f-876d-e79882ad52fa" providerId="ADAL" clId="{D82E6A5D-0EA3-4D30-AD0E-9BB7F4088016}" dt="2021-05-04T16:57:18.526" v="574" actId="1076"/>
          <ac:spMkLst>
            <pc:docMk/>
            <pc:sldMk cId="505187759" sldId="291"/>
            <ac:spMk id="16" creationId="{168213D6-409A-4103-A033-0F29566C2A4D}"/>
          </ac:spMkLst>
        </pc:spChg>
        <pc:spChg chg="add del mod">
          <ac:chgData name="Cynthia Enciso" userId="7915927f-c5cf-4e1f-876d-e79882ad52fa" providerId="ADAL" clId="{D82E6A5D-0EA3-4D30-AD0E-9BB7F4088016}" dt="2021-05-04T16:55:26.738" v="540" actId="478"/>
          <ac:spMkLst>
            <pc:docMk/>
            <pc:sldMk cId="505187759" sldId="291"/>
            <ac:spMk id="17" creationId="{7169B994-6FD8-4D43-87A0-72511F55FC99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18" creationId="{9AD4842C-C758-47F8-908E-04E21D29FA0C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21" creationId="{6938215F-833C-4D4E-ADB5-CF30F420C4BF}"/>
          </ac:spMkLst>
        </pc:spChg>
        <pc:spChg chg="add del mod">
          <ac:chgData name="Cynthia Enciso" userId="7915927f-c5cf-4e1f-876d-e79882ad52fa" providerId="ADAL" clId="{D82E6A5D-0EA3-4D30-AD0E-9BB7F4088016}" dt="2021-05-04T16:56:18.219" v="561" actId="478"/>
          <ac:spMkLst>
            <pc:docMk/>
            <pc:sldMk cId="505187759" sldId="291"/>
            <ac:spMk id="22" creationId="{04AFAF36-C22F-4766-85B5-7F72100B7245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23" creationId="{772695A1-61C6-4A8F-9FF7-4C483A710E37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24" creationId="{695CFF43-9F3D-444B-AC3B-1578437D1F8E}"/>
          </ac:spMkLst>
        </pc:spChg>
        <pc:spChg chg="add del mod">
          <ac:chgData name="Cynthia Enciso" userId="7915927f-c5cf-4e1f-876d-e79882ad52fa" providerId="ADAL" clId="{D82E6A5D-0EA3-4D30-AD0E-9BB7F4088016}" dt="2021-05-04T16:57:05.525" v="570" actId="478"/>
          <ac:spMkLst>
            <pc:docMk/>
            <pc:sldMk cId="505187759" sldId="291"/>
            <ac:spMk id="25" creationId="{0658F08B-8C50-487B-8BD4-B36F3252037A}"/>
          </ac:spMkLst>
        </pc:spChg>
        <pc:spChg chg="add del mod">
          <ac:chgData name="Cynthia Enciso" userId="7915927f-c5cf-4e1f-876d-e79882ad52fa" providerId="ADAL" clId="{D82E6A5D-0EA3-4D30-AD0E-9BB7F4088016}" dt="2021-05-04T16:57:07.179" v="571" actId="478"/>
          <ac:spMkLst>
            <pc:docMk/>
            <pc:sldMk cId="505187759" sldId="291"/>
            <ac:spMk id="27" creationId="{56834B66-DB6C-4B0B-A1A6-0D902771001F}"/>
          </ac:spMkLst>
        </pc:spChg>
        <pc:spChg chg="add mod">
          <ac:chgData name="Cynthia Enciso" userId="7915927f-c5cf-4e1f-876d-e79882ad52fa" providerId="ADAL" clId="{D82E6A5D-0EA3-4D30-AD0E-9BB7F4088016}" dt="2021-05-04T16:57:18.526" v="574" actId="1076"/>
          <ac:spMkLst>
            <pc:docMk/>
            <pc:sldMk cId="505187759" sldId="291"/>
            <ac:spMk id="28" creationId="{937482B2-843F-49D1-84D3-3D99F02835EE}"/>
          </ac:spMkLst>
        </pc:spChg>
        <pc:spChg chg="add mod">
          <ac:chgData name="Cynthia Enciso" userId="7915927f-c5cf-4e1f-876d-e79882ad52fa" providerId="ADAL" clId="{D82E6A5D-0EA3-4D30-AD0E-9BB7F4088016}" dt="2021-05-04T16:57:18.526" v="574" actId="1076"/>
          <ac:spMkLst>
            <pc:docMk/>
            <pc:sldMk cId="505187759" sldId="291"/>
            <ac:spMk id="29" creationId="{C2B8A8E9-D482-4E89-A5D9-626B2B50703F}"/>
          </ac:spMkLst>
        </pc:spChg>
        <pc:spChg chg="add mod">
          <ac:chgData name="Cynthia Enciso" userId="7915927f-c5cf-4e1f-876d-e79882ad52fa" providerId="ADAL" clId="{D82E6A5D-0EA3-4D30-AD0E-9BB7F4088016}" dt="2021-05-04T22:14:35.855" v="868" actId="20577"/>
          <ac:spMkLst>
            <pc:docMk/>
            <pc:sldMk cId="505187759" sldId="291"/>
            <ac:spMk id="30" creationId="{EEF36EBE-20B0-4A1E-A42D-D44B2FDD98A7}"/>
          </ac:spMkLst>
        </pc:spChg>
        <pc:spChg chg="add mod">
          <ac:chgData name="Cynthia Enciso" userId="7915927f-c5cf-4e1f-876d-e79882ad52fa" providerId="ADAL" clId="{D82E6A5D-0EA3-4D30-AD0E-9BB7F4088016}" dt="2021-05-04T22:14:41.820" v="873" actId="20577"/>
          <ac:spMkLst>
            <pc:docMk/>
            <pc:sldMk cId="505187759" sldId="291"/>
            <ac:spMk id="31" creationId="{21608AFB-C200-42C6-84BD-BEC165A50A42}"/>
          </ac:spMkLst>
        </pc:spChg>
        <pc:cxnChg chg="add mod">
          <ac:chgData name="Cynthia Enciso" userId="7915927f-c5cf-4e1f-876d-e79882ad52fa" providerId="ADAL" clId="{D82E6A5D-0EA3-4D30-AD0E-9BB7F4088016}" dt="2021-05-04T16:57:15.817" v="573" actId="1076"/>
          <ac:cxnSpMkLst>
            <pc:docMk/>
            <pc:sldMk cId="505187759" sldId="291"/>
            <ac:cxnSpMk id="20" creationId="{5B0AC82F-72A2-436F-8C7F-F89F81C97717}"/>
          </ac:cxnSpMkLst>
        </pc:cxnChg>
        <pc:cxnChg chg="add mod">
          <ac:chgData name="Cynthia Enciso" userId="7915927f-c5cf-4e1f-876d-e79882ad52fa" providerId="ADAL" clId="{D82E6A5D-0EA3-4D30-AD0E-9BB7F4088016}" dt="2021-05-04T16:57:18.526" v="574" actId="1076"/>
          <ac:cxnSpMkLst>
            <pc:docMk/>
            <pc:sldMk cId="505187759" sldId="291"/>
            <ac:cxnSpMk id="26" creationId="{32E6D54E-03F8-48AC-8ECB-395F7128BAE0}"/>
          </ac:cxnSpMkLst>
        </pc:cxnChg>
      </pc:sldChg>
      <pc:sldChg chg="addSp delSp modSp new mod">
        <pc:chgData name="Cynthia Enciso" userId="7915927f-c5cf-4e1f-876d-e79882ad52fa" providerId="ADAL" clId="{D82E6A5D-0EA3-4D30-AD0E-9BB7F4088016}" dt="2021-05-04T21:20:15.133" v="831" actId="11529"/>
        <pc:sldMkLst>
          <pc:docMk/>
          <pc:sldMk cId="776407246" sldId="292"/>
        </pc:sldMkLst>
        <pc:spChg chg="del">
          <ac:chgData name="Cynthia Enciso" userId="7915927f-c5cf-4e1f-876d-e79882ad52fa" providerId="ADAL" clId="{D82E6A5D-0EA3-4D30-AD0E-9BB7F4088016}" dt="2021-05-04T21:16:31.663" v="693" actId="478"/>
          <ac:spMkLst>
            <pc:docMk/>
            <pc:sldMk cId="776407246" sldId="292"/>
            <ac:spMk id="3" creationId="{8604188A-7F2D-4575-9C7D-26D1821E2CE8}"/>
          </ac:spMkLst>
        </pc:spChg>
        <pc:spChg chg="add mod">
          <ac:chgData name="Cynthia Enciso" userId="7915927f-c5cf-4e1f-876d-e79882ad52fa" providerId="ADAL" clId="{D82E6A5D-0EA3-4D30-AD0E-9BB7F4088016}" dt="2021-05-04T21:20:10.105" v="830" actId="1076"/>
          <ac:spMkLst>
            <pc:docMk/>
            <pc:sldMk cId="776407246" sldId="292"/>
            <ac:spMk id="5" creationId="{E8689F68-30E4-4EA6-8D2C-294F44650A18}"/>
          </ac:spMkLst>
        </pc:spChg>
        <pc:spChg chg="add mod">
          <ac:chgData name="Cynthia Enciso" userId="7915927f-c5cf-4e1f-876d-e79882ad52fa" providerId="ADAL" clId="{D82E6A5D-0EA3-4D30-AD0E-9BB7F4088016}" dt="2021-05-04T21:19:10.525" v="816" actId="1076"/>
          <ac:spMkLst>
            <pc:docMk/>
            <pc:sldMk cId="776407246" sldId="292"/>
            <ac:spMk id="6" creationId="{B81D37A9-C62F-4690-8969-4089DAB86AD5}"/>
          </ac:spMkLst>
        </pc:spChg>
        <pc:spChg chg="add mod">
          <ac:chgData name="Cynthia Enciso" userId="7915927f-c5cf-4e1f-876d-e79882ad52fa" providerId="ADAL" clId="{D82E6A5D-0EA3-4D30-AD0E-9BB7F4088016}" dt="2021-05-04T21:16:56.481" v="705" actId="14100"/>
          <ac:spMkLst>
            <pc:docMk/>
            <pc:sldMk cId="776407246" sldId="292"/>
            <ac:spMk id="7" creationId="{F1F6A935-A4F6-4C1F-948C-9FAC827B451B}"/>
          </ac:spMkLst>
        </pc:spChg>
        <pc:spChg chg="add mod">
          <ac:chgData name="Cynthia Enciso" userId="7915927f-c5cf-4e1f-876d-e79882ad52fa" providerId="ADAL" clId="{D82E6A5D-0EA3-4D30-AD0E-9BB7F4088016}" dt="2021-05-04T21:17:02.624" v="711" actId="20577"/>
          <ac:spMkLst>
            <pc:docMk/>
            <pc:sldMk cId="776407246" sldId="292"/>
            <ac:spMk id="8" creationId="{68C12DA6-A02E-4F37-A0C1-097B48E8B5CD}"/>
          </ac:spMkLst>
        </pc:spChg>
        <pc:spChg chg="add mod">
          <ac:chgData name="Cynthia Enciso" userId="7915927f-c5cf-4e1f-876d-e79882ad52fa" providerId="ADAL" clId="{D82E6A5D-0EA3-4D30-AD0E-9BB7F4088016}" dt="2021-05-04T21:17:45.201" v="732" actId="14100"/>
          <ac:spMkLst>
            <pc:docMk/>
            <pc:sldMk cId="776407246" sldId="292"/>
            <ac:spMk id="9" creationId="{E1861754-B7FE-4830-81BB-F439FA8CA5B9}"/>
          </ac:spMkLst>
        </pc:spChg>
        <pc:spChg chg="add mod">
          <ac:chgData name="Cynthia Enciso" userId="7915927f-c5cf-4e1f-876d-e79882ad52fa" providerId="ADAL" clId="{D82E6A5D-0EA3-4D30-AD0E-9BB7F4088016}" dt="2021-05-04T21:18:03.112" v="746" actId="1076"/>
          <ac:spMkLst>
            <pc:docMk/>
            <pc:sldMk cId="776407246" sldId="292"/>
            <ac:spMk id="10" creationId="{32131013-6264-4D63-8FED-FDBF54B177C1}"/>
          </ac:spMkLst>
        </pc:spChg>
        <pc:spChg chg="add mod">
          <ac:chgData name="Cynthia Enciso" userId="7915927f-c5cf-4e1f-876d-e79882ad52fa" providerId="ADAL" clId="{D82E6A5D-0EA3-4D30-AD0E-9BB7F4088016}" dt="2021-05-04T21:18:33.192" v="760" actId="20577"/>
          <ac:spMkLst>
            <pc:docMk/>
            <pc:sldMk cId="776407246" sldId="292"/>
            <ac:spMk id="13" creationId="{582E0ED1-053B-4C47-B148-016BC473DBF4}"/>
          </ac:spMkLst>
        </pc:spChg>
        <pc:spChg chg="add mod">
          <ac:chgData name="Cynthia Enciso" userId="7915927f-c5cf-4e1f-876d-e79882ad52fa" providerId="ADAL" clId="{D82E6A5D-0EA3-4D30-AD0E-9BB7F4088016}" dt="2021-05-04T21:18:45.973" v="783" actId="20577"/>
          <ac:spMkLst>
            <pc:docMk/>
            <pc:sldMk cId="776407246" sldId="292"/>
            <ac:spMk id="14" creationId="{911500BA-D730-42B4-9988-0130561811A6}"/>
          </ac:spMkLst>
        </pc:spChg>
        <pc:spChg chg="add mod">
          <ac:chgData name="Cynthia Enciso" userId="7915927f-c5cf-4e1f-876d-e79882ad52fa" providerId="ADAL" clId="{D82E6A5D-0EA3-4D30-AD0E-9BB7F4088016}" dt="2021-05-04T21:18:59.924" v="815" actId="20577"/>
          <ac:spMkLst>
            <pc:docMk/>
            <pc:sldMk cId="776407246" sldId="292"/>
            <ac:spMk id="15" creationId="{80E19B9E-2154-45BB-9A79-2F7C9DF232B5}"/>
          </ac:spMkLst>
        </pc:spChg>
        <pc:spChg chg="add mod">
          <ac:chgData name="Cynthia Enciso" userId="7915927f-c5cf-4e1f-876d-e79882ad52fa" providerId="ADAL" clId="{D82E6A5D-0EA3-4D30-AD0E-9BB7F4088016}" dt="2021-05-04T21:19:33.514" v="825" actId="20577"/>
          <ac:spMkLst>
            <pc:docMk/>
            <pc:sldMk cId="776407246" sldId="292"/>
            <ac:spMk id="16" creationId="{63925A1B-3E3F-465A-9F2B-68C9DFDCDD38}"/>
          </ac:spMkLst>
        </pc:spChg>
        <pc:spChg chg="add mod">
          <ac:chgData name="Cynthia Enciso" userId="7915927f-c5cf-4e1f-876d-e79882ad52fa" providerId="ADAL" clId="{D82E6A5D-0EA3-4D30-AD0E-9BB7F4088016}" dt="2021-05-04T21:19:46.521" v="828" actId="1076"/>
          <ac:spMkLst>
            <pc:docMk/>
            <pc:sldMk cId="776407246" sldId="292"/>
            <ac:spMk id="17" creationId="{2F160EC2-7A27-4D01-BCD2-D3A528FE82E9}"/>
          </ac:spMkLst>
        </pc:spChg>
        <pc:cxnChg chg="add">
          <ac:chgData name="Cynthia Enciso" userId="7915927f-c5cf-4e1f-876d-e79882ad52fa" providerId="ADAL" clId="{D82E6A5D-0EA3-4D30-AD0E-9BB7F4088016}" dt="2021-05-04T21:18:21.764" v="747" actId="11529"/>
          <ac:cxnSpMkLst>
            <pc:docMk/>
            <pc:sldMk cId="776407246" sldId="292"/>
            <ac:cxnSpMk id="12" creationId="{051DA821-962F-4DA8-A3F0-28B034E7A552}"/>
          </ac:cxnSpMkLst>
        </pc:cxnChg>
        <pc:cxnChg chg="add">
          <ac:chgData name="Cynthia Enciso" userId="7915927f-c5cf-4e1f-876d-e79882ad52fa" providerId="ADAL" clId="{D82E6A5D-0EA3-4D30-AD0E-9BB7F4088016}" dt="2021-05-04T21:20:15.133" v="831" actId="11529"/>
          <ac:cxnSpMkLst>
            <pc:docMk/>
            <pc:sldMk cId="776407246" sldId="292"/>
            <ac:cxnSpMk id="19" creationId="{DBF46036-971C-4837-9B83-0AC7240C3027}"/>
          </ac:cxnSpMkLst>
        </pc:cxnChg>
      </pc:sldChg>
    </pc:docChg>
  </pc:docChgLst>
  <pc:docChgLst>
    <pc:chgData name="Cynthia Enciso" userId="7915927f-c5cf-4e1f-876d-e79882ad52fa" providerId="ADAL" clId="{5A40FF10-9162-47B7-8F98-2492DC5B12BF}"/>
    <pc:docChg chg="undo custSel addSld modSld sldOrd">
      <pc:chgData name="Cynthia Enciso" userId="7915927f-c5cf-4e1f-876d-e79882ad52fa" providerId="ADAL" clId="{5A40FF10-9162-47B7-8F98-2492DC5B12BF}" dt="2021-06-08T21:33:15.591" v="671"/>
      <pc:docMkLst>
        <pc:docMk/>
      </pc:docMkLst>
      <pc:sldChg chg="ord">
        <pc:chgData name="Cynthia Enciso" userId="7915927f-c5cf-4e1f-876d-e79882ad52fa" providerId="ADAL" clId="{5A40FF10-9162-47B7-8F98-2492DC5B12BF}" dt="2021-06-08T21:33:15.591" v="671"/>
        <pc:sldMkLst>
          <pc:docMk/>
          <pc:sldMk cId="0" sldId="261"/>
        </pc:sldMkLst>
      </pc:sldChg>
      <pc:sldChg chg="addSp delSp modSp mod">
        <pc:chgData name="Cynthia Enciso" userId="7915927f-c5cf-4e1f-876d-e79882ad52fa" providerId="ADAL" clId="{5A40FF10-9162-47B7-8F98-2492DC5B12BF}" dt="2021-06-08T18:14:44.491" v="43" actId="1076"/>
        <pc:sldMkLst>
          <pc:docMk/>
          <pc:sldMk cId="3383632281" sldId="287"/>
        </pc:sldMkLst>
        <pc:spChg chg="add mod">
          <ac:chgData name="Cynthia Enciso" userId="7915927f-c5cf-4e1f-876d-e79882ad52fa" providerId="ADAL" clId="{5A40FF10-9162-47B7-8F98-2492DC5B12BF}" dt="2021-06-08T18:14:44.491" v="43" actId="1076"/>
          <ac:spMkLst>
            <pc:docMk/>
            <pc:sldMk cId="3383632281" sldId="287"/>
            <ac:spMk id="3" creationId="{3CF5CE1E-7ACC-4DBD-BBFC-17239504A58C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15" creationId="{BBD80B95-8B3E-42F6-932A-466620032311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16" creationId="{4E3F2434-F022-4254-A051-D19126899351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17" creationId="{E0AEB97C-D161-4FFF-B3F3-233A35F1FB73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18" creationId="{5B6EE193-C353-40A6-BD7F-C99600D875E9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19" creationId="{7C842314-6599-4CEA-A848-CB0E48A35E5C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0" creationId="{9D3F7B65-7470-4FCA-8E7B-76432E391C41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1" creationId="{BE915CA0-E85C-447F-B16F-9FA4A8D02D02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2" creationId="{35504847-EF10-48C2-B5E4-A8E13A06A4FA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3" creationId="{63D9AD98-72B0-4434-9737-61A36422C704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4" creationId="{C73DB969-35C3-446C-BDD1-15B40E3AF268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5" creationId="{2572D7DD-A120-461B-9B27-46409AC851B9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6" creationId="{6EB2F5CB-67FA-4CBF-BDB3-462434719C65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7" creationId="{C16A74C4-1E54-46D3-B05C-585B37287CA5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8" creationId="{B100677F-04A6-4890-9E4D-A51D62C495F9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9" creationId="{6B587D3A-716E-4A3F-A05B-260F2B7C385C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30" creationId="{A2D2869E-ED4D-466E-BA72-2FCC6AF6FB46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31" creationId="{63494E67-85E7-458D-BB09-376F5CC05822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32" creationId="{8937C3BD-A289-4B6D-AFD1-FF2FEE964DB3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33" creationId="{85643349-3AD3-407F-9AF1-868ACC651569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34" creationId="{DAF0552B-08C2-41D8-BF71-62C30D6CD7C1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35" creationId="{86D04A99-4888-4046-A8BF-8E4BA3B2DD43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36" creationId="{1545736B-26A8-4C94-8091-695E32CABFDC}"/>
          </ac:spMkLst>
        </pc:spChg>
        <pc:spChg chg="mod topLvl">
          <ac:chgData name="Cynthia Enciso" userId="7915927f-c5cf-4e1f-876d-e79882ad52fa" providerId="ADAL" clId="{5A40FF10-9162-47B7-8F98-2492DC5B12BF}" dt="2021-06-08T18:13:25.781" v="25" actId="1076"/>
          <ac:spMkLst>
            <pc:docMk/>
            <pc:sldMk cId="3383632281" sldId="287"/>
            <ac:spMk id="105" creationId="{0925F858-EDEA-4BFF-AB60-6B7C5C180F69}"/>
          </ac:spMkLst>
        </pc:spChg>
        <pc:spChg chg="mod topLvl">
          <ac:chgData name="Cynthia Enciso" userId="7915927f-c5cf-4e1f-876d-e79882ad52fa" providerId="ADAL" clId="{5A40FF10-9162-47B7-8F98-2492DC5B12BF}" dt="2021-06-08T18:13:24.111" v="24" actId="165"/>
          <ac:spMkLst>
            <pc:docMk/>
            <pc:sldMk cId="3383632281" sldId="287"/>
            <ac:spMk id="123" creationId="{6691CFAC-D2FF-4306-AE70-0892176654BB}"/>
          </ac:spMkLst>
        </pc:spChg>
        <pc:spChg chg="mod topLvl">
          <ac:chgData name="Cynthia Enciso" userId="7915927f-c5cf-4e1f-876d-e79882ad52fa" providerId="ADAL" clId="{5A40FF10-9162-47B7-8F98-2492DC5B12BF}" dt="2021-06-08T18:13:24.111" v="24" actId="165"/>
          <ac:spMkLst>
            <pc:docMk/>
            <pc:sldMk cId="3383632281" sldId="287"/>
            <ac:spMk id="124" creationId="{0CA41D80-D3F0-489B-8FE6-21C46B0266EA}"/>
          </ac:spMkLst>
        </pc:spChg>
        <pc:spChg chg="mod topLvl">
          <ac:chgData name="Cynthia Enciso" userId="7915927f-c5cf-4e1f-876d-e79882ad52fa" providerId="ADAL" clId="{5A40FF10-9162-47B7-8F98-2492DC5B12BF}" dt="2021-06-08T18:13:24.111" v="24" actId="165"/>
          <ac:spMkLst>
            <pc:docMk/>
            <pc:sldMk cId="3383632281" sldId="287"/>
            <ac:spMk id="125" creationId="{21B558AA-D4FC-4C8E-B0B0-0C3D122E6924}"/>
          </ac:spMkLst>
        </pc:spChg>
        <pc:spChg chg="mod topLvl">
          <ac:chgData name="Cynthia Enciso" userId="7915927f-c5cf-4e1f-876d-e79882ad52fa" providerId="ADAL" clId="{5A40FF10-9162-47B7-8F98-2492DC5B12BF}" dt="2021-06-08T18:13:24.111" v="24" actId="165"/>
          <ac:spMkLst>
            <pc:docMk/>
            <pc:sldMk cId="3383632281" sldId="287"/>
            <ac:spMk id="126" creationId="{6C9137A2-0BA9-4B82-B048-773883627A4D}"/>
          </ac:spMkLst>
        </pc:spChg>
        <pc:spChg chg="mod topLvl">
          <ac:chgData name="Cynthia Enciso" userId="7915927f-c5cf-4e1f-876d-e79882ad52fa" providerId="ADAL" clId="{5A40FF10-9162-47B7-8F98-2492DC5B12BF}" dt="2021-06-08T18:13:24.111" v="24" actId="165"/>
          <ac:spMkLst>
            <pc:docMk/>
            <pc:sldMk cId="3383632281" sldId="287"/>
            <ac:spMk id="127" creationId="{1D0E6463-89CC-47B1-BCF6-E4D8C7E9CFEB}"/>
          </ac:spMkLst>
        </pc:spChg>
        <pc:spChg chg="mod topLvl">
          <ac:chgData name="Cynthia Enciso" userId="7915927f-c5cf-4e1f-876d-e79882ad52fa" providerId="ADAL" clId="{5A40FF10-9162-47B7-8F98-2492DC5B12BF}" dt="2021-06-08T18:13:40.350" v="32" actId="1076"/>
          <ac:spMkLst>
            <pc:docMk/>
            <pc:sldMk cId="3383632281" sldId="287"/>
            <ac:spMk id="128" creationId="{D871A54F-F826-4114-88DD-896EDE8DAC78}"/>
          </ac:spMkLst>
        </pc:spChg>
        <pc:spChg chg="mod topLvl">
          <ac:chgData name="Cynthia Enciso" userId="7915927f-c5cf-4e1f-876d-e79882ad52fa" providerId="ADAL" clId="{5A40FF10-9162-47B7-8F98-2492DC5B12BF}" dt="2021-06-08T18:13:24.111" v="24" actId="165"/>
          <ac:spMkLst>
            <pc:docMk/>
            <pc:sldMk cId="3383632281" sldId="287"/>
            <ac:spMk id="129" creationId="{8283861A-B489-4B14-BDE2-10BA8DBFD9EE}"/>
          </ac:spMkLst>
        </pc:spChg>
        <pc:spChg chg="add mod">
          <ac:chgData name="Cynthia Enciso" userId="7915927f-c5cf-4e1f-876d-e79882ad52fa" providerId="ADAL" clId="{5A40FF10-9162-47B7-8F98-2492DC5B12BF}" dt="2021-06-08T18:13:28.539" v="26" actId="1076"/>
          <ac:spMkLst>
            <pc:docMk/>
            <pc:sldMk cId="3383632281" sldId="287"/>
            <ac:spMk id="130" creationId="{5C3BA8EF-AFA7-4020-A630-5FA4D28734DD}"/>
          </ac:spMkLst>
        </pc:spChg>
        <pc:spChg chg="add mod">
          <ac:chgData name="Cynthia Enciso" userId="7915927f-c5cf-4e1f-876d-e79882ad52fa" providerId="ADAL" clId="{5A40FF10-9162-47B7-8F98-2492DC5B12BF}" dt="2021-06-08T18:13:33.253" v="28" actId="1076"/>
          <ac:spMkLst>
            <pc:docMk/>
            <pc:sldMk cId="3383632281" sldId="287"/>
            <ac:spMk id="131" creationId="{2BEFB03D-4126-460F-B479-FA9D459A90F8}"/>
          </ac:spMkLst>
        </pc:spChg>
        <pc:spChg chg="add mod">
          <ac:chgData name="Cynthia Enciso" userId="7915927f-c5cf-4e1f-876d-e79882ad52fa" providerId="ADAL" clId="{5A40FF10-9162-47B7-8F98-2492DC5B12BF}" dt="2021-06-08T18:13:48.720" v="34" actId="1076"/>
          <ac:spMkLst>
            <pc:docMk/>
            <pc:sldMk cId="3383632281" sldId="287"/>
            <ac:spMk id="132" creationId="{A807C33B-9DD9-4818-89A4-1DA10DC6F2A8}"/>
          </ac:spMkLst>
        </pc:spChg>
        <pc:spChg chg="add mod">
          <ac:chgData name="Cynthia Enciso" userId="7915927f-c5cf-4e1f-876d-e79882ad52fa" providerId="ADAL" clId="{5A40FF10-9162-47B7-8F98-2492DC5B12BF}" dt="2021-06-08T18:13:37.200" v="30" actId="1076"/>
          <ac:spMkLst>
            <pc:docMk/>
            <pc:sldMk cId="3383632281" sldId="287"/>
            <ac:spMk id="133" creationId="{D02C8D78-7017-463C-A1B5-9E44C38032AF}"/>
          </ac:spMkLst>
        </pc:spChg>
        <pc:spChg chg="add mod">
          <ac:chgData name="Cynthia Enciso" userId="7915927f-c5cf-4e1f-876d-e79882ad52fa" providerId="ADAL" clId="{5A40FF10-9162-47B7-8F98-2492DC5B12BF}" dt="2021-06-08T18:13:30.874" v="27" actId="1076"/>
          <ac:spMkLst>
            <pc:docMk/>
            <pc:sldMk cId="3383632281" sldId="287"/>
            <ac:spMk id="134" creationId="{E079AB5B-52C4-4098-859C-AA1A32A87D76}"/>
          </ac:spMkLst>
        </pc:spChg>
        <pc:spChg chg="add mod">
          <ac:chgData name="Cynthia Enciso" userId="7915927f-c5cf-4e1f-876d-e79882ad52fa" providerId="ADAL" clId="{5A40FF10-9162-47B7-8F98-2492DC5B12BF}" dt="2021-06-08T18:14:19.592" v="40" actId="1076"/>
          <ac:spMkLst>
            <pc:docMk/>
            <pc:sldMk cId="3383632281" sldId="287"/>
            <ac:spMk id="135" creationId="{9261B1F8-69FF-4DA5-BC97-418F24A21DD4}"/>
          </ac:spMkLst>
        </pc:spChg>
        <pc:spChg chg="add mod">
          <ac:chgData name="Cynthia Enciso" userId="7915927f-c5cf-4e1f-876d-e79882ad52fa" providerId="ADAL" clId="{5A40FF10-9162-47B7-8F98-2492DC5B12BF}" dt="2021-06-08T18:13:55.817" v="36" actId="571"/>
          <ac:spMkLst>
            <pc:docMk/>
            <pc:sldMk cId="3383632281" sldId="287"/>
            <ac:spMk id="136" creationId="{77AEA312-7B91-43CC-8636-4781F8C67903}"/>
          </ac:spMkLst>
        </pc:spChg>
        <pc:spChg chg="add mod">
          <ac:chgData name="Cynthia Enciso" userId="7915927f-c5cf-4e1f-876d-e79882ad52fa" providerId="ADAL" clId="{5A40FF10-9162-47B7-8F98-2492DC5B12BF}" dt="2021-06-08T18:14:16.175" v="39" actId="1076"/>
          <ac:spMkLst>
            <pc:docMk/>
            <pc:sldMk cId="3383632281" sldId="287"/>
            <ac:spMk id="137" creationId="{78300C07-1F94-4AE5-9847-984EE9460710}"/>
          </ac:spMkLst>
        </pc:spChg>
        <pc:spChg chg="add mod">
          <ac:chgData name="Cynthia Enciso" userId="7915927f-c5cf-4e1f-876d-e79882ad52fa" providerId="ADAL" clId="{5A40FF10-9162-47B7-8F98-2492DC5B12BF}" dt="2021-06-08T18:14:38.401" v="42" actId="20577"/>
          <ac:spMkLst>
            <pc:docMk/>
            <pc:sldMk cId="3383632281" sldId="287"/>
            <ac:spMk id="138" creationId="{C31EE61B-C495-4026-A1AD-98CB45A2CA6C}"/>
          </ac:spMkLst>
        </pc:spChg>
        <pc:grpChg chg="mod">
          <ac:chgData name="Cynthia Enciso" userId="7915927f-c5cf-4e1f-876d-e79882ad52fa" providerId="ADAL" clId="{5A40FF10-9162-47B7-8F98-2492DC5B12BF}" dt="2021-06-08T18:13:08.826" v="22" actId="14100"/>
          <ac:grpSpMkLst>
            <pc:docMk/>
            <pc:sldMk cId="3383632281" sldId="287"/>
            <ac:grpSpMk id="6" creationId="{B9273ABB-52AC-4895-8E70-63D77887219D}"/>
          </ac:grpSpMkLst>
        </pc:grpChg>
        <pc:grpChg chg="add del mod">
          <ac:chgData name="Cynthia Enciso" userId="7915927f-c5cf-4e1f-876d-e79882ad52fa" providerId="ADAL" clId="{5A40FF10-9162-47B7-8F98-2492DC5B12BF}" dt="2021-06-08T18:13:24.111" v="24" actId="165"/>
          <ac:grpSpMkLst>
            <pc:docMk/>
            <pc:sldMk cId="3383632281" sldId="287"/>
            <ac:grpSpMk id="104" creationId="{AD9D29ED-7E5B-4E88-8B96-A76A95FB4410}"/>
          </ac:grpSpMkLst>
        </pc:grpChg>
      </pc:sldChg>
      <pc:sldChg chg="addSp modSp mod ord">
        <pc:chgData name="Cynthia Enciso" userId="7915927f-c5cf-4e1f-876d-e79882ad52fa" providerId="ADAL" clId="{5A40FF10-9162-47B7-8F98-2492DC5B12BF}" dt="2021-06-08T18:16:19.207" v="147"/>
        <pc:sldMkLst>
          <pc:docMk/>
          <pc:sldMk cId="505187759" sldId="291"/>
        </pc:sldMkLst>
        <pc:spChg chg="add mod">
          <ac:chgData name="Cynthia Enciso" userId="7915927f-c5cf-4e1f-876d-e79882ad52fa" providerId="ADAL" clId="{5A40FF10-9162-47B7-8F98-2492DC5B12BF}" dt="2021-06-08T18:16:14.007" v="145" actId="1076"/>
          <ac:spMkLst>
            <pc:docMk/>
            <pc:sldMk cId="505187759" sldId="291"/>
            <ac:spMk id="3" creationId="{D069C4FA-EE11-4386-B33A-80667F137EA5}"/>
          </ac:spMkLst>
        </pc:spChg>
        <pc:spChg chg="mod">
          <ac:chgData name="Cynthia Enciso" userId="7915927f-c5cf-4e1f-876d-e79882ad52fa" providerId="ADAL" clId="{5A40FF10-9162-47B7-8F98-2492DC5B12BF}" dt="2021-06-08T18:15:18.767" v="57" actId="20577"/>
          <ac:spMkLst>
            <pc:docMk/>
            <pc:sldMk cId="505187759" sldId="291"/>
            <ac:spMk id="21" creationId="{6938215F-833C-4D4E-ADB5-CF30F420C4BF}"/>
          </ac:spMkLst>
        </pc:spChg>
        <pc:spChg chg="add mod">
          <ac:chgData name="Cynthia Enciso" userId="7915927f-c5cf-4e1f-876d-e79882ad52fa" providerId="ADAL" clId="{5A40FF10-9162-47B7-8F98-2492DC5B12BF}" dt="2021-06-08T18:15:14.504" v="44" actId="571"/>
          <ac:spMkLst>
            <pc:docMk/>
            <pc:sldMk cId="505187759" sldId="291"/>
            <ac:spMk id="27" creationId="{EF582A46-48AE-44ED-9E72-90F46627ADF0}"/>
          </ac:spMkLst>
        </pc:spChg>
        <pc:spChg chg="add mod">
          <ac:chgData name="Cynthia Enciso" userId="7915927f-c5cf-4e1f-876d-e79882ad52fa" providerId="ADAL" clId="{5A40FF10-9162-47B7-8F98-2492DC5B12BF}" dt="2021-06-08T18:15:24.201" v="65" actId="20577"/>
          <ac:spMkLst>
            <pc:docMk/>
            <pc:sldMk cId="505187759" sldId="291"/>
            <ac:spMk id="32" creationId="{BBAE04D2-9305-46F9-8454-9FDE565FA196}"/>
          </ac:spMkLst>
        </pc:spChg>
        <pc:spChg chg="add mod">
          <ac:chgData name="Cynthia Enciso" userId="7915927f-c5cf-4e1f-876d-e79882ad52fa" providerId="ADAL" clId="{5A40FF10-9162-47B7-8F98-2492DC5B12BF}" dt="2021-06-08T18:15:41.920" v="79" actId="20577"/>
          <ac:spMkLst>
            <pc:docMk/>
            <pc:sldMk cId="505187759" sldId="291"/>
            <ac:spMk id="33" creationId="{BCF940D3-8509-4E0B-8238-6305BC6151FB}"/>
          </ac:spMkLst>
        </pc:spChg>
        <pc:spChg chg="add mod">
          <ac:chgData name="Cynthia Enciso" userId="7915927f-c5cf-4e1f-876d-e79882ad52fa" providerId="ADAL" clId="{5A40FF10-9162-47B7-8F98-2492DC5B12BF}" dt="2021-06-08T18:15:51.105" v="80" actId="571"/>
          <ac:spMkLst>
            <pc:docMk/>
            <pc:sldMk cId="505187759" sldId="291"/>
            <ac:spMk id="34" creationId="{030AE7DA-74EA-40BE-9F29-E25057431853}"/>
          </ac:spMkLst>
        </pc:spChg>
      </pc:sldChg>
      <pc:sldChg chg="addSp delSp modSp mod">
        <pc:chgData name="Cynthia Enciso" userId="7915927f-c5cf-4e1f-876d-e79882ad52fa" providerId="ADAL" clId="{5A40FF10-9162-47B7-8F98-2492DC5B12BF}" dt="2021-06-08T21:24:46.461" v="669" actId="1076"/>
        <pc:sldMkLst>
          <pc:docMk/>
          <pc:sldMk cId="776407246" sldId="292"/>
        </pc:sldMkLst>
        <pc:spChg chg="add mod">
          <ac:chgData name="Cynthia Enciso" userId="7915927f-c5cf-4e1f-876d-e79882ad52fa" providerId="ADAL" clId="{5A40FF10-9162-47B7-8F98-2492DC5B12BF}" dt="2021-06-08T21:23:05.797" v="629" actId="1076"/>
          <ac:spMkLst>
            <pc:docMk/>
            <pc:sldMk cId="776407246" sldId="292"/>
            <ac:spMk id="3" creationId="{9A16A775-6619-42B9-85BB-8342EC784609}"/>
          </ac:spMkLst>
        </pc:spChg>
        <pc:spChg chg="add mod">
          <ac:chgData name="Cynthia Enciso" userId="7915927f-c5cf-4e1f-876d-e79882ad52fa" providerId="ADAL" clId="{5A40FF10-9162-47B7-8F98-2492DC5B12BF}" dt="2021-06-08T21:24:46.461" v="669" actId="1076"/>
          <ac:spMkLst>
            <pc:docMk/>
            <pc:sldMk cId="776407246" sldId="292"/>
            <ac:spMk id="9" creationId="{2201D561-5E51-4471-B593-578C9CD5DD36}"/>
          </ac:spMkLst>
        </pc:spChg>
        <pc:spChg chg="del">
          <ac:chgData name="Cynthia Enciso" userId="7915927f-c5cf-4e1f-876d-e79882ad52fa" providerId="ADAL" clId="{5A40FF10-9162-47B7-8F98-2492DC5B12BF}" dt="2021-06-08T18:03:31.229" v="8" actId="478"/>
          <ac:spMkLst>
            <pc:docMk/>
            <pc:sldMk cId="776407246" sldId="292"/>
            <ac:spMk id="9" creationId="{E1861754-B7FE-4830-81BB-F439FA8CA5B9}"/>
          </ac:spMkLst>
        </pc:spChg>
        <pc:spChg chg="del">
          <ac:chgData name="Cynthia Enciso" userId="7915927f-c5cf-4e1f-876d-e79882ad52fa" providerId="ADAL" clId="{5A40FF10-9162-47B7-8F98-2492DC5B12BF}" dt="2021-06-08T18:03:30.554" v="7" actId="478"/>
          <ac:spMkLst>
            <pc:docMk/>
            <pc:sldMk cId="776407246" sldId="292"/>
            <ac:spMk id="10" creationId="{32131013-6264-4D63-8FED-FDBF54B177C1}"/>
          </ac:spMkLst>
        </pc:spChg>
        <pc:spChg chg="add mod">
          <ac:chgData name="Cynthia Enciso" userId="7915927f-c5cf-4e1f-876d-e79882ad52fa" providerId="ADAL" clId="{5A40FF10-9162-47B7-8F98-2492DC5B12BF}" dt="2021-06-08T21:23:58.158" v="667" actId="20577"/>
          <ac:spMkLst>
            <pc:docMk/>
            <pc:sldMk cId="776407246" sldId="292"/>
            <ac:spMk id="10" creationId="{BD4C5327-A2CB-4765-9978-98A66F96AB03}"/>
          </ac:spMkLst>
        </pc:spChg>
        <pc:spChg chg="del">
          <ac:chgData name="Cynthia Enciso" userId="7915927f-c5cf-4e1f-876d-e79882ad52fa" providerId="ADAL" clId="{5A40FF10-9162-47B7-8F98-2492DC5B12BF}" dt="2021-06-08T18:03:27.143" v="3" actId="478"/>
          <ac:spMkLst>
            <pc:docMk/>
            <pc:sldMk cId="776407246" sldId="292"/>
            <ac:spMk id="13" creationId="{582E0ED1-053B-4C47-B148-016BC473DBF4}"/>
          </ac:spMkLst>
        </pc:spChg>
        <pc:spChg chg="mod">
          <ac:chgData name="Cynthia Enciso" userId="7915927f-c5cf-4e1f-876d-e79882ad52fa" providerId="ADAL" clId="{5A40FF10-9162-47B7-8F98-2492DC5B12BF}" dt="2021-06-08T21:23:19.669" v="630" actId="1076"/>
          <ac:spMkLst>
            <pc:docMk/>
            <pc:sldMk cId="776407246" sldId="292"/>
            <ac:spMk id="14" creationId="{911500BA-D730-42B4-9988-0130561811A6}"/>
          </ac:spMkLst>
        </pc:spChg>
        <pc:spChg chg="mod">
          <ac:chgData name="Cynthia Enciso" userId="7915927f-c5cf-4e1f-876d-e79882ad52fa" providerId="ADAL" clId="{5A40FF10-9162-47B7-8F98-2492DC5B12BF}" dt="2021-06-08T21:21:55.288" v="604" actId="1076"/>
          <ac:spMkLst>
            <pc:docMk/>
            <pc:sldMk cId="776407246" sldId="292"/>
            <ac:spMk id="16" creationId="{63925A1B-3E3F-465A-9F2B-68C9DFDCDD38}"/>
          </ac:spMkLst>
        </pc:spChg>
        <pc:spChg chg="del">
          <ac:chgData name="Cynthia Enciso" userId="7915927f-c5cf-4e1f-876d-e79882ad52fa" providerId="ADAL" clId="{5A40FF10-9162-47B7-8F98-2492DC5B12BF}" dt="2021-06-08T18:03:29.768" v="6" actId="478"/>
          <ac:spMkLst>
            <pc:docMk/>
            <pc:sldMk cId="776407246" sldId="292"/>
            <ac:spMk id="17" creationId="{2F160EC2-7A27-4D01-BCD2-D3A528FE82E9}"/>
          </ac:spMkLst>
        </pc:spChg>
        <pc:cxnChg chg="del">
          <ac:chgData name="Cynthia Enciso" userId="7915927f-c5cf-4e1f-876d-e79882ad52fa" providerId="ADAL" clId="{5A40FF10-9162-47B7-8F98-2492DC5B12BF}" dt="2021-06-08T18:03:27.596" v="4" actId="478"/>
          <ac:cxnSpMkLst>
            <pc:docMk/>
            <pc:sldMk cId="776407246" sldId="292"/>
            <ac:cxnSpMk id="12" creationId="{051DA821-962F-4DA8-A3F0-28B034E7A552}"/>
          </ac:cxnSpMkLst>
        </pc:cxnChg>
        <pc:cxnChg chg="add">
          <ac:chgData name="Cynthia Enciso" userId="7915927f-c5cf-4e1f-876d-e79882ad52fa" providerId="ADAL" clId="{5A40FF10-9162-47B7-8F98-2492DC5B12BF}" dt="2021-06-08T21:24:16.135" v="668" actId="11529"/>
          <ac:cxnSpMkLst>
            <pc:docMk/>
            <pc:sldMk cId="776407246" sldId="292"/>
            <ac:cxnSpMk id="12" creationId="{22DE8305-E70A-47ED-B77C-81398E0C1283}"/>
          </ac:cxnSpMkLst>
        </pc:cxnChg>
        <pc:cxnChg chg="del">
          <ac:chgData name="Cynthia Enciso" userId="7915927f-c5cf-4e1f-876d-e79882ad52fa" providerId="ADAL" clId="{5A40FF10-9162-47B7-8F98-2492DC5B12BF}" dt="2021-06-08T18:03:28.058" v="5" actId="478"/>
          <ac:cxnSpMkLst>
            <pc:docMk/>
            <pc:sldMk cId="776407246" sldId="292"/>
            <ac:cxnSpMk id="19" creationId="{DBF46036-971C-4837-9B83-0AC7240C3027}"/>
          </ac:cxnSpMkLst>
        </pc:cxnChg>
      </pc:sldChg>
      <pc:sldChg chg="modSp new mod ord">
        <pc:chgData name="Cynthia Enciso" userId="7915927f-c5cf-4e1f-876d-e79882ad52fa" providerId="ADAL" clId="{5A40FF10-9162-47B7-8F98-2492DC5B12BF}" dt="2021-06-08T19:58:04.305" v="601" actId="20577"/>
        <pc:sldMkLst>
          <pc:docMk/>
          <pc:sldMk cId="1222457527" sldId="293"/>
        </pc:sldMkLst>
        <pc:spChg chg="mod">
          <ac:chgData name="Cynthia Enciso" userId="7915927f-c5cf-4e1f-876d-e79882ad52fa" providerId="ADAL" clId="{5A40FF10-9162-47B7-8F98-2492DC5B12BF}" dt="2021-06-08T18:31:19.543" v="155" actId="20577"/>
          <ac:spMkLst>
            <pc:docMk/>
            <pc:sldMk cId="1222457527" sldId="293"/>
            <ac:spMk id="2" creationId="{597CA7D0-DC6E-4F84-80EC-7E923A2B1BB9}"/>
          </ac:spMkLst>
        </pc:spChg>
        <pc:spChg chg="mod">
          <ac:chgData name="Cynthia Enciso" userId="7915927f-c5cf-4e1f-876d-e79882ad52fa" providerId="ADAL" clId="{5A40FF10-9162-47B7-8F98-2492DC5B12BF}" dt="2021-06-08T19:58:04.305" v="601" actId="20577"/>
          <ac:spMkLst>
            <pc:docMk/>
            <pc:sldMk cId="1222457527" sldId="293"/>
            <ac:spMk id="3" creationId="{0D3AA639-CC14-4E02-9877-7EFD36546913}"/>
          </ac:spMkLst>
        </pc:spChg>
      </pc:sldChg>
      <pc:sldChg chg="modSp new mod">
        <pc:chgData name="Cynthia Enciso" userId="7915927f-c5cf-4e1f-876d-e79882ad52fa" providerId="ADAL" clId="{5A40FF10-9162-47B7-8F98-2492DC5B12BF}" dt="2021-06-08T18:31:47.210" v="245" actId="20577"/>
        <pc:sldMkLst>
          <pc:docMk/>
          <pc:sldMk cId="3769238509" sldId="294"/>
        </pc:sldMkLst>
        <pc:spChg chg="mod">
          <ac:chgData name="Cynthia Enciso" userId="7915927f-c5cf-4e1f-876d-e79882ad52fa" providerId="ADAL" clId="{5A40FF10-9162-47B7-8F98-2492DC5B12BF}" dt="2021-06-08T18:31:37.460" v="204" actId="20577"/>
          <ac:spMkLst>
            <pc:docMk/>
            <pc:sldMk cId="3769238509" sldId="294"/>
            <ac:spMk id="2" creationId="{E2B24108-DE01-4DD1-9C76-6476688315C2}"/>
          </ac:spMkLst>
        </pc:spChg>
        <pc:spChg chg="mod">
          <ac:chgData name="Cynthia Enciso" userId="7915927f-c5cf-4e1f-876d-e79882ad52fa" providerId="ADAL" clId="{5A40FF10-9162-47B7-8F98-2492DC5B12BF}" dt="2021-06-08T18:31:47.210" v="245" actId="20577"/>
          <ac:spMkLst>
            <pc:docMk/>
            <pc:sldMk cId="3769238509" sldId="294"/>
            <ac:spMk id="3" creationId="{081B5171-BFCF-4872-A446-D834C415759D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6:20.5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2307 771,'-1'-30,"-1"12,-1 0,0 0,-2 0,0 0,-1 1,-4-7,-15-30,-11-16,14 31,-1 1,-2 1,-2 1,-1 1,-1 2,-2 1,-2 1,-25-18,32 29,-1 2,-1 1,0 1,-1 2,-1 1,0 1,0 1,-2 2,1 1,-1 2,0 0,-12 2,9 2,-1 3,1 1,-1 1,1 2,0 2,1 1,0 2,0 1,1 1,-20 11,24-8,0 0,1 2,0 1,2 1,0 1,1 2,1 0,2 1,0 2,1 0,-10 17,19-22,1 1,0 0,2 1,0 0,2 1,0-1,1 2,3-7,0 1,0-1,2 1,0 0,2 0,-1-1,2 1,1-1,3 14,-9-27,1-1,-1-1,0 1,0 0,0-1,0 1,0-1,0 0,-1 0,-2 1,-1 1,-12 9,-177 118,150-97,2 2,1 3,-4 7,10-6,2 1,1 2,2 2,3 0,1 3,3 0,1 1,2 5,11-23,1 0,2 1,1 0,1 1,2-1,1 17,2-24,2 0,1 0,1 0,1-1,1 1,2-1,0 0,10 22,-9-28,2 0,0-1,1 0,0-1,1 0,1 0,1-2,0 1,1-2,0 0,1-1,1 0,0-2,0 1,1-2,6 2,0-2,0 0,0-1,0-2,1 0,0-2,0-1,0-1,0-1,1-1,-1-1,0-1,22-5,-23 39,-4-10,1 0,1-1,1-2,1 0,13 7,7 2,2-2,36 15,-68-35,0-1,0 0,1 0,0-1,0-1,0-1,0 0,0-1,0-1,1 0,12-2,-9-1,0-1,-1-1,0 0,0-2,-1 0,0-1,0 0,0-2,5-4,10-8,-1-1,-1-1,-1-1,-2-2,0-1,-2-2,17-25,-21 73,31 18,3-3,0-2,2-2,1-3,1-3,1-2,1-2,31 3,-54-15,1-1,-1-2,1-2,0-1,0-2,0-2,-1-1,1-2,-1-2,-1-2,1-1,-2-1,0-3,15-8,-35 15,0-1,-1-1,0 0,0-1,-1-1,-1 0,0-1,-1-1,0 0,2-4,-6 7,-1-2,0 1,-1-1,0 0,-1 0,-1-1,0 1,-1-1,0 0,-1 0,-1 0,0-1,-1-4,-1-3,-1 0,-1 0,-1 1,-1-1,-1 1,-1 0,0 0,-2 1,-1 0,0 1,-1 0,-6-7,9 15,0 1,-1 0,0 1,0-1,-1 2,0 0,-1 0,0 1,0 0,-1 0,3 3,0 0,1 1,-1 0,-1 1,1 0,0 0,-1 1,1 0,0 1,-1 0,1 0,-1 1,1 0,-6 2,35-20,0 0,-1-1,13-17,-6 7,-2-2,0 0,-3-2,0 0,-2-2,-2 0,3-10,-12 26,-2-1,0 0,-2 0,0 0,0 0,-2-1,-1 0,0 1,-2-1,0 0,-1 1,-1-1,0 1,-2 0,-1-2,0 0,-2 1,0 0,-2 1,0 0,0 0,-2 1,-1 0,0 1,-1 1,0 0,-2 1,0 0,0 1,-2 1,1 1,-2 0,1 2,-2 0,1 1,-1 1,-1 0,1 2,-18-3,5 4,1 1,-1 2,0 2,1 0,-21 5,-18 5,1 3,-4 4,72-13,1-2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8:25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947 771,'0'0,"0"0,0 0,0 0,0 0,-8-8,-7-4,0 1,-1 0,-1 2,0-1,0 2,-1 1,-5-2,-5 0,-1 0,0 2,0 2,-12-1,15 4,1 1,-1 2,0 0,0 2,0 0,1 2,0 1,0 1,0 1,1 1,0 2,1 0,0 1,1 1,1 2,-6 4,8-4,0 0,1 2,1 0,1 1,0 1,1 0,2 2,-1-1,2 1,1 1,1 0,1 1,0 0,2 0,1 1,1-1,-1 10,5-22,0-1,0 1,1 0,0-1,1 1,0 0,1 0,0-1,0 1,1-1,1 0,0 0,0 0,1 0,0-1,1 0,0 0,0 0,1-1,0 0,0 0,1-1,0 0,1 0,-1-1,1 0,0 0,1-1,0 0,-1-1,1 0,1 0,-1-1,7 0,40 4,-58-4,1 0,-1-1,0 1,0 0,0 0,0 0,0-1,-2 3,2-3,-32 70,3 1,3 2,-16 76,34-111,1 0,3 1,1 0,2 0,2 1,1-1,2 0,6 23,-5-44,1 0,0-1,2 0,0 0,1-1,1 0,0 0,2-1,0 0,1 0,0-2,1 0,1 0,1-1,0-1,0 0,2-1,-1-1,1 0,1-1,0-1,0-1,1-1,0 0,0-1,15 2,4-2,0-1,0-2,0-1,0-2,1-2,-1-2,0-1,-1-1,0-3,0-1,0-1,-1-3,-1 0,0-3,-2 0,0-3,20-14,-53 33,0 1,1 0,-1-1,0 1,0 0,1-1,-1 1,1 0,-1-1,0 1,1 0,-1 0,1 0,-1-1,0 1,1 0,-1 0,1 0,-1 0,1 0,-1 0,1-1,-1 1,0 0,1 0,-1 1,1-1,-1 0,1 0,-1 0,1 0,-2 14,-1-1,0 11,1 1,0-1,2 0,1 1,1-1,1 0,3 6,-4-18,1 0,1-1,0 1,0-1,1-1,1 1,0-1,0 0,1 0,0-1,0 0,1-1,1 1,-1-2,6 4,8 3,1-1,1-1,0-1,0-1,1-1,1-1,-1-1,1-2,18 2,-2-3,0-2,0-1,1-2,-1-3,34-6,-44 3,0-2,0-1,-1-2,-1-1,0-1,-1-2,0-1,-1-1,-1-1,-1-2,-1-1,-1-1,0-1,3-7,3-5,-2-1,-2-1,-1-2,-2 0,-2-2,-2 0,-1-2,-3 0,-1-1,-2-3,-10 38,9-49,-11 54,-1 1,1-1,-1 0,0 0,-1 0,1 1,-1-1,0 0,0 1,-1-4,-3 8,14-2,16-12,-1 0,0-2,-1-1,-1 0,-1-2,0-1,-2 0,0-1,-1-1,-2-1,0 0,-1-2,-1 1,3-11,-7 10,0 0,-2 0,0-1,-2 0,-1 0,-1-1,-2 1,0-1,-2 0,0 0,-2 1,-1-1,-2 1,0 0,-3-5,-2 1,-1 0,-1 1,-2 1,-1 0,-1 1,-1 1,-2 0,0 1,-2 1,0 2,-18-15,23 23,-1 1,0 1,0 1,-1 1,-1 0,0 1,0 1,-11-3,16 7,-1 1,1 0,-1 1,0 0,0 1,0 1,0 0,0 2,0-1,1 2,-1 0,-3 1,-27 12,43-15,-1 0,1 0,0 0,-1 0,1 1,0-1,0 1,0 0,0-1,0 1,0 0,0 0,1 0,-1 1,-1 1,4-4,-1 0,0 1,0-1,1 0,-1 0,0 0,1 0,-1 0,0 1,0-1,1 0,-1 0,0 0,1 0,-1 0,0 0,1 0,-1 0,0 0,1 0,-1 0,0 0,1-1,-1 1,0 0,1 0,-1 0,0 0,0 0,1-1,-1 1,0 0,0 0,1 0,-1-1,0 1,0 0,0 0,1-1,-1 1,17-11,-6 0,0-2,-1 1,0-2,-1 1,0-1,-1-1,0 1,-2-1,1-1,2-10,0-1,-1 0,-2 0,3-27,-7 33,-1-1,0 0,-2 1,0-1,-2 1,0-1,-1 1,-1 0,-3-4,5 16,0-1,-1 1,0 0,-1 0,0 1,0 0,-1 0,0 0,-1 0,1 1,-2 0,1 0,0 1,-1 0,-1 0,1 1,-1 0,1 1,-1 0,-1 0,1 1,-6-1,1 0,-1 2,0 0,0 1,0 0,-8 1,-92 12,78-7,35-6,0 1,0 0,1-1,-1 1,0-1,0 0,0 0,0 1,1-1,-1 0,1 0,-1-1,0 1,1 0,0 0,-1-1,1 1,0-1,0 1,0-1,0 0,0 1,0-1,0 0,0 0,0-1,-7-11,-7-7,-1 1,-1 0,-1 1,-1 1,0 1,-2 0,1 2,-2 0,-16-7,20 12,0 1,0 1,-1 1,-1 0,1 1,-1 2,0 0,0 1,0 0,-1 2,1 1,-15 1,4 4,0 1,0 2,1 1,0 1,1 1,0 2,1 1,0 1,-19 15,2 1,1 2,2 3,1 1,2 1,-6 11,24-24,0 1,2 1,1 1,1 1,2 0,1 1,1 0,-1 8,3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9:47.552"/>
    </inkml:context>
    <inkml:brush xml:id="br0">
      <inkml:brushProperty name="width" value="0.05" units="cm"/>
      <inkml:brushProperty name="height" value="0.05" units="cm"/>
      <inkml:brushProperty name="color" value="#F36A25"/>
      <inkml:brushProperty name="ignorePressure" value="1"/>
    </inkml:brush>
  </inkml:definitions>
  <inkml:trace contextRef="#ctx0" brushRef="#br0">467 202,'82'74,"3"-4,3-4,16 5,145 112,-214-158,-35-25</inkml:trace>
  <inkml:trace contextRef="#ctx0" brushRef="#br0" timeOffset="1383.86">1249 1,'0'0,"0"0,0 0,0 0,-17 8,-38 30,2 2,1 3,3 2,-4 7,-73 66,-18-4,48-41,86-65,4-4,1 0,0 0,0 0,0 1,1 0,0 0,-4 4,8-8,1 0,-1 0,0 0,0 0,0 0,0 0,-1 0,1 0,0 0,0 0,-1 0,1 0,0 0,-1 0,1 0,-1 0,1 0,-1-1,1 1,-1 0,0 0,1-1,-1 1,0 0,0 0,-12 10,13-11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6:20.5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2307 771,'-1'-30,"-1"12,-1 0,0 0,-2 0,0 0,-1 1,-4-7,-15-30,-11-16,14 31,-1 1,-2 1,-2 1,-1 1,-1 2,-2 1,-2 1,-25-18,32 29,-1 2,-1 1,0 1,-1 2,-1 1,0 1,0 1,-2 2,1 1,-1 2,0 0,-12 2,9 2,-1 3,1 1,-1 1,1 2,0 2,1 1,0 2,0 1,1 1,-20 11,24-8,0 0,1 2,0 1,2 1,0 1,1 2,1 0,2 1,0 2,1 0,-10 17,19-22,1 1,0 0,2 1,0 0,2 1,0-1,1 2,3-7,0 1,0-1,2 1,0 0,2 0,-1-1,2 1,1-1,3 14,-9-27,1-1,-1-1,0 1,0 0,0-1,0 1,0-1,0 0,-1 0,-2 1,-1 1,-12 9,-177 118,150-97,2 2,1 3,-4 7,10-6,2 1,1 2,2 2,3 0,1 3,3 0,1 1,2 5,11-23,1 0,2 1,1 0,1 1,2-1,1 17,2-24,2 0,1 0,1 0,1-1,1 1,2-1,0 0,10 22,-9-28,2 0,0-1,1 0,0-1,1 0,1 0,1-2,0 1,1-2,0 0,1-1,1 0,0-2,0 1,1-2,6 2,0-2,0 0,0-1,0-2,1 0,0-2,0-1,0-1,0-1,1-1,-1-1,0-1,22-5,-23 39,-4-10,1 0,1-1,1-2,1 0,13 7,7 2,2-2,36 15,-68-35,0-1,0 0,1 0,0-1,0-1,0-1,0 0,0-1,0-1,1 0,12-2,-9-1,0-1,-1-1,0 0,0-2,-1 0,0-1,0 0,0-2,5-4,10-8,-1-1,-1-1,-1-1,-2-2,0-1,-2-2,17-25,-21 73,31 18,3-3,0-2,2-2,1-3,1-3,1-2,1-2,31 3,-54-15,1-1,-1-2,1-2,0-1,0-2,0-2,-1-1,1-2,-1-2,-1-2,1-1,-2-1,0-3,15-8,-35 15,0-1,-1-1,0 0,0-1,-1-1,-1 0,0-1,-1-1,0 0,2-4,-6 7,-1-2,0 1,-1-1,0 0,-1 0,-1-1,0 1,-1-1,0 0,-1 0,-1 0,0-1,-1-4,-1-3,-1 0,-1 0,-1 1,-1-1,-1 1,-1 0,0 0,-2 1,-1 0,0 1,-1 0,-6-7,9 15,0 1,-1 0,0 1,0-1,-1 2,0 0,-1 0,0 1,0 0,-1 0,3 3,0 0,1 1,-1 0,-1 1,1 0,0 0,-1 1,1 0,0 1,-1 0,1 0,-1 1,1 0,-6 2,35-20,0 0,-1-1,13-17,-6 7,-2-2,0 0,-3-2,0 0,-2-2,-2 0,3-10,-12 26,-2-1,0 0,-2 0,0 0,0 0,-2-1,-1 0,0 1,-2-1,0 0,-1 1,-1-1,0 1,-2 0,-1-2,0 0,-2 1,0 0,-2 1,0 0,0 0,-2 1,-1 0,0 1,-1 1,0 0,-2 1,0 0,0 1,-2 1,1 1,-2 0,1 2,-2 0,1 1,-1 1,-1 0,1 2,-18-3,5 4,1 1,-1 2,0 2,1 0,-21 5,-18 5,1 3,-4 4,72-13,1-2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946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9702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8073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5005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5005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10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3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8520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6796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75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3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55864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3135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07681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4953910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215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47085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8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 sz="4000"/>
              <a:t>Variables and References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Primitive Data Types revisit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412696" y="1362172"/>
            <a:ext cx="8383980" cy="5366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r>
              <a:rPr lang="en-US" sz="2590" dirty="0"/>
              <a:t>Primitive Datatypes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byte</a:t>
            </a:r>
            <a:r>
              <a:rPr lang="en-US" sz="2190" dirty="0"/>
              <a:t> – 8-bit non-floating integer number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short</a:t>
            </a:r>
            <a:r>
              <a:rPr lang="en-US" sz="2190" dirty="0"/>
              <a:t> – 16-bit non-floating integer number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int**</a:t>
            </a:r>
            <a:r>
              <a:rPr lang="en-US" sz="2190" dirty="0"/>
              <a:t> – 32-bit non-floating integer number </a:t>
            </a:r>
            <a:r>
              <a:rPr lang="en-US" sz="2190" b="1" dirty="0"/>
              <a:t>[default]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long</a:t>
            </a:r>
            <a:r>
              <a:rPr lang="en-US" sz="2190" dirty="0"/>
              <a:t> – 64-bit non-floating integer number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char</a:t>
            </a:r>
            <a:r>
              <a:rPr lang="en-US" sz="2190" dirty="0"/>
              <a:t> – 16-bit character</a:t>
            </a:r>
          </a:p>
          <a:p>
            <a:pPr lvl="2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1790" dirty="0"/>
              <a:t>Characters are represented using </a:t>
            </a:r>
            <a:r>
              <a:rPr lang="en-US" sz="1790" b="1" dirty="0"/>
              <a:t>character encoding, </a:t>
            </a:r>
            <a:r>
              <a:rPr lang="en-US" sz="1790" dirty="0"/>
              <a:t>or mapping a character to a numerical value. </a:t>
            </a:r>
          </a:p>
          <a:p>
            <a:pPr lvl="2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1790" dirty="0"/>
              <a:t>The numerical value can then be converted into binary.</a:t>
            </a:r>
          </a:p>
          <a:p>
            <a:pPr marL="914400" lvl="2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190" dirty="0"/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float</a:t>
            </a:r>
            <a:r>
              <a:rPr lang="en-US" sz="2190" dirty="0"/>
              <a:t> – 32-bit decimal number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double**</a:t>
            </a:r>
            <a:r>
              <a:rPr lang="en-US" sz="2190" dirty="0"/>
              <a:t> – 64-bit decimal number </a:t>
            </a:r>
            <a:r>
              <a:rPr lang="en-US" sz="2190" b="1" dirty="0"/>
              <a:t>[default]</a:t>
            </a:r>
          </a:p>
          <a:p>
            <a:pPr marL="457200" lvl="1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190" dirty="0"/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 err="1"/>
              <a:t>boolean</a:t>
            </a:r>
            <a:r>
              <a:rPr lang="en-US" sz="2190" b="1" dirty="0"/>
              <a:t> (Boolean)</a:t>
            </a:r>
            <a:r>
              <a:rPr lang="en-US" sz="2190" dirty="0"/>
              <a:t> – a single bit representation of a true or false value (technically stored as at least 8-bits)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022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Variables and Memory</a:t>
            </a: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Variables and their values are stored in memory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 specific location in memory is called an </a:t>
            </a:r>
            <a:r>
              <a:rPr lang="en-US" b="1" dirty="0"/>
              <a:t>address</a:t>
            </a:r>
            <a:endParaRPr b="1"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Each address stores a single byte of data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Most variables then occupy multiple addresses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number of addresses reserved for a single variable is determined by the variable’s type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An int always reserves 4 bytes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number of addresses/bytes reserved determines value range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43F015-0435-46C4-9637-B46C06547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CC382-8E5A-4DA3-8931-4E6674AC6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73078"/>
            <a:ext cx="8826500" cy="3511809"/>
          </a:xfrm>
        </p:spPr>
        <p:txBody>
          <a:bodyPr/>
          <a:lstStyle/>
          <a:p>
            <a:pPr algn="ctr"/>
            <a:r>
              <a:rPr lang="en-US" sz="4400" b="1" dirty="0"/>
              <a:t>Reference Variables</a:t>
            </a:r>
          </a:p>
        </p:txBody>
      </p:sp>
    </p:spTree>
    <p:extLst>
      <p:ext uri="{BB962C8B-B14F-4D97-AF65-F5344CB8AC3E}">
        <p14:creationId xmlns:p14="http://schemas.microsoft.com/office/powerpoint/2010/main" val="1189394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Reference Variables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470104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518"/>
              </a:spcBef>
              <a:buSzPts val="2590"/>
            </a:pPr>
            <a:r>
              <a:rPr lang="en-US" sz="2590" dirty="0"/>
              <a:t>Primitive variables directly store their single value, because the size is known</a:t>
            </a:r>
          </a:p>
          <a:p>
            <a:pPr marL="342900" lvl="0" indent="-342900">
              <a:spcBef>
                <a:spcPts val="518"/>
              </a:spcBef>
              <a:buSzPts val="2590"/>
            </a:pPr>
            <a:r>
              <a:rPr lang="en-US" sz="2590" dirty="0"/>
              <a:t>Because objects are complex and vary in size, </a:t>
            </a:r>
            <a:r>
              <a:rPr lang="en-US" sz="2590" b="1" dirty="0"/>
              <a:t>reference variables </a:t>
            </a:r>
            <a:r>
              <a:rPr lang="en-US" sz="2590" dirty="0"/>
              <a:t>store the memory address or </a:t>
            </a:r>
            <a:r>
              <a:rPr lang="en-US" sz="2590" b="1" dirty="0"/>
              <a:t>location</a:t>
            </a:r>
            <a:r>
              <a:rPr lang="en-US" sz="2590" b="1" i="1" dirty="0"/>
              <a:t> </a:t>
            </a:r>
            <a:r>
              <a:rPr lang="en-US" sz="2590" dirty="0"/>
              <a:t>of an object in memory, not the value itself.</a:t>
            </a:r>
          </a:p>
          <a:p>
            <a:pPr marL="800100" lvl="1">
              <a:spcBef>
                <a:spcPts val="518"/>
              </a:spcBef>
              <a:buSzPts val="2590"/>
            </a:pPr>
            <a:r>
              <a:rPr lang="en-US" sz="2190" dirty="0"/>
              <a:t>Objects have to reserve enough memory to hold all the variables stored for that single object, which can vary greatly depending on the type of object.</a:t>
            </a:r>
          </a:p>
          <a:p>
            <a:pPr marL="342900" indent="-342900">
              <a:spcBef>
                <a:spcPts val="518"/>
              </a:spcBef>
              <a:buSzPts val="2590"/>
            </a:pPr>
            <a:r>
              <a:rPr lang="en-US" sz="2400" b="1" dirty="0"/>
              <a:t>The reference variable does not store the object, it’s the door through which the object is accessed</a:t>
            </a:r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725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BD707F7-C350-4976-8EA4-ECBD8D00AE46}"/>
              </a:ext>
            </a:extLst>
          </p:cNvPr>
          <p:cNvSpPr/>
          <p:nvPr/>
        </p:nvSpPr>
        <p:spPr>
          <a:xfrm>
            <a:off x="182991" y="2822346"/>
            <a:ext cx="3645870" cy="390649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public class Main {</a:t>
            </a:r>
          </a:p>
          <a:p>
            <a:r>
              <a:rPr lang="en-US" sz="1600" b="1" dirty="0"/>
              <a:t>    public static main(String[] args) {</a:t>
            </a: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     }      </a:t>
            </a:r>
          </a:p>
          <a:p>
            <a:r>
              <a:rPr lang="en-US" sz="1600" b="1" dirty="0"/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BA06A-5C26-47C4-B1A1-094E4715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vs Heap Animated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883DD-BB51-41BE-A86D-7AB60B680D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689F68-30E4-4EA6-8D2C-294F44650A18}"/>
              </a:ext>
            </a:extLst>
          </p:cNvPr>
          <p:cNvSpPr/>
          <p:nvPr/>
        </p:nvSpPr>
        <p:spPr>
          <a:xfrm>
            <a:off x="3942887" y="1579214"/>
            <a:ext cx="1900719" cy="4606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D37A9-C62F-4690-8969-4089DAB86AD5}"/>
              </a:ext>
            </a:extLst>
          </p:cNvPr>
          <p:cNvSpPr txBox="1"/>
          <p:nvPr/>
        </p:nvSpPr>
        <p:spPr>
          <a:xfrm>
            <a:off x="4302319" y="1215656"/>
            <a:ext cx="1541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F6A935-A4F6-4C1F-948C-9FAC827B451B}"/>
              </a:ext>
            </a:extLst>
          </p:cNvPr>
          <p:cNvSpPr/>
          <p:nvPr/>
        </p:nvSpPr>
        <p:spPr>
          <a:xfrm>
            <a:off x="6107335" y="1579213"/>
            <a:ext cx="2848130" cy="45744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C12DA6-A02E-4F37-A0C1-097B48E8B5CD}"/>
              </a:ext>
            </a:extLst>
          </p:cNvPr>
          <p:cNvSpPr txBox="1"/>
          <p:nvPr/>
        </p:nvSpPr>
        <p:spPr>
          <a:xfrm>
            <a:off x="7185120" y="1221022"/>
            <a:ext cx="1541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HEAP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16A775-6619-42B9-85BB-8342EC784609}"/>
              </a:ext>
            </a:extLst>
          </p:cNvPr>
          <p:cNvSpPr/>
          <p:nvPr/>
        </p:nvSpPr>
        <p:spPr>
          <a:xfrm>
            <a:off x="4543924" y="4459527"/>
            <a:ext cx="698643" cy="708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1D561-5E51-4471-B593-578C9CD5DD36}"/>
              </a:ext>
            </a:extLst>
          </p:cNvPr>
          <p:cNvSpPr/>
          <p:nvPr/>
        </p:nvSpPr>
        <p:spPr>
          <a:xfrm>
            <a:off x="4472005" y="3599920"/>
            <a:ext cx="842480" cy="708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myDog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4C5327-A2CB-4765-9978-98A66F96AB03}"/>
              </a:ext>
            </a:extLst>
          </p:cNvPr>
          <p:cNvSpPr/>
          <p:nvPr/>
        </p:nvSpPr>
        <p:spPr>
          <a:xfrm>
            <a:off x="7357622" y="4068922"/>
            <a:ext cx="1448657" cy="12534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Dog object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47E7EA-1EFB-4F73-827D-DF82F222C9B9}"/>
              </a:ext>
            </a:extLst>
          </p:cNvPr>
          <p:cNvSpPr/>
          <p:nvPr/>
        </p:nvSpPr>
        <p:spPr>
          <a:xfrm>
            <a:off x="4280519" y="5322494"/>
            <a:ext cx="1225454" cy="708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32548A-AFD2-4E14-AB3F-4D5EAE8B98E5}"/>
              </a:ext>
            </a:extLst>
          </p:cNvPr>
          <p:cNvSpPr/>
          <p:nvPr/>
        </p:nvSpPr>
        <p:spPr>
          <a:xfrm>
            <a:off x="4395953" y="2677179"/>
            <a:ext cx="995994" cy="708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myDog2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D0A882-19DF-4CA0-8AD0-398E6C6829FB}"/>
              </a:ext>
            </a:extLst>
          </p:cNvPr>
          <p:cNvCxnSpPr>
            <a:cxnSpLocks/>
          </p:cNvCxnSpPr>
          <p:nvPr/>
        </p:nvCxnSpPr>
        <p:spPr>
          <a:xfrm flipV="1">
            <a:off x="5414775" y="2970319"/>
            <a:ext cx="857337" cy="742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B63FFE6-9FF5-40EF-9506-813E29F5B2E0}"/>
              </a:ext>
            </a:extLst>
          </p:cNvPr>
          <p:cNvSpPr/>
          <p:nvPr/>
        </p:nvSpPr>
        <p:spPr>
          <a:xfrm>
            <a:off x="6364788" y="1778190"/>
            <a:ext cx="1448657" cy="12534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Dog object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7DE2EC-9854-46CD-95BB-B6FBB799390C}"/>
              </a:ext>
            </a:extLst>
          </p:cNvPr>
          <p:cNvSpPr txBox="1"/>
          <p:nvPr/>
        </p:nvSpPr>
        <p:spPr>
          <a:xfrm>
            <a:off x="315759" y="3405739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 x = 5;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53E61C-33A3-4CEA-BAD1-6AEB529B4F2B}"/>
              </a:ext>
            </a:extLst>
          </p:cNvPr>
          <p:cNvSpPr txBox="1"/>
          <p:nvPr/>
        </p:nvSpPr>
        <p:spPr>
          <a:xfrm>
            <a:off x="305035" y="3804362"/>
            <a:ext cx="2316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Dog </a:t>
            </a:r>
            <a:r>
              <a:rPr lang="en-US" b="1" dirty="0" err="1"/>
              <a:t>myDog</a:t>
            </a:r>
            <a:r>
              <a:rPr lang="en-US" b="1" dirty="0"/>
              <a:t> = new Dog();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98163F-54A8-44CB-BA5E-0A7F7601EAB6}"/>
              </a:ext>
            </a:extLst>
          </p:cNvPr>
          <p:cNvSpPr txBox="1"/>
          <p:nvPr/>
        </p:nvSpPr>
        <p:spPr>
          <a:xfrm>
            <a:off x="290589" y="4205777"/>
            <a:ext cx="2416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Dog myDog2 = new Dog();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152C38-8B65-48B2-9794-5A737BF24020}"/>
              </a:ext>
            </a:extLst>
          </p:cNvPr>
          <p:cNvCxnSpPr>
            <a:cxnSpLocks/>
          </p:cNvCxnSpPr>
          <p:nvPr/>
        </p:nvCxnSpPr>
        <p:spPr>
          <a:xfrm>
            <a:off x="5584460" y="3147760"/>
            <a:ext cx="1600660" cy="14142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5035508-0184-4138-A3A1-915FFE7413C3}"/>
              </a:ext>
            </a:extLst>
          </p:cNvPr>
          <p:cNvSpPr txBox="1"/>
          <p:nvPr/>
        </p:nvSpPr>
        <p:spPr>
          <a:xfrm>
            <a:off x="330159" y="5202997"/>
            <a:ext cx="1762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myDog</a:t>
            </a:r>
            <a:r>
              <a:rPr lang="en-US" b="1" dirty="0"/>
              <a:t> = myDog2;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0CEC66A-CAAB-4C90-B09F-80B643F5C91D}"/>
              </a:ext>
            </a:extLst>
          </p:cNvPr>
          <p:cNvCxnSpPr>
            <a:cxnSpLocks/>
          </p:cNvCxnSpPr>
          <p:nvPr/>
        </p:nvCxnSpPr>
        <p:spPr>
          <a:xfrm>
            <a:off x="5422608" y="3712463"/>
            <a:ext cx="1800185" cy="1058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5FF3F3A-B0E5-4B27-AA72-1837FF1C555E}"/>
              </a:ext>
            </a:extLst>
          </p:cNvPr>
          <p:cNvSpPr/>
          <p:nvPr/>
        </p:nvSpPr>
        <p:spPr>
          <a:xfrm>
            <a:off x="167244" y="1579214"/>
            <a:ext cx="3645870" cy="109820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public class Dog {</a:t>
            </a:r>
          </a:p>
          <a:p>
            <a:r>
              <a:rPr lang="en-US" sz="1600" b="1" dirty="0"/>
              <a:t>      int age = 5;</a:t>
            </a:r>
          </a:p>
          <a:p>
            <a:r>
              <a:rPr lang="en-US" sz="1600" b="1" dirty="0"/>
              <a:t>}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78912D-A43C-46FA-B279-635F5525771F}"/>
              </a:ext>
            </a:extLst>
          </p:cNvPr>
          <p:cNvSpPr txBox="1"/>
          <p:nvPr/>
        </p:nvSpPr>
        <p:spPr>
          <a:xfrm>
            <a:off x="1211171" y="1205048"/>
            <a:ext cx="1541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CLASSES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DFC79A-5CC0-403F-8C0D-1D1FE3DB03E6}"/>
              </a:ext>
            </a:extLst>
          </p:cNvPr>
          <p:cNvSpPr txBox="1"/>
          <p:nvPr/>
        </p:nvSpPr>
        <p:spPr>
          <a:xfrm>
            <a:off x="273078" y="463942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System.out.println</a:t>
            </a:r>
            <a:r>
              <a:rPr lang="en-US" b="1" dirty="0"/>
              <a:t>(</a:t>
            </a:r>
            <a:r>
              <a:rPr lang="en-US" b="1" dirty="0" err="1"/>
              <a:t>myDog</a:t>
            </a:r>
            <a:r>
              <a:rPr lang="en-US" b="1" dirty="0"/>
              <a:t> == myDog2);</a:t>
            </a:r>
          </a:p>
          <a:p>
            <a:r>
              <a:rPr lang="en-US" b="1" dirty="0"/>
              <a:t>// prints false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B5D131-9CE3-4AD3-A219-3C5B8E4E414D}"/>
              </a:ext>
            </a:extLst>
          </p:cNvPr>
          <p:cNvSpPr txBox="1"/>
          <p:nvPr/>
        </p:nvSpPr>
        <p:spPr>
          <a:xfrm>
            <a:off x="273078" y="5630484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System.out.println</a:t>
            </a:r>
            <a:r>
              <a:rPr lang="en-US" b="1" dirty="0"/>
              <a:t>(</a:t>
            </a:r>
            <a:r>
              <a:rPr lang="en-US" b="1" dirty="0" err="1"/>
              <a:t>myDog</a:t>
            </a:r>
            <a:r>
              <a:rPr lang="en-US" b="1" dirty="0"/>
              <a:t> == myDog2);</a:t>
            </a:r>
          </a:p>
          <a:p>
            <a:r>
              <a:rPr lang="en-US" b="1" dirty="0"/>
              <a:t>// prints true</a:t>
            </a:r>
          </a:p>
        </p:txBody>
      </p:sp>
    </p:spTree>
    <p:extLst>
      <p:ext uri="{BB962C8B-B14F-4D97-AF65-F5344CB8AC3E}">
        <p14:creationId xmlns:p14="http://schemas.microsoft.com/office/powerpoint/2010/main" val="77640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" grpId="0" animBg="1"/>
      <p:bldP spid="9" grpId="0" animBg="1"/>
      <p:bldP spid="10" grpId="0" animBg="1"/>
      <p:bldP spid="17" grpId="0" animBg="1"/>
      <p:bldP spid="18" grpId="0" animBg="1"/>
      <p:bldP spid="23" grpId="0" animBg="1"/>
      <p:bldP spid="23" grpId="1" animBg="1"/>
      <p:bldP spid="28" grpId="0"/>
      <p:bldP spid="29" grpId="0"/>
      <p:bldP spid="31" grpId="0"/>
      <p:bldP spid="34" grpId="0"/>
      <p:bldP spid="39" grpId="0" animBg="1"/>
      <p:bldP spid="42" grpId="0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loud 24">
            <a:extLst>
              <a:ext uri="{FF2B5EF4-FFF2-40B4-BE49-F238E27FC236}">
                <a16:creationId xmlns:a16="http://schemas.microsoft.com/office/drawing/2014/main" id="{A87EC355-369C-4979-8A1B-FC8A6FAE576B}"/>
              </a:ext>
            </a:extLst>
          </p:cNvPr>
          <p:cNvSpPr/>
          <p:nvPr/>
        </p:nvSpPr>
        <p:spPr>
          <a:xfrm>
            <a:off x="5387446" y="3686477"/>
            <a:ext cx="3465720" cy="3042360"/>
          </a:xfrm>
          <a:prstGeom prst="cloud">
            <a:avLst/>
          </a:prstGeom>
          <a:solidFill>
            <a:srgbClr val="F36A25">
              <a:alpha val="5000"/>
            </a:srgbClr>
          </a:solidFill>
          <a:ln w="18000">
            <a:solidFill>
              <a:srgbClr val="F36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 baseline="-25000" dirty="0">
              <a:solidFill>
                <a:srgbClr val="F36A25"/>
              </a:solidFill>
            </a:endParaRPr>
          </a:p>
        </p:txBody>
      </p:sp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Let’s take the following program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177554" y="1481446"/>
            <a:ext cx="4850374" cy="392011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//instance variable- state of a Dog object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 = 6.5;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 number = 9;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 dog2 = new Dog();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dog2.size = 40.0;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06FDC6-310C-4ED5-B6A4-B1918E33C934}"/>
              </a:ext>
            </a:extLst>
          </p:cNvPr>
          <p:cNvSpPr/>
          <p:nvPr/>
        </p:nvSpPr>
        <p:spPr>
          <a:xfrm>
            <a:off x="5212298" y="2031734"/>
            <a:ext cx="1272619" cy="1654743"/>
          </a:xfrm>
          <a:prstGeom prst="rect">
            <a:avLst/>
          </a:prstGeom>
          <a:solidFill>
            <a:srgbClr val="FEF7F4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dog2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dog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number = 9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main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5EE3AD0-901B-4C7F-9A73-D669428D0442}"/>
              </a:ext>
            </a:extLst>
          </p:cNvPr>
          <p:cNvGrpSpPr/>
          <p:nvPr/>
        </p:nvGrpSpPr>
        <p:grpSpPr>
          <a:xfrm>
            <a:off x="5800546" y="4427852"/>
            <a:ext cx="1064880" cy="901080"/>
            <a:chOff x="5800546" y="4427852"/>
            <a:chExt cx="1064880" cy="90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19D0911-127C-4B86-B534-D89F5913B4A5}"/>
                    </a:ext>
                  </a:extLst>
                </p14:cNvPr>
                <p14:cNvContentPartPr/>
                <p14:nvPr/>
              </p14:nvContentPartPr>
              <p14:xfrm>
                <a:off x="5800546" y="4427852"/>
                <a:ext cx="1064880" cy="901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19D0911-127C-4B86-B534-D89F5913B4A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91546" y="4418852"/>
                  <a:ext cx="1082520" cy="9187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1C5086-75F5-46F3-8650-F70E81AD1908}"/>
                </a:ext>
              </a:extLst>
            </p:cNvPr>
            <p:cNvSpPr txBox="1"/>
            <p:nvPr/>
          </p:nvSpPr>
          <p:spPr>
            <a:xfrm>
              <a:off x="5872377" y="4792911"/>
              <a:ext cx="987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size =6.5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3D60AEE-B7CA-4C83-A02A-EB71FAF55E6E}"/>
              </a:ext>
            </a:extLst>
          </p:cNvPr>
          <p:cNvGrpSpPr/>
          <p:nvPr/>
        </p:nvGrpSpPr>
        <p:grpSpPr>
          <a:xfrm>
            <a:off x="7120306" y="4017812"/>
            <a:ext cx="1050514" cy="1059840"/>
            <a:chOff x="7120306" y="4017812"/>
            <a:chExt cx="1050514" cy="10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688215-0828-4746-8680-C4ECAFCF511E}"/>
                    </a:ext>
                  </a:extLst>
                </p14:cNvPr>
                <p14:cNvContentPartPr/>
                <p14:nvPr/>
              </p14:nvContentPartPr>
              <p14:xfrm>
                <a:off x="7120306" y="4017812"/>
                <a:ext cx="1042920" cy="1059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688215-0828-4746-8680-C4ECAFCF511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11666" y="4009172"/>
                  <a:ext cx="1060560" cy="10774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AE4353D-B8C8-4FF1-AE2F-955BAEB1D6FB}"/>
                </a:ext>
              </a:extLst>
            </p:cNvPr>
            <p:cNvSpPr txBox="1"/>
            <p:nvPr/>
          </p:nvSpPr>
          <p:spPr>
            <a:xfrm>
              <a:off x="7183049" y="4395089"/>
              <a:ext cx="987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size =6.5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31B4D08D-FABE-4E0C-98F4-94753B68FACB}"/>
              </a:ext>
            </a:extLst>
          </p:cNvPr>
          <p:cNvGrpSpPr/>
          <p:nvPr/>
        </p:nvGrpSpPr>
        <p:grpSpPr>
          <a:xfrm>
            <a:off x="7417095" y="4412012"/>
            <a:ext cx="589171" cy="606643"/>
            <a:chOff x="7417095" y="4412012"/>
            <a:chExt cx="589171" cy="60664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8E648CF-714C-485C-ADD8-B4379F2A2DB9}"/>
                    </a:ext>
                  </a:extLst>
                </p14:cNvPr>
                <p14:cNvContentPartPr/>
                <p14:nvPr/>
              </p14:nvContentPartPr>
              <p14:xfrm>
                <a:off x="7724386" y="4412012"/>
                <a:ext cx="281880" cy="249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8E648CF-714C-485C-ADD8-B4379F2A2DB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15386" y="4402999"/>
                  <a:ext cx="299520" cy="26678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E0A5DD-9C90-4C04-A829-93ED66CECB72}"/>
                </a:ext>
              </a:extLst>
            </p:cNvPr>
            <p:cNvSpPr txBox="1"/>
            <p:nvPr/>
          </p:nvSpPr>
          <p:spPr>
            <a:xfrm>
              <a:off x="7417095" y="4618545"/>
              <a:ext cx="559770" cy="400110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Segoe Print" panose="02000600000000000000" pitchFamily="2" charset="0"/>
                </a:rPr>
                <a:t>40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E1C9952-1AB9-4404-B283-62C359136717}"/>
              </a:ext>
            </a:extLst>
          </p:cNvPr>
          <p:cNvSpPr txBox="1"/>
          <p:nvPr/>
        </p:nvSpPr>
        <p:spPr>
          <a:xfrm>
            <a:off x="4957982" y="1429856"/>
            <a:ext cx="1718740" cy="73866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200" dirty="0">
                <a:ln w="0"/>
                <a:solidFill>
                  <a:schemeClr val="accent1"/>
                </a:solidFill>
                <a:latin typeface="Segoe Print" panose="02000600000000000000" pitchFamily="2" charset="0"/>
              </a:rPr>
              <a:t>Stack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577769-DA3E-4CBD-A7A0-2F9E02157F75}"/>
              </a:ext>
            </a:extLst>
          </p:cNvPr>
          <p:cNvSpPr txBox="1"/>
          <p:nvPr/>
        </p:nvSpPr>
        <p:spPr>
          <a:xfrm>
            <a:off x="6676722" y="5282708"/>
            <a:ext cx="1563248" cy="73866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200" dirty="0">
                <a:solidFill>
                  <a:srgbClr val="F36A25"/>
                </a:solidFill>
                <a:latin typeface="Segoe Print" panose="02000600000000000000" pitchFamily="2" charset="0"/>
              </a:rPr>
              <a:t>Heap</a:t>
            </a:r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3511BE75-C00D-45AB-AD8C-CA9F46156CE9}"/>
              </a:ext>
            </a:extLst>
          </p:cNvPr>
          <p:cNvSpPr/>
          <p:nvPr/>
        </p:nvSpPr>
        <p:spPr>
          <a:xfrm>
            <a:off x="5641124" y="3096472"/>
            <a:ext cx="987771" cy="1722128"/>
          </a:xfrm>
          <a:custGeom>
            <a:avLst/>
            <a:gdLst>
              <a:gd name="connsiteX0" fmla="*/ 0 w 934740"/>
              <a:gd name="connsiteY0" fmla="*/ 43021 h 1645578"/>
              <a:gd name="connsiteX1" fmla="*/ 848412 w 934740"/>
              <a:gd name="connsiteY1" fmla="*/ 80729 h 1645578"/>
              <a:gd name="connsiteX2" fmla="*/ 886120 w 934740"/>
              <a:gd name="connsiteY2" fmla="*/ 778312 h 1645578"/>
              <a:gd name="connsiteX3" fmla="*/ 669303 w 934740"/>
              <a:gd name="connsiteY3" fmla="*/ 1494749 h 1645578"/>
              <a:gd name="connsiteX4" fmla="*/ 631596 w 934740"/>
              <a:gd name="connsiteY4" fmla="*/ 1645578 h 164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4740" h="1645578">
                <a:moveTo>
                  <a:pt x="0" y="43021"/>
                </a:moveTo>
                <a:cubicBezTo>
                  <a:pt x="350362" y="601"/>
                  <a:pt x="700725" y="-41819"/>
                  <a:pt x="848412" y="80729"/>
                </a:cubicBezTo>
                <a:cubicBezTo>
                  <a:pt x="996099" y="203277"/>
                  <a:pt x="915971" y="542642"/>
                  <a:pt x="886120" y="778312"/>
                </a:cubicBezTo>
                <a:cubicBezTo>
                  <a:pt x="856269" y="1013982"/>
                  <a:pt x="711724" y="1350205"/>
                  <a:pt x="669303" y="1494749"/>
                </a:cubicBezTo>
                <a:cubicBezTo>
                  <a:pt x="626882" y="1639293"/>
                  <a:pt x="629239" y="1642435"/>
                  <a:pt x="631596" y="164557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5AEEE274-6168-4DBA-AE38-0F2D52F29D48}"/>
              </a:ext>
            </a:extLst>
          </p:cNvPr>
          <p:cNvSpPr/>
          <p:nvPr/>
        </p:nvSpPr>
        <p:spPr>
          <a:xfrm>
            <a:off x="6277929" y="4736770"/>
            <a:ext cx="88333" cy="81830"/>
          </a:xfrm>
          <a:custGeom>
            <a:avLst/>
            <a:gdLst>
              <a:gd name="connsiteX0" fmla="*/ 4431 w 88333"/>
              <a:gd name="connsiteY0" fmla="*/ 1249 h 81830"/>
              <a:gd name="connsiteX1" fmla="*/ 19671 w 88333"/>
              <a:gd name="connsiteY1" fmla="*/ 81259 h 81830"/>
              <a:gd name="connsiteX2" fmla="*/ 88251 w 88333"/>
              <a:gd name="connsiteY2" fmla="*/ 35539 h 81830"/>
              <a:gd name="connsiteX3" fmla="*/ 4431 w 88333"/>
              <a:gd name="connsiteY3" fmla="*/ 1249 h 8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33" h="81830">
                <a:moveTo>
                  <a:pt x="4431" y="1249"/>
                </a:moveTo>
                <a:cubicBezTo>
                  <a:pt x="-6999" y="8869"/>
                  <a:pt x="5701" y="75544"/>
                  <a:pt x="19671" y="81259"/>
                </a:cubicBezTo>
                <a:cubicBezTo>
                  <a:pt x="33641" y="86974"/>
                  <a:pt x="90791" y="48239"/>
                  <a:pt x="88251" y="35539"/>
                </a:cubicBezTo>
                <a:cubicBezTo>
                  <a:pt x="85711" y="22839"/>
                  <a:pt x="15861" y="-6371"/>
                  <a:pt x="4431" y="1249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2910588B-147F-4D77-A3E4-10400B680FDC}"/>
              </a:ext>
            </a:extLst>
          </p:cNvPr>
          <p:cNvGrpSpPr/>
          <p:nvPr/>
        </p:nvGrpSpPr>
        <p:grpSpPr>
          <a:xfrm>
            <a:off x="5745480" y="2929853"/>
            <a:ext cx="1931454" cy="1323300"/>
            <a:chOff x="5745480" y="2929853"/>
            <a:chExt cx="1931454" cy="1323300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8F566E5-9BA9-4DE9-937E-6028E73AF06F}"/>
                </a:ext>
              </a:extLst>
            </p:cNvPr>
            <p:cNvSpPr/>
            <p:nvPr/>
          </p:nvSpPr>
          <p:spPr>
            <a:xfrm rot="19302310">
              <a:off x="7588601" y="4171323"/>
              <a:ext cx="88333" cy="81830"/>
            </a:xfrm>
            <a:custGeom>
              <a:avLst/>
              <a:gdLst>
                <a:gd name="connsiteX0" fmla="*/ 4431 w 88333"/>
                <a:gd name="connsiteY0" fmla="*/ 1249 h 81830"/>
                <a:gd name="connsiteX1" fmla="*/ 19671 w 88333"/>
                <a:gd name="connsiteY1" fmla="*/ 81259 h 81830"/>
                <a:gd name="connsiteX2" fmla="*/ 88251 w 88333"/>
                <a:gd name="connsiteY2" fmla="*/ 35539 h 81830"/>
                <a:gd name="connsiteX3" fmla="*/ 4431 w 88333"/>
                <a:gd name="connsiteY3" fmla="*/ 1249 h 8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33" h="81830">
                  <a:moveTo>
                    <a:pt x="4431" y="1249"/>
                  </a:moveTo>
                  <a:cubicBezTo>
                    <a:pt x="-6999" y="8869"/>
                    <a:pt x="5701" y="75544"/>
                    <a:pt x="19671" y="81259"/>
                  </a:cubicBezTo>
                  <a:cubicBezTo>
                    <a:pt x="33641" y="86974"/>
                    <a:pt x="90791" y="48239"/>
                    <a:pt x="88251" y="35539"/>
                  </a:cubicBezTo>
                  <a:cubicBezTo>
                    <a:pt x="85711" y="22839"/>
                    <a:pt x="15861" y="-6371"/>
                    <a:pt x="4431" y="1249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A9A6015C-720F-4D48-988E-623382767FA5}"/>
                </a:ext>
              </a:extLst>
            </p:cNvPr>
            <p:cNvSpPr/>
            <p:nvPr/>
          </p:nvSpPr>
          <p:spPr>
            <a:xfrm>
              <a:off x="5745480" y="2929853"/>
              <a:ext cx="1874520" cy="1257337"/>
            </a:xfrm>
            <a:custGeom>
              <a:avLst/>
              <a:gdLst>
                <a:gd name="connsiteX0" fmla="*/ 0 w 1874520"/>
                <a:gd name="connsiteY0" fmla="*/ 41947 h 1257337"/>
                <a:gd name="connsiteX1" fmla="*/ 1051560 w 1874520"/>
                <a:gd name="connsiteY1" fmla="*/ 148627 h 1257337"/>
                <a:gd name="connsiteX2" fmla="*/ 1874520 w 1874520"/>
                <a:gd name="connsiteY2" fmla="*/ 1257337 h 125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520" h="1257337">
                  <a:moveTo>
                    <a:pt x="0" y="41947"/>
                  </a:moveTo>
                  <a:cubicBezTo>
                    <a:pt x="369570" y="-5996"/>
                    <a:pt x="739140" y="-53938"/>
                    <a:pt x="1051560" y="148627"/>
                  </a:cubicBezTo>
                  <a:cubicBezTo>
                    <a:pt x="1363980" y="351192"/>
                    <a:pt x="1619250" y="804264"/>
                    <a:pt x="1874520" y="12573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140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19" grpId="0" uiExpand="1" build="p"/>
      <p:bldP spid="7" grpId="0" animBg="1"/>
      <p:bldP spid="30" grpId="0"/>
      <p:bldP spid="35" grpId="0"/>
      <p:bldP spid="198" grpId="0" animBg="1"/>
      <p:bldP spid="20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57A1A2-3B73-4351-AC09-F1FB2C3372F9}"/>
              </a:ext>
            </a:extLst>
          </p:cNvPr>
          <p:cNvSpPr/>
          <p:nvPr/>
        </p:nvSpPr>
        <p:spPr>
          <a:xfrm>
            <a:off x="244549" y="4260135"/>
            <a:ext cx="8218967" cy="2232837"/>
          </a:xfrm>
          <a:prstGeom prst="rect">
            <a:avLst/>
          </a:prstGeom>
          <a:solidFill>
            <a:srgbClr val="F36A25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Class vs. Object vs. Reference</a:t>
            </a:r>
            <a:endParaRPr dirty="0"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 </a:t>
            </a:r>
            <a:r>
              <a:rPr lang="en-US" sz="2400" b="1" dirty="0"/>
              <a:t>class </a:t>
            </a:r>
            <a:r>
              <a:rPr lang="en-US" sz="2400" dirty="0"/>
              <a:t>is a template used to instantiate objects. It's also called a </a:t>
            </a:r>
            <a:r>
              <a:rPr lang="en-US" sz="2400" b="1" dirty="0"/>
              <a:t>type </a:t>
            </a:r>
            <a:r>
              <a:rPr lang="en-US" sz="2400" dirty="0"/>
              <a:t>in some circumstances, such as when used with a reference variable.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An </a:t>
            </a:r>
            <a:r>
              <a:rPr lang="en-US" sz="2400" b="1" dirty="0"/>
              <a:t>object</a:t>
            </a:r>
            <a:r>
              <a:rPr lang="en-US" sz="2400" dirty="0"/>
              <a:t> is an instance of a class in memory. Accessed through a </a:t>
            </a:r>
            <a:r>
              <a:rPr lang="en-US" sz="2400" i="1" dirty="0"/>
              <a:t>reference</a:t>
            </a:r>
            <a:r>
              <a:rPr lang="en-US" sz="2400" dirty="0"/>
              <a:t>, not directly.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 </a:t>
            </a:r>
            <a:r>
              <a:rPr lang="en-US" sz="2400" b="1" dirty="0"/>
              <a:t>reference variable</a:t>
            </a:r>
            <a:r>
              <a:rPr lang="en-US" sz="2400" b="1" i="1" dirty="0"/>
              <a:t> </a:t>
            </a:r>
            <a:r>
              <a:rPr lang="en-US" sz="2400" dirty="0"/>
              <a:t>is a variable that stores the </a:t>
            </a:r>
            <a:r>
              <a:rPr lang="en-US" sz="2400" i="1" dirty="0"/>
              <a:t>reference</a:t>
            </a:r>
            <a:r>
              <a:rPr lang="en-US" sz="2400" dirty="0"/>
              <a:t> to an object in memory.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someVar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= new Animal();</a:t>
            </a:r>
            <a:b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          </a:t>
            </a:r>
            <a:r>
              <a:rPr lang="en-US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dirty="0">
              <a:solidFill>
                <a:schemeClr val="accent1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class/type of the reference variable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name of the reference variable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instantiation of a new object using the "new" keyword to invoke a constructor. A reference to the new object is stored in “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someVar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”.</a:t>
            </a:r>
            <a:endParaRPr dirty="0"/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43F015-0435-46C4-9637-B46C06547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CC382-8E5A-4DA3-8931-4E6674AC6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73078"/>
            <a:ext cx="8826500" cy="3511809"/>
          </a:xfrm>
        </p:spPr>
        <p:txBody>
          <a:bodyPr/>
          <a:lstStyle/>
          <a:p>
            <a:pPr algn="ctr"/>
            <a:r>
              <a:rPr lang="en-US" sz="4400" b="1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1408028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219200"/>
            <a:ext cx="8383980" cy="478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Most commonly used class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b="1" dirty="0"/>
              <a:t>Immutable: </a:t>
            </a:r>
            <a:r>
              <a:rPr lang="en-US" sz="2400" dirty="0"/>
              <a:t>a string cannot be changed!</a:t>
            </a:r>
            <a:endParaRPr lang="en-US" sz="2400" b="1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Can be created through two notations, both behave differently: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457200" lvl="1" indent="0">
              <a:spcBef>
                <a:spcPts val="360"/>
              </a:spcBef>
              <a:buSzPts val="180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// string literal</a:t>
            </a:r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String str1 = “hello world”; </a:t>
            </a:r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lang="en-US"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>
              <a:spcBef>
                <a:spcPts val="360"/>
              </a:spcBef>
              <a:buSzPts val="180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// object notation</a:t>
            </a:r>
            <a:b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String str2 = new String(“hello world”); </a:t>
            </a:r>
          </a:p>
          <a:p>
            <a:pPr marL="457200" lvl="1" indent="0">
              <a:spcBef>
                <a:spcPts val="360"/>
              </a:spcBef>
              <a:buSzPts val="1800"/>
              <a:buNone/>
            </a:pPr>
            <a:endParaRPr sz="1800" b="1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String literals are “pooled”, no two String literals have the same value. </a:t>
            </a:r>
          </a:p>
          <a:p>
            <a:pPr marL="800100" lvl="1" indent="-342900">
              <a:spcBef>
                <a:spcPts val="560"/>
              </a:spcBef>
              <a:buSzPts val="28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References to duplicate literals are shared. </a:t>
            </a:r>
          </a:p>
          <a:p>
            <a:pPr marL="800100" lvl="1" indent="-342900">
              <a:spcBef>
                <a:spcPts val="560"/>
              </a:spcBef>
              <a:buSzPts val="28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Object-notation Strings are not pooled.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C9190A-1C7B-4781-A1E8-4E601C7BDEC1}"/>
              </a:ext>
            </a:extLst>
          </p:cNvPr>
          <p:cNvSpPr/>
          <p:nvPr/>
        </p:nvSpPr>
        <p:spPr>
          <a:xfrm>
            <a:off x="545024" y="2998381"/>
            <a:ext cx="7577734" cy="1924493"/>
          </a:xfrm>
          <a:prstGeom prst="rect">
            <a:avLst/>
          </a:prstGeom>
          <a:solidFill>
            <a:srgbClr val="F36A25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Strings</a:t>
            </a:r>
            <a:endParaRPr dirty="0"/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loud 24">
            <a:extLst>
              <a:ext uri="{FF2B5EF4-FFF2-40B4-BE49-F238E27FC236}">
                <a16:creationId xmlns:a16="http://schemas.microsoft.com/office/drawing/2014/main" id="{A87EC355-369C-4979-8A1B-FC8A6FAE576B}"/>
              </a:ext>
            </a:extLst>
          </p:cNvPr>
          <p:cNvSpPr/>
          <p:nvPr/>
        </p:nvSpPr>
        <p:spPr>
          <a:xfrm>
            <a:off x="5387446" y="3686477"/>
            <a:ext cx="3465720" cy="3042360"/>
          </a:xfrm>
          <a:prstGeom prst="cloud">
            <a:avLst/>
          </a:prstGeom>
          <a:solidFill>
            <a:srgbClr val="F36A25">
              <a:alpha val="5000"/>
            </a:srgbClr>
          </a:solidFill>
          <a:ln w="180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 dirty="0">
              <a:solidFill>
                <a:srgbClr val="F36A25"/>
              </a:solidFill>
            </a:endParaRPr>
          </a:p>
        </p:txBody>
      </p:sp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Let’s take the following program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177554" y="1481447"/>
            <a:ext cx="4850374" cy="298210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 number = 9; 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String s1 = new String(“Hello”);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String s2 = “Hello”;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String s3 = “Hellos”;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s1 = s1 + “s”; // still doesn’t go into pool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06FDC6-310C-4ED5-B6A4-B1918E33C934}"/>
              </a:ext>
            </a:extLst>
          </p:cNvPr>
          <p:cNvSpPr/>
          <p:nvPr/>
        </p:nvSpPr>
        <p:spPr>
          <a:xfrm>
            <a:off x="5212298" y="2031734"/>
            <a:ext cx="1272619" cy="1654743"/>
          </a:xfrm>
          <a:prstGeom prst="rect">
            <a:avLst/>
          </a:prstGeom>
          <a:solidFill>
            <a:srgbClr val="FEF7F4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s3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s2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s1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number = 9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main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5EE3AD0-901B-4C7F-9A73-D669428D0442}"/>
              </a:ext>
            </a:extLst>
          </p:cNvPr>
          <p:cNvGrpSpPr/>
          <p:nvPr/>
        </p:nvGrpSpPr>
        <p:grpSpPr>
          <a:xfrm>
            <a:off x="5800546" y="4427852"/>
            <a:ext cx="1064880" cy="901080"/>
            <a:chOff x="5800546" y="4427852"/>
            <a:chExt cx="1064880" cy="90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19D0911-127C-4B86-B534-D89F5913B4A5}"/>
                    </a:ext>
                  </a:extLst>
                </p14:cNvPr>
                <p14:cNvContentPartPr/>
                <p14:nvPr/>
              </p14:nvContentPartPr>
              <p14:xfrm>
                <a:off x="5800546" y="4427852"/>
                <a:ext cx="1064880" cy="901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19D0911-127C-4B86-B534-D89F5913B4A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91546" y="4418852"/>
                  <a:ext cx="1082520" cy="9187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1C5086-75F5-46F3-8650-F70E81AD1908}"/>
                </a:ext>
              </a:extLst>
            </p:cNvPr>
            <p:cNvSpPr txBox="1"/>
            <p:nvPr/>
          </p:nvSpPr>
          <p:spPr>
            <a:xfrm>
              <a:off x="5927849" y="4853223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Hello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E1C9952-1AB9-4404-B283-62C359136717}"/>
              </a:ext>
            </a:extLst>
          </p:cNvPr>
          <p:cNvSpPr txBox="1"/>
          <p:nvPr/>
        </p:nvSpPr>
        <p:spPr>
          <a:xfrm>
            <a:off x="4957982" y="1429856"/>
            <a:ext cx="1718740" cy="73866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200" dirty="0">
                <a:ln w="0"/>
                <a:solidFill>
                  <a:schemeClr val="accent1"/>
                </a:solidFill>
                <a:latin typeface="Segoe Print" panose="02000600000000000000" pitchFamily="2" charset="0"/>
              </a:rPr>
              <a:t>Stack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E4353D-B8C8-4FF1-AE2F-955BAEB1D6FB}"/>
              </a:ext>
            </a:extLst>
          </p:cNvPr>
          <p:cNvSpPr txBox="1"/>
          <p:nvPr/>
        </p:nvSpPr>
        <p:spPr>
          <a:xfrm>
            <a:off x="7063092" y="4371658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Hello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577769-DA3E-4CBD-A7A0-2F9E02157F75}"/>
              </a:ext>
            </a:extLst>
          </p:cNvPr>
          <p:cNvSpPr txBox="1"/>
          <p:nvPr/>
        </p:nvSpPr>
        <p:spPr>
          <a:xfrm>
            <a:off x="6161138" y="5705955"/>
            <a:ext cx="1563248" cy="73866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200" dirty="0">
                <a:solidFill>
                  <a:schemeClr val="accent6"/>
                </a:solidFill>
                <a:latin typeface="Segoe Print" panose="02000600000000000000" pitchFamily="2" charset="0"/>
              </a:rPr>
              <a:t>Heap</a:t>
            </a:r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3511BE75-C00D-45AB-AD8C-CA9F46156CE9}"/>
              </a:ext>
            </a:extLst>
          </p:cNvPr>
          <p:cNvSpPr/>
          <p:nvPr/>
        </p:nvSpPr>
        <p:spPr>
          <a:xfrm>
            <a:off x="5534836" y="3086100"/>
            <a:ext cx="1094060" cy="1732500"/>
          </a:xfrm>
          <a:custGeom>
            <a:avLst/>
            <a:gdLst>
              <a:gd name="connsiteX0" fmla="*/ 0 w 934740"/>
              <a:gd name="connsiteY0" fmla="*/ 43021 h 1645578"/>
              <a:gd name="connsiteX1" fmla="*/ 848412 w 934740"/>
              <a:gd name="connsiteY1" fmla="*/ 80729 h 1645578"/>
              <a:gd name="connsiteX2" fmla="*/ 886120 w 934740"/>
              <a:gd name="connsiteY2" fmla="*/ 778312 h 1645578"/>
              <a:gd name="connsiteX3" fmla="*/ 669303 w 934740"/>
              <a:gd name="connsiteY3" fmla="*/ 1494749 h 1645578"/>
              <a:gd name="connsiteX4" fmla="*/ 631596 w 934740"/>
              <a:gd name="connsiteY4" fmla="*/ 1645578 h 164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4740" h="1645578">
                <a:moveTo>
                  <a:pt x="0" y="43021"/>
                </a:moveTo>
                <a:cubicBezTo>
                  <a:pt x="350362" y="601"/>
                  <a:pt x="700725" y="-41819"/>
                  <a:pt x="848412" y="80729"/>
                </a:cubicBezTo>
                <a:cubicBezTo>
                  <a:pt x="996099" y="203277"/>
                  <a:pt x="915971" y="542642"/>
                  <a:pt x="886120" y="778312"/>
                </a:cubicBezTo>
                <a:cubicBezTo>
                  <a:pt x="856269" y="1013982"/>
                  <a:pt x="711724" y="1350205"/>
                  <a:pt x="669303" y="1494749"/>
                </a:cubicBezTo>
                <a:cubicBezTo>
                  <a:pt x="626882" y="1639293"/>
                  <a:pt x="629239" y="1642435"/>
                  <a:pt x="631596" y="164557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5AEEE274-6168-4DBA-AE38-0F2D52F29D48}"/>
              </a:ext>
            </a:extLst>
          </p:cNvPr>
          <p:cNvSpPr/>
          <p:nvPr/>
        </p:nvSpPr>
        <p:spPr>
          <a:xfrm>
            <a:off x="6240595" y="4786572"/>
            <a:ext cx="61911" cy="45719"/>
          </a:xfrm>
          <a:custGeom>
            <a:avLst/>
            <a:gdLst>
              <a:gd name="connsiteX0" fmla="*/ 4431 w 88333"/>
              <a:gd name="connsiteY0" fmla="*/ 1249 h 81830"/>
              <a:gd name="connsiteX1" fmla="*/ 19671 w 88333"/>
              <a:gd name="connsiteY1" fmla="*/ 81259 h 81830"/>
              <a:gd name="connsiteX2" fmla="*/ 88251 w 88333"/>
              <a:gd name="connsiteY2" fmla="*/ 35539 h 81830"/>
              <a:gd name="connsiteX3" fmla="*/ 4431 w 88333"/>
              <a:gd name="connsiteY3" fmla="*/ 1249 h 8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33" h="81830">
                <a:moveTo>
                  <a:pt x="4431" y="1249"/>
                </a:moveTo>
                <a:cubicBezTo>
                  <a:pt x="-6999" y="8869"/>
                  <a:pt x="5701" y="75544"/>
                  <a:pt x="19671" y="81259"/>
                </a:cubicBezTo>
                <a:cubicBezTo>
                  <a:pt x="33641" y="86974"/>
                  <a:pt x="90791" y="48239"/>
                  <a:pt x="88251" y="35539"/>
                </a:cubicBezTo>
                <a:cubicBezTo>
                  <a:pt x="85711" y="22839"/>
                  <a:pt x="15861" y="-6371"/>
                  <a:pt x="4431" y="1249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2910588B-147F-4D77-A3E4-10400B680FDC}"/>
              </a:ext>
            </a:extLst>
          </p:cNvPr>
          <p:cNvGrpSpPr/>
          <p:nvPr/>
        </p:nvGrpSpPr>
        <p:grpSpPr>
          <a:xfrm>
            <a:off x="5577840" y="2909895"/>
            <a:ext cx="2099094" cy="1343258"/>
            <a:chOff x="5745480" y="2929853"/>
            <a:chExt cx="1931454" cy="1323300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8F566E5-9BA9-4DE9-937E-6028E73AF06F}"/>
                </a:ext>
              </a:extLst>
            </p:cNvPr>
            <p:cNvSpPr/>
            <p:nvPr/>
          </p:nvSpPr>
          <p:spPr>
            <a:xfrm rot="19302310">
              <a:off x="7588601" y="4171323"/>
              <a:ext cx="88333" cy="81830"/>
            </a:xfrm>
            <a:custGeom>
              <a:avLst/>
              <a:gdLst>
                <a:gd name="connsiteX0" fmla="*/ 4431 w 88333"/>
                <a:gd name="connsiteY0" fmla="*/ 1249 h 81830"/>
                <a:gd name="connsiteX1" fmla="*/ 19671 w 88333"/>
                <a:gd name="connsiteY1" fmla="*/ 81259 h 81830"/>
                <a:gd name="connsiteX2" fmla="*/ 88251 w 88333"/>
                <a:gd name="connsiteY2" fmla="*/ 35539 h 81830"/>
                <a:gd name="connsiteX3" fmla="*/ 4431 w 88333"/>
                <a:gd name="connsiteY3" fmla="*/ 1249 h 8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33" h="81830">
                  <a:moveTo>
                    <a:pt x="4431" y="1249"/>
                  </a:moveTo>
                  <a:cubicBezTo>
                    <a:pt x="-6999" y="8869"/>
                    <a:pt x="5701" y="75544"/>
                    <a:pt x="19671" y="81259"/>
                  </a:cubicBezTo>
                  <a:cubicBezTo>
                    <a:pt x="33641" y="86974"/>
                    <a:pt x="90791" y="48239"/>
                    <a:pt x="88251" y="35539"/>
                  </a:cubicBezTo>
                  <a:cubicBezTo>
                    <a:pt x="85711" y="22839"/>
                    <a:pt x="15861" y="-6371"/>
                    <a:pt x="4431" y="1249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A9A6015C-720F-4D48-988E-623382767FA5}"/>
                </a:ext>
              </a:extLst>
            </p:cNvPr>
            <p:cNvSpPr/>
            <p:nvPr/>
          </p:nvSpPr>
          <p:spPr>
            <a:xfrm>
              <a:off x="5745480" y="2929853"/>
              <a:ext cx="1874520" cy="1257337"/>
            </a:xfrm>
            <a:custGeom>
              <a:avLst/>
              <a:gdLst>
                <a:gd name="connsiteX0" fmla="*/ 0 w 1874520"/>
                <a:gd name="connsiteY0" fmla="*/ 41947 h 1257337"/>
                <a:gd name="connsiteX1" fmla="*/ 1051560 w 1874520"/>
                <a:gd name="connsiteY1" fmla="*/ 148627 h 1257337"/>
                <a:gd name="connsiteX2" fmla="*/ 1874520 w 1874520"/>
                <a:gd name="connsiteY2" fmla="*/ 1257337 h 125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520" h="1257337">
                  <a:moveTo>
                    <a:pt x="0" y="41947"/>
                  </a:moveTo>
                  <a:cubicBezTo>
                    <a:pt x="369570" y="-5996"/>
                    <a:pt x="739140" y="-53938"/>
                    <a:pt x="1051560" y="148627"/>
                  </a:cubicBezTo>
                  <a:cubicBezTo>
                    <a:pt x="1363980" y="351192"/>
                    <a:pt x="1619250" y="804264"/>
                    <a:pt x="1874520" y="12573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3C04297-8497-4FA3-82D5-731575CBE1B2}"/>
              </a:ext>
            </a:extLst>
          </p:cNvPr>
          <p:cNvGrpSpPr/>
          <p:nvPr/>
        </p:nvGrpSpPr>
        <p:grpSpPr>
          <a:xfrm>
            <a:off x="7063092" y="4336218"/>
            <a:ext cx="1249383" cy="814268"/>
            <a:chOff x="7063092" y="4336218"/>
            <a:chExt cx="1249383" cy="8142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CB8C5B1-D280-4666-B4FD-A1B511514539}"/>
                </a:ext>
              </a:extLst>
            </p:cNvPr>
            <p:cNvSpPr/>
            <p:nvPr/>
          </p:nvSpPr>
          <p:spPr>
            <a:xfrm>
              <a:off x="7104209" y="4336218"/>
              <a:ext cx="1208266" cy="81426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4786B7D-FC6D-4577-9C7B-6AB586705BED}"/>
                </a:ext>
              </a:extLst>
            </p:cNvPr>
            <p:cNvSpPr txBox="1"/>
            <p:nvPr/>
          </p:nvSpPr>
          <p:spPr>
            <a:xfrm>
              <a:off x="7063092" y="4787133"/>
              <a:ext cx="1200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  <a:latin typeface="Segoe Print" panose="02000600000000000000" pitchFamily="2" charset="0"/>
                </a:rPr>
                <a:t>String Pool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CC387A-188E-4C8B-8E66-461499CF6DBF}"/>
              </a:ext>
            </a:extLst>
          </p:cNvPr>
          <p:cNvGrpSpPr/>
          <p:nvPr/>
        </p:nvGrpSpPr>
        <p:grpSpPr>
          <a:xfrm>
            <a:off x="5573082" y="2698323"/>
            <a:ext cx="2115501" cy="1574406"/>
            <a:chOff x="5745480" y="2929853"/>
            <a:chExt cx="1931454" cy="13233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B909964-D55F-4989-85B5-2B181F6C0544}"/>
                </a:ext>
              </a:extLst>
            </p:cNvPr>
            <p:cNvSpPr/>
            <p:nvPr/>
          </p:nvSpPr>
          <p:spPr>
            <a:xfrm rot="19302310">
              <a:off x="7588601" y="4171323"/>
              <a:ext cx="88333" cy="81830"/>
            </a:xfrm>
            <a:custGeom>
              <a:avLst/>
              <a:gdLst>
                <a:gd name="connsiteX0" fmla="*/ 4431 w 88333"/>
                <a:gd name="connsiteY0" fmla="*/ 1249 h 81830"/>
                <a:gd name="connsiteX1" fmla="*/ 19671 w 88333"/>
                <a:gd name="connsiteY1" fmla="*/ 81259 h 81830"/>
                <a:gd name="connsiteX2" fmla="*/ 88251 w 88333"/>
                <a:gd name="connsiteY2" fmla="*/ 35539 h 81830"/>
                <a:gd name="connsiteX3" fmla="*/ 4431 w 88333"/>
                <a:gd name="connsiteY3" fmla="*/ 1249 h 8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33" h="81830">
                  <a:moveTo>
                    <a:pt x="4431" y="1249"/>
                  </a:moveTo>
                  <a:cubicBezTo>
                    <a:pt x="-6999" y="8869"/>
                    <a:pt x="5701" y="75544"/>
                    <a:pt x="19671" y="81259"/>
                  </a:cubicBezTo>
                  <a:cubicBezTo>
                    <a:pt x="33641" y="86974"/>
                    <a:pt x="90791" y="48239"/>
                    <a:pt x="88251" y="35539"/>
                  </a:cubicBezTo>
                  <a:cubicBezTo>
                    <a:pt x="85711" y="22839"/>
                    <a:pt x="15861" y="-6371"/>
                    <a:pt x="4431" y="1249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E02EC40-D1A4-4BF5-BD14-40F75C5314E3}"/>
                </a:ext>
              </a:extLst>
            </p:cNvPr>
            <p:cNvSpPr/>
            <p:nvPr/>
          </p:nvSpPr>
          <p:spPr>
            <a:xfrm>
              <a:off x="5745480" y="2929853"/>
              <a:ext cx="1874520" cy="1257337"/>
            </a:xfrm>
            <a:custGeom>
              <a:avLst/>
              <a:gdLst>
                <a:gd name="connsiteX0" fmla="*/ 0 w 1874520"/>
                <a:gd name="connsiteY0" fmla="*/ 41947 h 1257337"/>
                <a:gd name="connsiteX1" fmla="*/ 1051560 w 1874520"/>
                <a:gd name="connsiteY1" fmla="*/ 148627 h 1257337"/>
                <a:gd name="connsiteX2" fmla="*/ 1874520 w 1874520"/>
                <a:gd name="connsiteY2" fmla="*/ 1257337 h 125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520" h="1257337">
                  <a:moveTo>
                    <a:pt x="0" y="41947"/>
                  </a:moveTo>
                  <a:cubicBezTo>
                    <a:pt x="369570" y="-5996"/>
                    <a:pt x="739140" y="-53938"/>
                    <a:pt x="1051560" y="148627"/>
                  </a:cubicBezTo>
                  <a:cubicBezTo>
                    <a:pt x="1363980" y="351192"/>
                    <a:pt x="1619250" y="804264"/>
                    <a:pt x="1874520" y="12573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2DCC8C0-D673-4BFD-91A3-3E30E1D1EC84}"/>
              </a:ext>
            </a:extLst>
          </p:cNvPr>
          <p:cNvSpPr txBox="1"/>
          <p:nvPr/>
        </p:nvSpPr>
        <p:spPr>
          <a:xfrm>
            <a:off x="7661113" y="4463555"/>
            <a:ext cx="773977" cy="317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Hellos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CF1D27-C2C8-4727-8710-94D2A61A0CEA}"/>
              </a:ext>
            </a:extLst>
          </p:cNvPr>
          <p:cNvSpPr txBox="1"/>
          <p:nvPr/>
        </p:nvSpPr>
        <p:spPr>
          <a:xfrm>
            <a:off x="6367286" y="4853223"/>
            <a:ext cx="26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21694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animBg="1"/>
      <p:bldP spid="219" grpId="0" uiExpand="1" build="p"/>
      <p:bldP spid="7" grpId="0" uiExpand="1" animBg="1"/>
      <p:bldP spid="30" grpId="0" uiExpand="1"/>
      <p:bldP spid="44" grpId="0" uiExpand="1"/>
      <p:bldP spid="35" grpId="0" uiExpand="1"/>
      <p:bldP spid="198" grpId="0" uiExpand="1" animBg="1"/>
      <p:bldP spid="201" grpId="0" uiExpand="1" animBg="1"/>
      <p:bldP spid="29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E51ED-A1D5-4E69-AAB7-2914E6DF55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6AC5C6-9186-481A-9270-1ACE90747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EAFA13-9C86-4AF1-A89A-4FB573DB4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Signed Binary</a:t>
            </a:r>
          </a:p>
          <a:p>
            <a:r>
              <a:rPr lang="en-US" dirty="0"/>
              <a:t>Primitive Data Types</a:t>
            </a:r>
          </a:p>
          <a:p>
            <a:r>
              <a:rPr lang="en-US" dirty="0"/>
              <a:t>Reference Variables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Wrappers and Casting</a:t>
            </a:r>
          </a:p>
          <a:p>
            <a:r>
              <a:rPr lang="en-US" dirty="0"/>
              <a:t>Short-Circuit Operators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760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Common String Methods</a:t>
            </a:r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body" idx="1"/>
          </p:nvPr>
        </p:nvSpPr>
        <p:spPr>
          <a:xfrm>
            <a:off x="380010" y="1481445"/>
            <a:ext cx="8383980" cy="5247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20"/>
              <a:buChar char="•"/>
            </a:pP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charAt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(int index) – Returns a char</a:t>
            </a:r>
            <a:endParaRPr sz="2000" b="1" dirty="0"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000" dirty="0"/>
              <a:t>Returns the character at the specified position in the String. </a:t>
            </a:r>
            <a:endParaRPr sz="2000"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indexOf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(String str) – Returns an int</a:t>
            </a:r>
            <a:endParaRPr sz="2000" b="1" dirty="0"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000" dirty="0"/>
              <a:t>Returns the position of the first occurrence of the specified substring</a:t>
            </a:r>
            <a:endParaRPr sz="2000"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length() – Returns an int</a:t>
            </a:r>
            <a:endParaRPr sz="2000" b="1" dirty="0"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000" dirty="0"/>
              <a:t>Returns the number of characters in the string</a:t>
            </a:r>
            <a:endParaRPr sz="2000"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substring(int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beginIndex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) – Returns a String</a:t>
            </a:r>
            <a:endParaRPr sz="2000" b="1" dirty="0"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000" dirty="0"/>
              <a:t>Returns a substring starting from the given index of the parent String.</a:t>
            </a:r>
            <a:endParaRPr sz="2000"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equals(String str) – Returns a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sz="2000" b="1" dirty="0"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000" dirty="0"/>
              <a:t>Returns whether the two strings have the same sequence of characters.</a:t>
            </a:r>
          </a:p>
          <a:p>
            <a:pPr marL="342900" lvl="0" indent="-34290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intern()</a:t>
            </a:r>
            <a:endParaRPr lang="en-US" sz="2000" b="1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dirty="0"/>
              <a:t>Converts a String Object into the String literal form and adds it to the String pool.</a:t>
            </a:r>
          </a:p>
          <a:p>
            <a:pPr marL="342900" lvl="0" indent="-178435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sz="2590" dirty="0"/>
          </a:p>
        </p:txBody>
      </p:sp>
      <p:sp>
        <p:nvSpPr>
          <p:cNvPr id="248" name="Google Shape;248;p2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43F015-0435-46C4-9637-B46C06547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CC382-8E5A-4DA3-8931-4E6674AC6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73078"/>
            <a:ext cx="8826500" cy="3511809"/>
          </a:xfrm>
        </p:spPr>
        <p:txBody>
          <a:bodyPr/>
          <a:lstStyle/>
          <a:p>
            <a:pPr algn="ctr"/>
            <a:r>
              <a:rPr lang="en-US" sz="4400" b="1" dirty="0"/>
              <a:t>Converting Between Data Types</a:t>
            </a:r>
          </a:p>
        </p:txBody>
      </p:sp>
    </p:spTree>
    <p:extLst>
      <p:ext uri="{BB962C8B-B14F-4D97-AF65-F5344CB8AC3E}">
        <p14:creationId xmlns:p14="http://schemas.microsoft.com/office/powerpoint/2010/main" val="17619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Wrapper Classes</a:t>
            </a:r>
            <a:endParaRPr dirty="0"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Allow you to treat primitives like objects 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Each object created from the following classes wraps a single primitive value of the corresponding type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Byte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/>
              <a:t>Short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/>
              <a:t>Integer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Float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Long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Double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Boolean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Character</a:t>
            </a:r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25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33B0-8B2F-4C6D-BF2F-CAAEA700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Autoboxing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297BA-1639-446E-BE42-86A0D349C7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12482C9E-ECDB-4D4D-91C7-DABB0566AC48}"/>
              </a:ext>
            </a:extLst>
          </p:cNvPr>
          <p:cNvSpPr txBox="1">
            <a:spLocks/>
          </p:cNvSpPr>
          <p:nvPr/>
        </p:nvSpPr>
        <p:spPr>
          <a:xfrm>
            <a:off x="610679" y="1750354"/>
            <a:ext cx="5384260" cy="3920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TestWrapperClasses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 number = 9;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//Declare wrapper class variables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Integer num = number;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Integer num2 = new Integer(9);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Integer num3 = 9;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(num3);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(Object o){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(o);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3A2EB6-68FB-405E-BA66-7AE03337E91B}"/>
              </a:ext>
            </a:extLst>
          </p:cNvPr>
          <p:cNvGrpSpPr/>
          <p:nvPr/>
        </p:nvGrpSpPr>
        <p:grpSpPr>
          <a:xfrm>
            <a:off x="4088296" y="4994503"/>
            <a:ext cx="4675694" cy="876692"/>
            <a:chOff x="3877898" y="4351293"/>
            <a:chExt cx="4675694" cy="87669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4B3138-EE9C-451F-AC10-630EE6EA4F18}"/>
                </a:ext>
              </a:extLst>
            </p:cNvPr>
            <p:cNvSpPr/>
            <p:nvPr/>
          </p:nvSpPr>
          <p:spPr>
            <a:xfrm>
              <a:off x="3877898" y="4351293"/>
              <a:ext cx="4675694" cy="8766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425D83-8087-462E-8F34-A19D604B0350}"/>
                </a:ext>
              </a:extLst>
            </p:cNvPr>
            <p:cNvCxnSpPr/>
            <p:nvPr/>
          </p:nvCxnSpPr>
          <p:spPr>
            <a:xfrm>
              <a:off x="3877898" y="4789639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A1D6D53-46C6-4B0C-9371-432FC8AB6632}"/>
              </a:ext>
            </a:extLst>
          </p:cNvPr>
          <p:cNvSpPr/>
          <p:nvPr/>
        </p:nvSpPr>
        <p:spPr>
          <a:xfrm>
            <a:off x="5526853" y="1472284"/>
            <a:ext cx="3457575" cy="1031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NOTE: This is autoboxing.</a:t>
            </a:r>
          </a:p>
        </p:txBody>
      </p:sp>
    </p:spTree>
    <p:extLst>
      <p:ext uri="{BB962C8B-B14F-4D97-AF65-F5344CB8AC3E}">
        <p14:creationId xmlns:p14="http://schemas.microsoft.com/office/powerpoint/2010/main" val="253726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33B0-8B2F-4C6D-BF2F-CAAEA700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Unboxing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297BA-1639-446E-BE42-86A0D349C7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12482C9E-ECDB-4D4D-91C7-DABB0566AC48}"/>
              </a:ext>
            </a:extLst>
          </p:cNvPr>
          <p:cNvSpPr txBox="1">
            <a:spLocks/>
          </p:cNvSpPr>
          <p:nvPr/>
        </p:nvSpPr>
        <p:spPr>
          <a:xfrm>
            <a:off x="610679" y="1750354"/>
            <a:ext cx="5384260" cy="3920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TestWrapperClasses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Integer number = 9;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 num = number;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 num2 = unbox(number);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(num2);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int unbox(int o){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o;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3A2EB6-68FB-405E-BA66-7AE03337E91B}"/>
              </a:ext>
            </a:extLst>
          </p:cNvPr>
          <p:cNvGrpSpPr/>
          <p:nvPr/>
        </p:nvGrpSpPr>
        <p:grpSpPr>
          <a:xfrm>
            <a:off x="4088296" y="4994503"/>
            <a:ext cx="4675694" cy="1113334"/>
            <a:chOff x="3877898" y="4351293"/>
            <a:chExt cx="4675694" cy="87669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4B3138-EE9C-451F-AC10-630EE6EA4F18}"/>
                </a:ext>
              </a:extLst>
            </p:cNvPr>
            <p:cNvSpPr/>
            <p:nvPr/>
          </p:nvSpPr>
          <p:spPr>
            <a:xfrm>
              <a:off x="3877898" y="4351293"/>
              <a:ext cx="4675694" cy="8766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425D83-8087-462E-8F34-A19D604B0350}"/>
                </a:ext>
              </a:extLst>
            </p:cNvPr>
            <p:cNvCxnSpPr/>
            <p:nvPr/>
          </p:nvCxnSpPr>
          <p:spPr>
            <a:xfrm>
              <a:off x="3877898" y="4698760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A1D6D53-46C6-4B0C-9371-432FC8AB6632}"/>
              </a:ext>
            </a:extLst>
          </p:cNvPr>
          <p:cNvSpPr/>
          <p:nvPr/>
        </p:nvSpPr>
        <p:spPr>
          <a:xfrm>
            <a:off x="5526853" y="1472284"/>
            <a:ext cx="3457575" cy="1031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NOTE: This is unboxing.</a:t>
            </a:r>
          </a:p>
        </p:txBody>
      </p:sp>
    </p:spTree>
    <p:extLst>
      <p:ext uri="{BB962C8B-B14F-4D97-AF65-F5344CB8AC3E}">
        <p14:creationId xmlns:p14="http://schemas.microsoft.com/office/powerpoint/2010/main" val="261919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DDA9-3A1C-4517-AD24-98372032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converting between other variables?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4D086-FC96-4179-810D-B0806FF8D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conversions have to be done explicitly- we have to </a:t>
            </a:r>
            <a:r>
              <a:rPr lang="en-US" i="1" dirty="0"/>
              <a:t>cast</a:t>
            </a:r>
            <a:r>
              <a:rPr lang="en-US" dirty="0"/>
              <a:t> from one type into a variable of another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Technically we only have to be explicit when we are </a:t>
            </a:r>
            <a:r>
              <a:rPr lang="en-US" i="1" dirty="0"/>
              <a:t>down casting –</a:t>
            </a:r>
            <a:r>
              <a:rPr lang="en-US" dirty="0"/>
              <a:t> if we are going up in size or up the inheritance tree we can do it cast implicitly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ADF28-6864-403C-B359-721F96341A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83573741-B404-43AC-8347-06DEDA1EFF2F}"/>
              </a:ext>
            </a:extLst>
          </p:cNvPr>
          <p:cNvSpPr txBox="1">
            <a:spLocks/>
          </p:cNvSpPr>
          <p:nvPr/>
        </p:nvSpPr>
        <p:spPr>
          <a:xfrm>
            <a:off x="1356203" y="3045331"/>
            <a:ext cx="2135142" cy="699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l = 9l;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s = (int)l;</a:t>
            </a:r>
          </a:p>
        </p:txBody>
      </p:sp>
    </p:spTree>
    <p:extLst>
      <p:ext uri="{BB962C8B-B14F-4D97-AF65-F5344CB8AC3E}">
        <p14:creationId xmlns:p14="http://schemas.microsoft.com/office/powerpoint/2010/main" val="144322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43F015-0435-46C4-9637-B46C06547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CC382-8E5A-4DA3-8931-4E6674AC6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73078"/>
            <a:ext cx="8826500" cy="3511809"/>
          </a:xfrm>
        </p:spPr>
        <p:txBody>
          <a:bodyPr/>
          <a:lstStyle/>
          <a:p>
            <a:pPr algn="ctr"/>
            <a:r>
              <a:rPr lang="en-US" sz="4400" b="1" dirty="0"/>
              <a:t>Short-Circuit Operators</a:t>
            </a:r>
          </a:p>
        </p:txBody>
      </p:sp>
    </p:spTree>
    <p:extLst>
      <p:ext uri="{BB962C8B-B14F-4D97-AF65-F5344CB8AC3E}">
        <p14:creationId xmlns:p14="http://schemas.microsoft.com/office/powerpoint/2010/main" val="3768854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85000" lnSpcReduction="10000"/>
          </a:bodyPr>
          <a:lstStyle/>
          <a:p>
            <a:pPr marL="342900" lvl="0" indent="-34290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Math and operations that generate “true” or “false” values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		&amp;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		|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		!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XOR		^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EQUAL		==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 EQUAL	!=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Numerical	&lt;, &gt;, &lt;=, &gt;=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r>
              <a:rPr lang="en-US" kern="1200" dirty="0">
                <a:ln w="0"/>
                <a:solidFill>
                  <a:srgbClr val="F36A2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AND*	&amp;&amp;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r>
              <a:rPr lang="en-US" kern="1200" dirty="0">
                <a:ln w="0"/>
                <a:solidFill>
                  <a:srgbClr val="F36A2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OR*	||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endParaRPr lang="en-US" kern="120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lvl="0" indent="0">
              <a:spcBef>
                <a:spcPct val="20000"/>
              </a:spcBef>
              <a:buClr>
                <a:srgbClr val="F36A25"/>
              </a:buClr>
              <a:buSzTx/>
              <a:buNone/>
            </a:pP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 - “short circuit”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allout: Line with Accent Bar 5">
            <a:extLst>
              <a:ext uri="{FF2B5EF4-FFF2-40B4-BE49-F238E27FC236}">
                <a16:creationId xmlns:a16="http://schemas.microsoft.com/office/drawing/2014/main" id="{5F432F7D-869B-4BFF-AAA1-32D2A0A2CAAB}"/>
              </a:ext>
            </a:extLst>
          </p:cNvPr>
          <p:cNvSpPr/>
          <p:nvPr/>
        </p:nvSpPr>
        <p:spPr>
          <a:xfrm>
            <a:off x="5823248" y="2247362"/>
            <a:ext cx="2608118" cy="1600200"/>
          </a:xfrm>
          <a:prstGeom prst="accentCallout1">
            <a:avLst>
              <a:gd name="adj1" fmla="val 18750"/>
              <a:gd name="adj2" fmla="val -8333"/>
              <a:gd name="adj3" fmla="val 55035"/>
              <a:gd name="adj4" fmla="val -149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OR the other – not both</a:t>
            </a:r>
          </a:p>
          <a:p>
            <a:pPr algn="ctr"/>
            <a:r>
              <a:rPr lang="en-US" dirty="0"/>
              <a:t>(exclusive or) </a:t>
            </a:r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344C-E31E-49A4-8EEA-A2F59DB3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Short-Circuit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08B99-B275-4426-9523-FCD3E5C4F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Normally, the JVM must check both operands to determine result of Boolean operation.</a:t>
            </a:r>
          </a:p>
          <a:p>
            <a:pPr lvl="1"/>
            <a:r>
              <a:rPr lang="en-US" dirty="0"/>
              <a:t>a &amp; b → Check if ‘a’ is true, then check if ‘b’ is true</a:t>
            </a:r>
          </a:p>
          <a:p>
            <a:r>
              <a:rPr lang="en-US" dirty="0"/>
              <a:t>With AND </a:t>
            </a:r>
            <a:r>
              <a:rPr lang="en-US" dirty="0" err="1"/>
              <a:t>and</a:t>
            </a:r>
            <a:r>
              <a:rPr lang="en-US" dirty="0"/>
              <a:t> OR operations, you don’t always need to check both operands</a:t>
            </a:r>
          </a:p>
          <a:p>
            <a:pPr lvl="1"/>
            <a:r>
              <a:rPr lang="en-US" dirty="0"/>
              <a:t>a &amp; b → If ‘a’ is false, the statement can never be true</a:t>
            </a:r>
          </a:p>
          <a:p>
            <a:pPr lvl="1"/>
            <a:r>
              <a:rPr lang="en-US" dirty="0"/>
              <a:t>a | b → If ‘a’ is true, the statement will always be true</a:t>
            </a:r>
          </a:p>
          <a:p>
            <a:r>
              <a:rPr lang="en-US" dirty="0"/>
              <a:t>The short-circuit operators (&amp;&amp;, ||) will avoid checking the second operand if the first is sufficient to determine a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8CF4E-F058-4B0B-934F-F18825EB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4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70D0-B57C-4EFC-810F-27B4C96C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with Evaluating Both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9283A-2A8D-4F76-8688-4017DEC24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179236"/>
          </a:xfrm>
        </p:spPr>
        <p:txBody>
          <a:bodyPr>
            <a:normAutofit/>
          </a:bodyPr>
          <a:lstStyle/>
          <a:p>
            <a:r>
              <a:rPr lang="en-US" dirty="0"/>
              <a:t>With AND </a:t>
            </a:r>
            <a:r>
              <a:rPr lang="en-US" dirty="0" err="1"/>
              <a:t>and</a:t>
            </a:r>
            <a:r>
              <a:rPr lang="en-US" dirty="0"/>
              <a:t> OR operators, you have two operands that return a Boolean value</a:t>
            </a:r>
          </a:p>
          <a:p>
            <a:pPr lvl="1"/>
            <a:r>
              <a:rPr lang="en-US" dirty="0"/>
              <a:t>suppose the second operand is a method call that returns a Boolean value</a:t>
            </a:r>
          </a:p>
          <a:p>
            <a:pPr lvl="1"/>
            <a:r>
              <a:rPr lang="en-US" dirty="0"/>
              <a:t>The method could </a:t>
            </a:r>
            <a:r>
              <a:rPr lang="en-US" b="1" dirty="0"/>
              <a:t>perform some operation on another piece of code</a:t>
            </a:r>
            <a:r>
              <a:rPr lang="en-US" dirty="0"/>
              <a:t> in addition to returning a Boolean value</a:t>
            </a:r>
          </a:p>
          <a:p>
            <a:pPr lvl="1"/>
            <a:r>
              <a:rPr lang="en-US" b="1" dirty="0"/>
              <a:t>Using &amp; or | will evaluate that operand, meaning the method will execute, even if you don’t want it to!</a:t>
            </a:r>
          </a:p>
          <a:p>
            <a:pPr lvl="1"/>
            <a:r>
              <a:rPr lang="en-US" dirty="0"/>
              <a:t>skipping that method call with a </a:t>
            </a:r>
            <a:r>
              <a:rPr lang="en-US" b="1" dirty="0"/>
              <a:t>short-circuit operator </a:t>
            </a:r>
            <a:r>
              <a:rPr lang="en-US" dirty="0"/>
              <a:t>will mean the method will </a:t>
            </a:r>
            <a:r>
              <a:rPr lang="en-US" b="1" dirty="0"/>
              <a:t>not</a:t>
            </a:r>
            <a:r>
              <a:rPr lang="en-US" dirty="0"/>
              <a:t> execute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7E42B-608B-4313-91FB-A5F590F1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59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43F015-0435-46C4-9637-B46C06547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CC382-8E5A-4DA3-8931-4E6674AC6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73078"/>
            <a:ext cx="8826500" cy="3511809"/>
          </a:xfrm>
        </p:spPr>
        <p:txBody>
          <a:bodyPr/>
          <a:lstStyle/>
          <a:p>
            <a:pPr algn="ctr"/>
            <a:r>
              <a:rPr lang="en-US" sz="4400" b="1" dirty="0"/>
              <a:t>Signed Binary</a:t>
            </a:r>
          </a:p>
        </p:txBody>
      </p:sp>
    </p:spTree>
    <p:extLst>
      <p:ext uri="{BB962C8B-B14F-4D97-AF65-F5344CB8AC3E}">
        <p14:creationId xmlns:p14="http://schemas.microsoft.com/office/powerpoint/2010/main" val="73068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B24C-3273-436B-AFE3-94176261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DDA18-BD90-429F-9016-54E7D66E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6213E414-C883-402E-BFDF-261DCEE9F39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9413" y="1481138"/>
            <a:ext cx="8385175" cy="514826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ShortCircuitExample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variable = false;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if(variable &amp;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printAndReturnTrue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(“This won’t print”);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}else{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(“The statement was false.”);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printAndReturnTrue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(“This returns true.”);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true;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EEA319-7BF2-43DF-852E-C85AA8774CBF}"/>
              </a:ext>
            </a:extLst>
          </p:cNvPr>
          <p:cNvGrpSpPr/>
          <p:nvPr/>
        </p:nvGrpSpPr>
        <p:grpSpPr>
          <a:xfrm>
            <a:off x="3696445" y="5274099"/>
            <a:ext cx="4675694" cy="1089613"/>
            <a:chOff x="3537789" y="4054697"/>
            <a:chExt cx="4675694" cy="108961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4A4A53-609F-4CF8-B35A-0E750F8277E9}"/>
                </a:ext>
              </a:extLst>
            </p:cNvPr>
            <p:cNvSpPr/>
            <p:nvPr/>
          </p:nvSpPr>
          <p:spPr>
            <a:xfrm>
              <a:off x="3537789" y="4054697"/>
              <a:ext cx="4675694" cy="10896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This returns true.</a:t>
              </a: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The statement was false.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52DF449-38B6-4D8A-A283-4991A6D3E4DA}"/>
                </a:ext>
              </a:extLst>
            </p:cNvPr>
            <p:cNvCxnSpPr/>
            <p:nvPr/>
          </p:nvCxnSpPr>
          <p:spPr>
            <a:xfrm>
              <a:off x="3537789" y="4493044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421194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B24C-3273-436B-AFE3-94176261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DDA18-BD90-429F-9016-54E7D66E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6213E414-C883-402E-BFDF-261DCEE9F39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9413" y="1481138"/>
            <a:ext cx="8385175" cy="514826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ShortCircuitExample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variable = false;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if(variable &amp;&amp;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printAndReturnTrue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(“This won’t print”);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}else{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(“The statement was false.”);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printAndReturnTrue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(“This returns true.”);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true;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EEA319-7BF2-43DF-852E-C85AA8774CBF}"/>
              </a:ext>
            </a:extLst>
          </p:cNvPr>
          <p:cNvGrpSpPr/>
          <p:nvPr/>
        </p:nvGrpSpPr>
        <p:grpSpPr>
          <a:xfrm>
            <a:off x="3696445" y="5274099"/>
            <a:ext cx="4675694" cy="1089613"/>
            <a:chOff x="3537789" y="4054697"/>
            <a:chExt cx="4675694" cy="108961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4A4A53-609F-4CF8-B35A-0E750F8277E9}"/>
                </a:ext>
              </a:extLst>
            </p:cNvPr>
            <p:cNvSpPr/>
            <p:nvPr/>
          </p:nvSpPr>
          <p:spPr>
            <a:xfrm>
              <a:off x="3537789" y="4054697"/>
              <a:ext cx="4675694" cy="10896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The statement was false.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52DF449-38B6-4D8A-A283-4991A6D3E4DA}"/>
                </a:ext>
              </a:extLst>
            </p:cNvPr>
            <p:cNvCxnSpPr/>
            <p:nvPr/>
          </p:nvCxnSpPr>
          <p:spPr>
            <a:xfrm>
              <a:off x="3537789" y="4493044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40646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0AC3C-94CE-4BCF-9CBC-9FB3C9FC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24108-DE01-4DD1-9C76-64766883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B5171-BFCF-4872-A446-D834C4157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signed binary?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values that can be represented by a signed byte?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primitive data types?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reference variables and how are they different from primitive data types?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wrappers?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casting?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short-circuit operators?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6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CA7D0-DC6E-4F84-80EC-7E923A2B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Binary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AA639-CC14-4E02-9877-7EFD36546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endParaRPr lang="en-US" dirty="0"/>
          </a:p>
          <a:p>
            <a:r>
              <a:rPr lang="en-US" dirty="0"/>
              <a:t>Bytes can store 255 POSITIVE values and a zero (so 256 values total)</a:t>
            </a:r>
          </a:p>
          <a:p>
            <a:r>
              <a:rPr lang="en-US" dirty="0"/>
              <a:t>How do you represent negative numbers with just 1s and 0s?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3BC63-9EF7-4CA3-B552-76874A1150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6CB935-343A-4260-A47B-2487650487B4}"/>
              </a:ext>
            </a:extLst>
          </p:cNvPr>
          <p:cNvSpPr txBox="1"/>
          <p:nvPr/>
        </p:nvSpPr>
        <p:spPr>
          <a:xfrm>
            <a:off x="2515300" y="4724552"/>
            <a:ext cx="9760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D6247-D9A0-4F6B-9E07-C99CA2EB184D}"/>
              </a:ext>
            </a:extLst>
          </p:cNvPr>
          <p:cNvSpPr txBox="1"/>
          <p:nvPr/>
        </p:nvSpPr>
        <p:spPr>
          <a:xfrm>
            <a:off x="5344433" y="4615901"/>
            <a:ext cx="9760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2245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B0D4-D19B-4F5F-A08B-64700899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Twos Complements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D70B6-1885-408A-B9BC-8D3A6259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BA3CED42-F249-445E-A6B1-BA83DA7A2B8B}"/>
              </a:ext>
            </a:extLst>
          </p:cNvPr>
          <p:cNvSpPr txBox="1">
            <a:spLocks/>
          </p:cNvSpPr>
          <p:nvPr/>
        </p:nvSpPr>
        <p:spPr>
          <a:xfrm>
            <a:off x="380010" y="1481446"/>
            <a:ext cx="8383980" cy="524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8000" indent="-457200"/>
            <a:r>
              <a:rPr lang="en-US" b="1" dirty="0"/>
              <a:t>Two’s Complement</a:t>
            </a:r>
            <a:r>
              <a:rPr lang="en-US" dirty="0"/>
              <a:t> is the most common method of representing </a:t>
            </a:r>
            <a:r>
              <a:rPr lang="en-US" b="1" dirty="0"/>
              <a:t>signed</a:t>
            </a:r>
            <a:r>
              <a:rPr lang="en-US" dirty="0"/>
              <a:t> integers</a:t>
            </a:r>
          </a:p>
          <a:p>
            <a:pPr marL="508000" indent="-457200"/>
            <a:r>
              <a:rPr lang="en-US" dirty="0"/>
              <a:t>The leftmost bit represents whether the number is positive or negative</a:t>
            </a:r>
          </a:p>
          <a:p>
            <a:pPr marL="908050" lvl="1" indent="-457200"/>
            <a:r>
              <a:rPr lang="en-US" dirty="0"/>
              <a:t>0 for positive, 1 for negative</a:t>
            </a:r>
          </a:p>
          <a:p>
            <a:pPr marL="508000" indent="-457200"/>
            <a:r>
              <a:rPr lang="en-US" dirty="0"/>
              <a:t>Process of finding the </a:t>
            </a:r>
            <a:r>
              <a:rPr lang="en-US" b="1" dirty="0"/>
              <a:t>compliment</a:t>
            </a:r>
            <a:r>
              <a:rPr lang="en-US" dirty="0"/>
              <a:t> or signed representation of a negative number:</a:t>
            </a:r>
          </a:p>
          <a:p>
            <a:pPr marL="908050" lvl="1" indent="-457200"/>
            <a:r>
              <a:rPr lang="en-US" dirty="0"/>
              <a:t>1. get the positive number</a:t>
            </a:r>
          </a:p>
          <a:p>
            <a:pPr marL="908050" lvl="1" indent="-457200"/>
            <a:r>
              <a:rPr lang="en-US" dirty="0"/>
              <a:t>2. flip all the bits</a:t>
            </a:r>
          </a:p>
          <a:p>
            <a:pPr marL="908050" lvl="1" indent="-457200"/>
            <a:r>
              <a:rPr lang="en-US" dirty="0"/>
              <a:t>3. add 1</a:t>
            </a:r>
          </a:p>
          <a:p>
            <a:pPr marL="5080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8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CCAB2-F112-43C9-BBDB-98E0A743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Two’s Complement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9273ABB-52AC-4895-8E70-63D77887219D}"/>
              </a:ext>
            </a:extLst>
          </p:cNvPr>
          <p:cNvGrpSpPr/>
          <p:nvPr/>
        </p:nvGrpSpPr>
        <p:grpSpPr>
          <a:xfrm>
            <a:off x="669619" y="1315835"/>
            <a:ext cx="7678426" cy="815070"/>
            <a:chOff x="713385" y="2400298"/>
            <a:chExt cx="7678425" cy="7524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5317F3-0B68-453A-8CBB-2CF105BD1BB2}"/>
                </a:ext>
              </a:extLst>
            </p:cNvPr>
            <p:cNvSpPr/>
            <p:nvPr/>
          </p:nvSpPr>
          <p:spPr>
            <a:xfrm>
              <a:off x="713385" y="2400300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3454D9-83CC-4992-BBB2-D55AE990DC16}"/>
                </a:ext>
              </a:extLst>
            </p:cNvPr>
            <p:cNvSpPr/>
            <p:nvPr/>
          </p:nvSpPr>
          <p:spPr>
            <a:xfrm>
              <a:off x="1689697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252180-4BBF-4106-98E0-2515988D7B61}"/>
                </a:ext>
              </a:extLst>
            </p:cNvPr>
            <p:cNvSpPr/>
            <p:nvPr/>
          </p:nvSpPr>
          <p:spPr>
            <a:xfrm>
              <a:off x="2666009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0897FD0-12D0-4350-95BE-1EFDFCF51E2E}"/>
                </a:ext>
              </a:extLst>
            </p:cNvPr>
            <p:cNvSpPr/>
            <p:nvPr/>
          </p:nvSpPr>
          <p:spPr>
            <a:xfrm>
              <a:off x="3642321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5D5D36-7E82-4BEE-A2D5-EEEBB3324097}"/>
                </a:ext>
              </a:extLst>
            </p:cNvPr>
            <p:cNvSpPr/>
            <p:nvPr/>
          </p:nvSpPr>
          <p:spPr>
            <a:xfrm>
              <a:off x="4618633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314DB82-F774-4372-BE8D-F07AC47461C6}"/>
                </a:ext>
              </a:extLst>
            </p:cNvPr>
            <p:cNvSpPr/>
            <p:nvPr/>
          </p:nvSpPr>
          <p:spPr>
            <a:xfrm>
              <a:off x="5599711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9331F01-6943-417C-AA64-5B1BCFD1EE74}"/>
                </a:ext>
              </a:extLst>
            </p:cNvPr>
            <p:cNvSpPr/>
            <p:nvPr/>
          </p:nvSpPr>
          <p:spPr>
            <a:xfrm>
              <a:off x="6580789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8073CE8-23D1-4682-BEB2-5286F6A60A4B}"/>
                </a:ext>
              </a:extLst>
            </p:cNvPr>
            <p:cNvSpPr/>
            <p:nvPr/>
          </p:nvSpPr>
          <p:spPr>
            <a:xfrm>
              <a:off x="7553610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BD80B95-8B3E-42F6-932A-466620032311}"/>
              </a:ext>
            </a:extLst>
          </p:cNvPr>
          <p:cNvSpPr txBox="1"/>
          <p:nvPr/>
        </p:nvSpPr>
        <p:spPr>
          <a:xfrm>
            <a:off x="7692804" y="2084248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3F2434-F022-4254-A051-D19126899351}"/>
              </a:ext>
            </a:extLst>
          </p:cNvPr>
          <p:cNvSpPr txBox="1"/>
          <p:nvPr/>
        </p:nvSpPr>
        <p:spPr>
          <a:xfrm>
            <a:off x="2871691" y="1346934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AEB97C-D161-4FFF-B3F3-233A35F1FB73}"/>
              </a:ext>
            </a:extLst>
          </p:cNvPr>
          <p:cNvSpPr txBox="1"/>
          <p:nvPr/>
        </p:nvSpPr>
        <p:spPr>
          <a:xfrm>
            <a:off x="7794602" y="2570528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en-US" sz="2000" baseline="30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6EE193-C353-40A6-BD7F-C99600D875E9}"/>
              </a:ext>
            </a:extLst>
          </p:cNvPr>
          <p:cNvSpPr txBox="1"/>
          <p:nvPr/>
        </p:nvSpPr>
        <p:spPr>
          <a:xfrm>
            <a:off x="6871950" y="2585888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  <a:endParaRPr lang="en-US" sz="2000" baseline="30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842314-6599-4CEA-A848-CB0E48A35E5C}"/>
              </a:ext>
            </a:extLst>
          </p:cNvPr>
          <p:cNvSpPr txBox="1"/>
          <p:nvPr/>
        </p:nvSpPr>
        <p:spPr>
          <a:xfrm>
            <a:off x="5862300" y="2585888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  <a:endParaRPr lang="en-US" sz="2000" baseline="30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F7B65-7470-4FCA-8E7B-76432E391C41}"/>
              </a:ext>
            </a:extLst>
          </p:cNvPr>
          <p:cNvSpPr txBox="1"/>
          <p:nvPr/>
        </p:nvSpPr>
        <p:spPr>
          <a:xfrm>
            <a:off x="4938798" y="2585888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</a:t>
            </a:r>
            <a:endParaRPr lang="en-US" sz="2000" baseline="30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915CA0-E85C-447F-B16F-9FA4A8D02D02}"/>
              </a:ext>
            </a:extLst>
          </p:cNvPr>
          <p:cNvSpPr txBox="1"/>
          <p:nvPr/>
        </p:nvSpPr>
        <p:spPr>
          <a:xfrm>
            <a:off x="3828296" y="2570528"/>
            <a:ext cx="466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16</a:t>
            </a:r>
            <a:endParaRPr lang="en-US" sz="2000" baseline="30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504847-EF10-48C2-B5E4-A8E13A06A4FA}"/>
              </a:ext>
            </a:extLst>
          </p:cNvPr>
          <p:cNvSpPr txBox="1"/>
          <p:nvPr/>
        </p:nvSpPr>
        <p:spPr>
          <a:xfrm>
            <a:off x="2907993" y="2570528"/>
            <a:ext cx="466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32</a:t>
            </a:r>
            <a:endParaRPr lang="en-US" sz="2000" baseline="30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D9AD98-72B0-4434-9737-61A36422C704}"/>
              </a:ext>
            </a:extLst>
          </p:cNvPr>
          <p:cNvSpPr txBox="1"/>
          <p:nvPr/>
        </p:nvSpPr>
        <p:spPr>
          <a:xfrm>
            <a:off x="1847659" y="2570528"/>
            <a:ext cx="49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64</a:t>
            </a:r>
            <a:endParaRPr lang="en-US" sz="2000" baseline="30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3DB969-35C3-446C-BDD1-15B40E3AF268}"/>
              </a:ext>
            </a:extLst>
          </p:cNvPr>
          <p:cNvSpPr txBox="1"/>
          <p:nvPr/>
        </p:nvSpPr>
        <p:spPr>
          <a:xfrm>
            <a:off x="895247" y="2585888"/>
            <a:ext cx="681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128</a:t>
            </a:r>
            <a:endParaRPr lang="en-US" sz="2000" baseline="30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72D7DD-A120-461B-9B27-46409AC851B9}"/>
              </a:ext>
            </a:extLst>
          </p:cNvPr>
          <p:cNvSpPr txBox="1"/>
          <p:nvPr/>
        </p:nvSpPr>
        <p:spPr>
          <a:xfrm>
            <a:off x="4748298" y="1341103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B2F5CB-67FA-4CBF-BDB3-462434719C65}"/>
              </a:ext>
            </a:extLst>
          </p:cNvPr>
          <p:cNvSpPr txBox="1"/>
          <p:nvPr/>
        </p:nvSpPr>
        <p:spPr>
          <a:xfrm>
            <a:off x="6733999" y="1349567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6A74C4-1E54-46D3-B05C-585B37287CA5}"/>
              </a:ext>
            </a:extLst>
          </p:cNvPr>
          <p:cNvSpPr txBox="1"/>
          <p:nvPr/>
        </p:nvSpPr>
        <p:spPr>
          <a:xfrm>
            <a:off x="5807363" y="1364080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00677F-04A6-4890-9E4D-A51D62C495F9}"/>
              </a:ext>
            </a:extLst>
          </p:cNvPr>
          <p:cNvSpPr txBox="1"/>
          <p:nvPr/>
        </p:nvSpPr>
        <p:spPr>
          <a:xfrm>
            <a:off x="3731050" y="1418377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587D3A-716E-4A3F-A05B-260F2B7C385C}"/>
              </a:ext>
            </a:extLst>
          </p:cNvPr>
          <p:cNvSpPr txBox="1"/>
          <p:nvPr/>
        </p:nvSpPr>
        <p:spPr>
          <a:xfrm>
            <a:off x="7841556" y="1433553"/>
            <a:ext cx="300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D2869E-ED4D-466E-BA72-2FCC6AF6FB46}"/>
              </a:ext>
            </a:extLst>
          </p:cNvPr>
          <p:cNvSpPr txBox="1"/>
          <p:nvPr/>
        </p:nvSpPr>
        <p:spPr>
          <a:xfrm>
            <a:off x="6798697" y="2084248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494E67-85E7-458D-BB09-376F5CC05822}"/>
              </a:ext>
            </a:extLst>
          </p:cNvPr>
          <p:cNvSpPr txBox="1"/>
          <p:nvPr/>
        </p:nvSpPr>
        <p:spPr>
          <a:xfrm>
            <a:off x="4798645" y="2129819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37C3BD-A289-4B6D-AFD1-FF2FEE964DB3}"/>
              </a:ext>
            </a:extLst>
          </p:cNvPr>
          <p:cNvSpPr txBox="1"/>
          <p:nvPr/>
        </p:nvSpPr>
        <p:spPr>
          <a:xfrm>
            <a:off x="3846484" y="2096372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643349-3AD3-407F-9AF1-868ACC651569}"/>
              </a:ext>
            </a:extLst>
          </p:cNvPr>
          <p:cNvSpPr txBox="1"/>
          <p:nvPr/>
        </p:nvSpPr>
        <p:spPr>
          <a:xfrm>
            <a:off x="2797298" y="2129819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F0552B-08C2-41D8-BF71-62C30D6CD7C1}"/>
              </a:ext>
            </a:extLst>
          </p:cNvPr>
          <p:cNvSpPr txBox="1"/>
          <p:nvPr/>
        </p:nvSpPr>
        <p:spPr>
          <a:xfrm>
            <a:off x="1920203" y="2097696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D04A99-4888-4046-A8BF-8E4BA3B2DD43}"/>
              </a:ext>
            </a:extLst>
          </p:cNvPr>
          <p:cNvSpPr txBox="1"/>
          <p:nvPr/>
        </p:nvSpPr>
        <p:spPr>
          <a:xfrm>
            <a:off x="862332" y="2129819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45736B-26A8-4C94-8091-695E32CABFDC}"/>
              </a:ext>
            </a:extLst>
          </p:cNvPr>
          <p:cNvSpPr txBox="1"/>
          <p:nvPr/>
        </p:nvSpPr>
        <p:spPr>
          <a:xfrm>
            <a:off x="5810375" y="2120210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F5CE1E-7ACC-4DBD-BBFC-17239504A58C}"/>
              </a:ext>
            </a:extLst>
          </p:cNvPr>
          <p:cNvSpPr txBox="1"/>
          <p:nvPr/>
        </p:nvSpPr>
        <p:spPr>
          <a:xfrm>
            <a:off x="-826511" y="1618431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925F858-EDEA-4BFF-AB60-6B7C5C180F69}"/>
              </a:ext>
            </a:extLst>
          </p:cNvPr>
          <p:cNvSpPr/>
          <p:nvPr/>
        </p:nvSpPr>
        <p:spPr>
          <a:xfrm>
            <a:off x="667637" y="3389045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691CFAC-D2FF-4306-AE70-0892176654BB}"/>
              </a:ext>
            </a:extLst>
          </p:cNvPr>
          <p:cNvSpPr/>
          <p:nvPr/>
        </p:nvSpPr>
        <p:spPr>
          <a:xfrm>
            <a:off x="1901885" y="3399727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CA41D80-D3F0-489B-8FE6-21C46B0266EA}"/>
              </a:ext>
            </a:extLst>
          </p:cNvPr>
          <p:cNvSpPr/>
          <p:nvPr/>
        </p:nvSpPr>
        <p:spPr>
          <a:xfrm>
            <a:off x="2878197" y="3399727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1B558AA-D4FC-4C8E-B0B0-0C3D122E6924}"/>
              </a:ext>
            </a:extLst>
          </p:cNvPr>
          <p:cNvSpPr/>
          <p:nvPr/>
        </p:nvSpPr>
        <p:spPr>
          <a:xfrm>
            <a:off x="3854509" y="3399727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C9137A2-0BA9-4B82-B048-773883627A4D}"/>
              </a:ext>
            </a:extLst>
          </p:cNvPr>
          <p:cNvSpPr/>
          <p:nvPr/>
        </p:nvSpPr>
        <p:spPr>
          <a:xfrm>
            <a:off x="4830822" y="3399727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D0E6463-89CC-47B1-BCF6-E4D8C7E9CFEB}"/>
              </a:ext>
            </a:extLst>
          </p:cNvPr>
          <p:cNvSpPr/>
          <p:nvPr/>
        </p:nvSpPr>
        <p:spPr>
          <a:xfrm>
            <a:off x="5811900" y="3399727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871A54F-F826-4114-88DD-896EDE8DAC78}"/>
              </a:ext>
            </a:extLst>
          </p:cNvPr>
          <p:cNvSpPr/>
          <p:nvPr/>
        </p:nvSpPr>
        <p:spPr>
          <a:xfrm>
            <a:off x="6792978" y="3399727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283861A-B489-4B14-BDE2-10BA8DBFD9EE}"/>
              </a:ext>
            </a:extLst>
          </p:cNvPr>
          <p:cNvSpPr/>
          <p:nvPr/>
        </p:nvSpPr>
        <p:spPr>
          <a:xfrm>
            <a:off x="7765799" y="3399727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C3BA8EF-AFA7-4020-A630-5FA4D28734DD}"/>
              </a:ext>
            </a:extLst>
          </p:cNvPr>
          <p:cNvSpPr txBox="1"/>
          <p:nvPr/>
        </p:nvSpPr>
        <p:spPr>
          <a:xfrm>
            <a:off x="930142" y="3473654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BEFB03D-4126-460F-B479-FA9D459A90F8}"/>
              </a:ext>
            </a:extLst>
          </p:cNvPr>
          <p:cNvSpPr txBox="1"/>
          <p:nvPr/>
        </p:nvSpPr>
        <p:spPr>
          <a:xfrm>
            <a:off x="2235258" y="3380596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02C8D78-7017-463C-A1B5-9E44C38032AF}"/>
              </a:ext>
            </a:extLst>
          </p:cNvPr>
          <p:cNvSpPr txBox="1"/>
          <p:nvPr/>
        </p:nvSpPr>
        <p:spPr>
          <a:xfrm>
            <a:off x="6994224" y="3436432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079AB5B-52C4-4098-859C-AA1A32A87D76}"/>
              </a:ext>
            </a:extLst>
          </p:cNvPr>
          <p:cNvSpPr txBox="1"/>
          <p:nvPr/>
        </p:nvSpPr>
        <p:spPr>
          <a:xfrm>
            <a:off x="3052395" y="3457154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261B1F8-69FF-4DA5-BC97-418F24A21DD4}"/>
              </a:ext>
            </a:extLst>
          </p:cNvPr>
          <p:cNvSpPr txBox="1"/>
          <p:nvPr/>
        </p:nvSpPr>
        <p:spPr>
          <a:xfrm>
            <a:off x="5087550" y="3429000"/>
            <a:ext cx="300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7AEA312-7B91-43CC-8636-4781F8C67903}"/>
              </a:ext>
            </a:extLst>
          </p:cNvPr>
          <p:cNvSpPr txBox="1"/>
          <p:nvPr/>
        </p:nvSpPr>
        <p:spPr>
          <a:xfrm>
            <a:off x="4055586" y="3522460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8300C07-1F94-4AE5-9847-984EE9460710}"/>
              </a:ext>
            </a:extLst>
          </p:cNvPr>
          <p:cNvSpPr txBox="1"/>
          <p:nvPr/>
        </p:nvSpPr>
        <p:spPr>
          <a:xfrm>
            <a:off x="6049248" y="3406665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31EE61B-C495-4026-A1AD-98CB45A2CA6C}"/>
              </a:ext>
            </a:extLst>
          </p:cNvPr>
          <p:cNvSpPr txBox="1"/>
          <p:nvPr/>
        </p:nvSpPr>
        <p:spPr>
          <a:xfrm>
            <a:off x="-1009113" y="5239569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-42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64475AE-F075-4BAB-9ACF-38E0F6B1FDBB}"/>
              </a:ext>
            </a:extLst>
          </p:cNvPr>
          <p:cNvSpPr txBox="1"/>
          <p:nvPr/>
        </p:nvSpPr>
        <p:spPr>
          <a:xfrm>
            <a:off x="1869884" y="1376897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0393AD5-217F-4BDA-AF1F-7C940895CE35}"/>
              </a:ext>
            </a:extLst>
          </p:cNvPr>
          <p:cNvSpPr txBox="1"/>
          <p:nvPr/>
        </p:nvSpPr>
        <p:spPr>
          <a:xfrm>
            <a:off x="888508" y="1449999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03FFEB6-1FE3-4A1B-AAEE-FB492A7DF967}"/>
              </a:ext>
            </a:extLst>
          </p:cNvPr>
          <p:cNvSpPr txBox="1"/>
          <p:nvPr/>
        </p:nvSpPr>
        <p:spPr>
          <a:xfrm>
            <a:off x="7944491" y="3380596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89514A-58ED-44D4-ABA1-B525B0720E3A}"/>
              </a:ext>
            </a:extLst>
          </p:cNvPr>
          <p:cNvCxnSpPr/>
          <p:nvPr/>
        </p:nvCxnSpPr>
        <p:spPr>
          <a:xfrm>
            <a:off x="-195209" y="1756881"/>
            <a:ext cx="472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97D377E-4100-40FF-87C2-E86EFFF134AB}"/>
              </a:ext>
            </a:extLst>
          </p:cNvPr>
          <p:cNvCxnSpPr/>
          <p:nvPr/>
        </p:nvCxnSpPr>
        <p:spPr>
          <a:xfrm>
            <a:off x="-320211" y="5373757"/>
            <a:ext cx="472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F3B2209-6398-4477-95CD-0E77D4CEEAD8}"/>
              </a:ext>
            </a:extLst>
          </p:cNvPr>
          <p:cNvSpPr/>
          <p:nvPr/>
        </p:nvSpPr>
        <p:spPr>
          <a:xfrm>
            <a:off x="689072" y="4875381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B4BD108-E0AA-4550-A4CC-81F10DE8948A}"/>
              </a:ext>
            </a:extLst>
          </p:cNvPr>
          <p:cNvSpPr/>
          <p:nvPr/>
        </p:nvSpPr>
        <p:spPr>
          <a:xfrm>
            <a:off x="1851977" y="4875381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EC7CDF3-31A6-4463-A22A-69AF7B199BFD}"/>
              </a:ext>
            </a:extLst>
          </p:cNvPr>
          <p:cNvSpPr/>
          <p:nvPr/>
        </p:nvSpPr>
        <p:spPr>
          <a:xfrm>
            <a:off x="2828289" y="4875381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3A5BFEC-3274-4281-AF8B-D799398279B8}"/>
              </a:ext>
            </a:extLst>
          </p:cNvPr>
          <p:cNvSpPr/>
          <p:nvPr/>
        </p:nvSpPr>
        <p:spPr>
          <a:xfrm>
            <a:off x="3804601" y="4875381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B99ECB9-555D-492F-BCFE-FB59C690F81F}"/>
              </a:ext>
            </a:extLst>
          </p:cNvPr>
          <p:cNvSpPr/>
          <p:nvPr/>
        </p:nvSpPr>
        <p:spPr>
          <a:xfrm>
            <a:off x="4780914" y="4875381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01E3892-C069-43E6-937F-3128C0F4163F}"/>
              </a:ext>
            </a:extLst>
          </p:cNvPr>
          <p:cNvSpPr/>
          <p:nvPr/>
        </p:nvSpPr>
        <p:spPr>
          <a:xfrm>
            <a:off x="5761992" y="4875381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902494D-8DB4-4113-B861-579DA752CCA7}"/>
              </a:ext>
            </a:extLst>
          </p:cNvPr>
          <p:cNvSpPr/>
          <p:nvPr/>
        </p:nvSpPr>
        <p:spPr>
          <a:xfrm>
            <a:off x="6743070" y="4875381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AA6C38A-FAB8-431D-B4AD-72E406822AED}"/>
              </a:ext>
            </a:extLst>
          </p:cNvPr>
          <p:cNvSpPr/>
          <p:nvPr/>
        </p:nvSpPr>
        <p:spPr>
          <a:xfrm>
            <a:off x="7777575" y="4852576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BFD3170-D69C-4757-BE42-EE7B0E5EFBBF}"/>
              </a:ext>
            </a:extLst>
          </p:cNvPr>
          <p:cNvSpPr txBox="1"/>
          <p:nvPr/>
        </p:nvSpPr>
        <p:spPr>
          <a:xfrm>
            <a:off x="4017655" y="4885626"/>
            <a:ext cx="420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6CAAAFE-0DD0-42B0-AC9E-18AC03CA2795}"/>
              </a:ext>
            </a:extLst>
          </p:cNvPr>
          <p:cNvSpPr txBox="1"/>
          <p:nvPr/>
        </p:nvSpPr>
        <p:spPr>
          <a:xfrm>
            <a:off x="960362" y="4906167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D506A0D-0AB0-4752-AC19-AD9403F23D01}"/>
              </a:ext>
            </a:extLst>
          </p:cNvPr>
          <p:cNvSpPr txBox="1"/>
          <p:nvPr/>
        </p:nvSpPr>
        <p:spPr>
          <a:xfrm>
            <a:off x="5157511" y="4875381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83227DA-3114-48BF-A836-0C5536CD1DDF}"/>
              </a:ext>
            </a:extLst>
          </p:cNvPr>
          <p:cNvSpPr txBox="1"/>
          <p:nvPr/>
        </p:nvSpPr>
        <p:spPr>
          <a:xfrm>
            <a:off x="7951114" y="4879713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B5B9BA7-28E3-455E-B653-29112149C9E4}"/>
              </a:ext>
            </a:extLst>
          </p:cNvPr>
          <p:cNvSpPr txBox="1"/>
          <p:nvPr/>
        </p:nvSpPr>
        <p:spPr>
          <a:xfrm>
            <a:off x="2965436" y="5003082"/>
            <a:ext cx="300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17B56B0-55C4-49A8-88F1-43A999F44EAC}"/>
              </a:ext>
            </a:extLst>
          </p:cNvPr>
          <p:cNvSpPr txBox="1"/>
          <p:nvPr/>
        </p:nvSpPr>
        <p:spPr>
          <a:xfrm>
            <a:off x="6959989" y="4922345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C860481-B21F-403F-8835-3DA6010DF42D}"/>
              </a:ext>
            </a:extLst>
          </p:cNvPr>
          <p:cNvSpPr txBox="1"/>
          <p:nvPr/>
        </p:nvSpPr>
        <p:spPr>
          <a:xfrm>
            <a:off x="6068432" y="4865041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1F31150-A000-41A3-975A-5096A0F8CE01}"/>
              </a:ext>
            </a:extLst>
          </p:cNvPr>
          <p:cNvSpPr txBox="1"/>
          <p:nvPr/>
        </p:nvSpPr>
        <p:spPr>
          <a:xfrm>
            <a:off x="2198944" y="4834279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2C75B35-FE99-406E-92CD-CD6CFD366EF6}"/>
              </a:ext>
            </a:extLst>
          </p:cNvPr>
          <p:cNvSpPr txBox="1"/>
          <p:nvPr/>
        </p:nvSpPr>
        <p:spPr>
          <a:xfrm>
            <a:off x="9307645" y="3534484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flip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27BE4E3-1CCA-428A-8391-722812915201}"/>
              </a:ext>
            </a:extLst>
          </p:cNvPr>
          <p:cNvSpPr txBox="1"/>
          <p:nvPr/>
        </p:nvSpPr>
        <p:spPr>
          <a:xfrm>
            <a:off x="9349781" y="4973647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Add 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36779C8-514E-4221-A59A-0CCA109BA6CC}"/>
              </a:ext>
            </a:extLst>
          </p:cNvPr>
          <p:cNvSpPr txBox="1"/>
          <p:nvPr/>
        </p:nvSpPr>
        <p:spPr>
          <a:xfrm>
            <a:off x="1807134" y="6257380"/>
            <a:ext cx="56713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https://www.exploringbinary.com/twos-complement-converter/</a:t>
            </a:r>
          </a:p>
        </p:txBody>
      </p:sp>
    </p:spTree>
    <p:extLst>
      <p:ext uri="{BB962C8B-B14F-4D97-AF65-F5344CB8AC3E}">
        <p14:creationId xmlns:p14="http://schemas.microsoft.com/office/powerpoint/2010/main" val="338363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C508-5A53-4EEE-83FD-741DFF90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of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802E9-2145-4961-B271-2E7AF24D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b="1" smtClean="0"/>
              <a:pPr/>
              <a:t>6</a:t>
            </a:fld>
            <a:endParaRPr lang="en-US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C52C095-D42C-43C5-B989-8F91C39ABF39}"/>
              </a:ext>
            </a:extLst>
          </p:cNvPr>
          <p:cNvSpPr/>
          <p:nvPr/>
        </p:nvSpPr>
        <p:spPr>
          <a:xfrm>
            <a:off x="67311" y="1675581"/>
            <a:ext cx="9028081" cy="23597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61359E6C-7DD6-4180-91AC-3DAEF5A2CF0B}"/>
              </a:ext>
            </a:extLst>
          </p:cNvPr>
          <p:cNvSpPr/>
          <p:nvPr/>
        </p:nvSpPr>
        <p:spPr>
          <a:xfrm>
            <a:off x="42208" y="4448645"/>
            <a:ext cx="9028081" cy="23597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E1914F9-CC55-4DED-B92D-D875777EABD4}"/>
              </a:ext>
            </a:extLst>
          </p:cNvPr>
          <p:cNvSpPr txBox="1"/>
          <p:nvPr/>
        </p:nvSpPr>
        <p:spPr>
          <a:xfrm>
            <a:off x="6876086" y="2498167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074A3CD-643B-451F-AC24-2EA847CBA7A5}"/>
              </a:ext>
            </a:extLst>
          </p:cNvPr>
          <p:cNvSpPr txBox="1"/>
          <p:nvPr/>
        </p:nvSpPr>
        <p:spPr>
          <a:xfrm>
            <a:off x="6387290" y="249080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D9BD52-B318-469F-A096-F5E8CB218BAD}"/>
              </a:ext>
            </a:extLst>
          </p:cNvPr>
          <p:cNvSpPr txBox="1"/>
          <p:nvPr/>
        </p:nvSpPr>
        <p:spPr>
          <a:xfrm>
            <a:off x="5896316" y="2487483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8E79BAC-E446-411C-93B3-8C5A3E7B8AE3}"/>
              </a:ext>
            </a:extLst>
          </p:cNvPr>
          <p:cNvSpPr txBox="1"/>
          <p:nvPr/>
        </p:nvSpPr>
        <p:spPr>
          <a:xfrm>
            <a:off x="5418690" y="2501801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8026F2C-ADCC-4865-ADD0-43554AB0922C}"/>
              </a:ext>
            </a:extLst>
          </p:cNvPr>
          <p:cNvSpPr txBox="1"/>
          <p:nvPr/>
        </p:nvSpPr>
        <p:spPr>
          <a:xfrm>
            <a:off x="4865724" y="2505697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5CEA02F-0004-4573-ADC0-69079707BC40}"/>
              </a:ext>
            </a:extLst>
          </p:cNvPr>
          <p:cNvSpPr txBox="1"/>
          <p:nvPr/>
        </p:nvSpPr>
        <p:spPr>
          <a:xfrm>
            <a:off x="4420926" y="2495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7DD5415-B6FB-4DCD-AB91-0A19BE409630}"/>
              </a:ext>
            </a:extLst>
          </p:cNvPr>
          <p:cNvSpPr txBox="1"/>
          <p:nvPr/>
        </p:nvSpPr>
        <p:spPr>
          <a:xfrm>
            <a:off x="3923677" y="249381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64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CFCE82E-BA41-49CF-84BE-320C275FC95C}"/>
              </a:ext>
            </a:extLst>
          </p:cNvPr>
          <p:cNvSpPr txBox="1"/>
          <p:nvPr/>
        </p:nvSpPr>
        <p:spPr>
          <a:xfrm>
            <a:off x="3387118" y="2505936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128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CC4DB65-1B30-4785-81B2-6177600F445C}"/>
              </a:ext>
            </a:extLst>
          </p:cNvPr>
          <p:cNvSpPr txBox="1"/>
          <p:nvPr/>
        </p:nvSpPr>
        <p:spPr>
          <a:xfrm>
            <a:off x="214756" y="1336205"/>
            <a:ext cx="1872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UNSIGNED BINARY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F9ED284-713A-47CA-BF97-B9C8E31E2703}"/>
              </a:ext>
            </a:extLst>
          </p:cNvPr>
          <p:cNvSpPr txBox="1"/>
          <p:nvPr/>
        </p:nvSpPr>
        <p:spPr>
          <a:xfrm>
            <a:off x="214756" y="4110090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SIGNED BINARY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2DD37B8-17F6-4B03-9D30-1DB68AD40C45}"/>
              </a:ext>
            </a:extLst>
          </p:cNvPr>
          <p:cNvSpPr/>
          <p:nvPr/>
        </p:nvSpPr>
        <p:spPr>
          <a:xfrm>
            <a:off x="3392482" y="2016582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8916A70-CBE9-4B0B-858A-EE48540130F3}"/>
              </a:ext>
            </a:extLst>
          </p:cNvPr>
          <p:cNvSpPr/>
          <p:nvPr/>
        </p:nvSpPr>
        <p:spPr>
          <a:xfrm>
            <a:off x="3874676" y="2014016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8802BF4-DF5B-4373-9EEB-E900840243E3}"/>
              </a:ext>
            </a:extLst>
          </p:cNvPr>
          <p:cNvSpPr/>
          <p:nvPr/>
        </p:nvSpPr>
        <p:spPr>
          <a:xfrm>
            <a:off x="4362832" y="2014016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8B63672-A33F-47D4-91FF-32C6EDEE0AB8}"/>
              </a:ext>
            </a:extLst>
          </p:cNvPr>
          <p:cNvSpPr/>
          <p:nvPr/>
        </p:nvSpPr>
        <p:spPr>
          <a:xfrm>
            <a:off x="4850988" y="2014016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359CC5C-08E9-4CC8-8B85-CBE0AC4C6DFF}"/>
              </a:ext>
            </a:extLst>
          </p:cNvPr>
          <p:cNvSpPr/>
          <p:nvPr/>
        </p:nvSpPr>
        <p:spPr>
          <a:xfrm>
            <a:off x="5339144" y="2014016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45CC9C0-0129-40BD-A33E-4287FF591236}"/>
              </a:ext>
            </a:extLst>
          </p:cNvPr>
          <p:cNvSpPr/>
          <p:nvPr/>
        </p:nvSpPr>
        <p:spPr>
          <a:xfrm>
            <a:off x="5829683" y="2014016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75D5736-A9CA-4462-83F3-958ED7FC93F2}"/>
              </a:ext>
            </a:extLst>
          </p:cNvPr>
          <p:cNvSpPr/>
          <p:nvPr/>
        </p:nvSpPr>
        <p:spPr>
          <a:xfrm>
            <a:off x="6320222" y="2014016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A18E8AF-EFE7-487F-AAF7-615901F6225E}"/>
              </a:ext>
            </a:extLst>
          </p:cNvPr>
          <p:cNvSpPr/>
          <p:nvPr/>
        </p:nvSpPr>
        <p:spPr>
          <a:xfrm>
            <a:off x="6806633" y="2014016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38AFC1B-1F83-4F54-B467-2B9EFDFE4150}"/>
              </a:ext>
            </a:extLst>
          </p:cNvPr>
          <p:cNvSpPr txBox="1"/>
          <p:nvPr/>
        </p:nvSpPr>
        <p:spPr>
          <a:xfrm>
            <a:off x="3427953" y="2045230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C85D4E3-116A-4340-88E6-4AD2CE414A58}"/>
              </a:ext>
            </a:extLst>
          </p:cNvPr>
          <p:cNvSpPr txBox="1"/>
          <p:nvPr/>
        </p:nvSpPr>
        <p:spPr>
          <a:xfrm>
            <a:off x="3940240" y="2029404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2828A93-FBD5-46D3-AAA8-40C9F34CA3EA}"/>
              </a:ext>
            </a:extLst>
          </p:cNvPr>
          <p:cNvSpPr txBox="1"/>
          <p:nvPr/>
        </p:nvSpPr>
        <p:spPr>
          <a:xfrm>
            <a:off x="4423529" y="2044793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1C319BD-2B40-4BFA-B938-ADD2C07FEF7D}"/>
              </a:ext>
            </a:extLst>
          </p:cNvPr>
          <p:cNvSpPr txBox="1"/>
          <p:nvPr/>
        </p:nvSpPr>
        <p:spPr>
          <a:xfrm>
            <a:off x="4914068" y="2014016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6B73BBA-36AE-481E-89FB-2DF6F9E998C7}"/>
              </a:ext>
            </a:extLst>
          </p:cNvPr>
          <p:cNvSpPr txBox="1"/>
          <p:nvPr/>
        </p:nvSpPr>
        <p:spPr>
          <a:xfrm>
            <a:off x="5411221" y="2036148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0AC8688-26C7-4F10-B8AB-387747070A7A}"/>
              </a:ext>
            </a:extLst>
          </p:cNvPr>
          <p:cNvSpPr txBox="1"/>
          <p:nvPr/>
        </p:nvSpPr>
        <p:spPr>
          <a:xfrm>
            <a:off x="5886233" y="2026523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E956F3E-C521-4BF4-B69D-53805FC0D849}"/>
              </a:ext>
            </a:extLst>
          </p:cNvPr>
          <p:cNvSpPr txBox="1"/>
          <p:nvPr/>
        </p:nvSpPr>
        <p:spPr>
          <a:xfrm>
            <a:off x="6369344" y="2010263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8762C9C-24A4-4990-823E-11E702C14039}"/>
              </a:ext>
            </a:extLst>
          </p:cNvPr>
          <p:cNvSpPr txBox="1"/>
          <p:nvPr/>
        </p:nvSpPr>
        <p:spPr>
          <a:xfrm>
            <a:off x="6867330" y="2010263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30010A7-F3F4-44F8-AA94-C817641D2FF7}"/>
              </a:ext>
            </a:extLst>
          </p:cNvPr>
          <p:cNvSpPr/>
          <p:nvPr/>
        </p:nvSpPr>
        <p:spPr>
          <a:xfrm>
            <a:off x="371258" y="2010263"/>
            <a:ext cx="2774044" cy="16034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All place values are positive, so leftmost bit can be used as usual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The range of values you can represent are 0-255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66516A-23A2-4738-9E0E-CDA7C9A12A03}"/>
              </a:ext>
            </a:extLst>
          </p:cNvPr>
          <p:cNvSpPr txBox="1"/>
          <p:nvPr/>
        </p:nvSpPr>
        <p:spPr>
          <a:xfrm>
            <a:off x="7152231" y="2429775"/>
            <a:ext cx="212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= 255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3CA23D3-EE9D-45FF-A182-6C1CAAB79105}"/>
              </a:ext>
            </a:extLst>
          </p:cNvPr>
          <p:cNvSpPr/>
          <p:nvPr/>
        </p:nvSpPr>
        <p:spPr>
          <a:xfrm>
            <a:off x="3392482" y="3203952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1CFE536-D0A7-45E9-9156-26DF3ECDC6E9}"/>
              </a:ext>
            </a:extLst>
          </p:cNvPr>
          <p:cNvSpPr/>
          <p:nvPr/>
        </p:nvSpPr>
        <p:spPr>
          <a:xfrm>
            <a:off x="3874676" y="3213557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58BB222-A921-48D5-BC9B-E5D6DAC777BF}"/>
              </a:ext>
            </a:extLst>
          </p:cNvPr>
          <p:cNvSpPr/>
          <p:nvPr/>
        </p:nvSpPr>
        <p:spPr>
          <a:xfrm>
            <a:off x="4362832" y="3213557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0180264-0C46-4529-9BFD-15AD7367918F}"/>
              </a:ext>
            </a:extLst>
          </p:cNvPr>
          <p:cNvSpPr/>
          <p:nvPr/>
        </p:nvSpPr>
        <p:spPr>
          <a:xfrm>
            <a:off x="4850988" y="3213557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EE8D12E-4D05-4954-A606-F5F1FB23C25A}"/>
              </a:ext>
            </a:extLst>
          </p:cNvPr>
          <p:cNvSpPr/>
          <p:nvPr/>
        </p:nvSpPr>
        <p:spPr>
          <a:xfrm>
            <a:off x="5339144" y="3213557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C9D0788-9CDC-443E-8BBF-349D766E1045}"/>
              </a:ext>
            </a:extLst>
          </p:cNvPr>
          <p:cNvSpPr/>
          <p:nvPr/>
        </p:nvSpPr>
        <p:spPr>
          <a:xfrm>
            <a:off x="5829683" y="3213557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4412037-8F7F-4D78-AF06-480D09ADADD7}"/>
              </a:ext>
            </a:extLst>
          </p:cNvPr>
          <p:cNvSpPr/>
          <p:nvPr/>
        </p:nvSpPr>
        <p:spPr>
          <a:xfrm>
            <a:off x="6320222" y="3213557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9C07F89-815B-4AEA-B1FD-3D031FADB659}"/>
              </a:ext>
            </a:extLst>
          </p:cNvPr>
          <p:cNvSpPr/>
          <p:nvPr/>
        </p:nvSpPr>
        <p:spPr>
          <a:xfrm>
            <a:off x="6806633" y="3213557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8647571-6419-4890-8C30-0EF258E6F4D5}"/>
              </a:ext>
            </a:extLst>
          </p:cNvPr>
          <p:cNvSpPr txBox="1"/>
          <p:nvPr/>
        </p:nvSpPr>
        <p:spPr>
          <a:xfrm>
            <a:off x="3427953" y="3232600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33263F0-23BE-4470-91A9-B0514B80FE64}"/>
              </a:ext>
            </a:extLst>
          </p:cNvPr>
          <p:cNvSpPr txBox="1"/>
          <p:nvPr/>
        </p:nvSpPr>
        <p:spPr>
          <a:xfrm>
            <a:off x="3940240" y="3228945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F26B8D3-FBF1-48E7-BC31-C36385ABE873}"/>
              </a:ext>
            </a:extLst>
          </p:cNvPr>
          <p:cNvSpPr txBox="1"/>
          <p:nvPr/>
        </p:nvSpPr>
        <p:spPr>
          <a:xfrm>
            <a:off x="4423529" y="3244334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B3F53CC-2C93-4696-8E89-69ED345B7894}"/>
              </a:ext>
            </a:extLst>
          </p:cNvPr>
          <p:cNvSpPr txBox="1"/>
          <p:nvPr/>
        </p:nvSpPr>
        <p:spPr>
          <a:xfrm>
            <a:off x="4914068" y="3213557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A696D03-C7BB-46A0-BC6B-3E2EE11AB932}"/>
              </a:ext>
            </a:extLst>
          </p:cNvPr>
          <p:cNvSpPr txBox="1"/>
          <p:nvPr/>
        </p:nvSpPr>
        <p:spPr>
          <a:xfrm>
            <a:off x="5411221" y="3235689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D62246E-C01A-4808-9D40-350AD3ACBF64}"/>
              </a:ext>
            </a:extLst>
          </p:cNvPr>
          <p:cNvSpPr txBox="1"/>
          <p:nvPr/>
        </p:nvSpPr>
        <p:spPr>
          <a:xfrm>
            <a:off x="5886233" y="3226064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12246AD-CB74-4282-9700-B5E84C16B74D}"/>
              </a:ext>
            </a:extLst>
          </p:cNvPr>
          <p:cNvSpPr txBox="1"/>
          <p:nvPr/>
        </p:nvSpPr>
        <p:spPr>
          <a:xfrm>
            <a:off x="6369344" y="3209804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9D73698-6A7C-4CD3-9E90-3663B4C3199A}"/>
              </a:ext>
            </a:extLst>
          </p:cNvPr>
          <p:cNvSpPr txBox="1"/>
          <p:nvPr/>
        </p:nvSpPr>
        <p:spPr>
          <a:xfrm>
            <a:off x="6854859" y="3226064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0BA2C74-6CC5-425C-AEC7-37ED11736D48}"/>
              </a:ext>
            </a:extLst>
          </p:cNvPr>
          <p:cNvSpPr txBox="1"/>
          <p:nvPr/>
        </p:nvSpPr>
        <p:spPr>
          <a:xfrm>
            <a:off x="7185550" y="3244334"/>
            <a:ext cx="212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= 128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2B7E484-1D95-4904-8513-DE97846817C1}"/>
              </a:ext>
            </a:extLst>
          </p:cNvPr>
          <p:cNvSpPr/>
          <p:nvPr/>
        </p:nvSpPr>
        <p:spPr>
          <a:xfrm>
            <a:off x="278124" y="4682067"/>
            <a:ext cx="2774044" cy="177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The leftmost bit represents either positive or negative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The range of values you can represent are -128 to 127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3356ED-5324-44CC-B6BB-5C4DBC274FA3}"/>
              </a:ext>
            </a:extLst>
          </p:cNvPr>
          <p:cNvSpPr/>
          <p:nvPr/>
        </p:nvSpPr>
        <p:spPr>
          <a:xfrm>
            <a:off x="3268992" y="4851683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6A9E09-4D93-427A-BC43-12CB549E6C24}"/>
              </a:ext>
            </a:extLst>
          </p:cNvPr>
          <p:cNvSpPr/>
          <p:nvPr/>
        </p:nvSpPr>
        <p:spPr>
          <a:xfrm>
            <a:off x="4015298" y="4860328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276513-9839-4ACC-B1B5-4A8136313744}"/>
              </a:ext>
            </a:extLst>
          </p:cNvPr>
          <p:cNvSpPr/>
          <p:nvPr/>
        </p:nvSpPr>
        <p:spPr>
          <a:xfrm>
            <a:off x="4503454" y="4860328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666929-03D5-460E-A0BA-AC39AB3B2469}"/>
              </a:ext>
            </a:extLst>
          </p:cNvPr>
          <p:cNvSpPr/>
          <p:nvPr/>
        </p:nvSpPr>
        <p:spPr>
          <a:xfrm>
            <a:off x="4991610" y="4860328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681B00-ABB2-404C-BB49-680602E9BF78}"/>
              </a:ext>
            </a:extLst>
          </p:cNvPr>
          <p:cNvSpPr/>
          <p:nvPr/>
        </p:nvSpPr>
        <p:spPr>
          <a:xfrm>
            <a:off x="5479766" y="4860328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6A8E08-3832-497E-AD20-BE499C5CFDF4}"/>
              </a:ext>
            </a:extLst>
          </p:cNvPr>
          <p:cNvSpPr/>
          <p:nvPr/>
        </p:nvSpPr>
        <p:spPr>
          <a:xfrm>
            <a:off x="5970305" y="4860328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2D3D4F-BE04-4297-B4DB-B746F8355955}"/>
              </a:ext>
            </a:extLst>
          </p:cNvPr>
          <p:cNvSpPr/>
          <p:nvPr/>
        </p:nvSpPr>
        <p:spPr>
          <a:xfrm>
            <a:off x="6460844" y="4860328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A094F8-6B6E-401C-8DA0-8E41180105CA}"/>
              </a:ext>
            </a:extLst>
          </p:cNvPr>
          <p:cNvSpPr/>
          <p:nvPr/>
        </p:nvSpPr>
        <p:spPr>
          <a:xfrm>
            <a:off x="6947255" y="4860328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6CA1D6-DB03-4E09-A8D2-1F03EF735256}"/>
              </a:ext>
            </a:extLst>
          </p:cNvPr>
          <p:cNvSpPr txBox="1"/>
          <p:nvPr/>
        </p:nvSpPr>
        <p:spPr>
          <a:xfrm>
            <a:off x="3304463" y="4880331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534898-32F1-47CB-80FB-9B66B7A14A03}"/>
              </a:ext>
            </a:extLst>
          </p:cNvPr>
          <p:cNvSpPr txBox="1"/>
          <p:nvPr/>
        </p:nvSpPr>
        <p:spPr>
          <a:xfrm>
            <a:off x="4080862" y="4875716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281619-D3C1-46B2-B0D5-953CCCD47F34}"/>
              </a:ext>
            </a:extLst>
          </p:cNvPr>
          <p:cNvSpPr txBox="1"/>
          <p:nvPr/>
        </p:nvSpPr>
        <p:spPr>
          <a:xfrm>
            <a:off x="4564151" y="4891105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A52BE4-9B1C-46BC-9510-478D330A893F}"/>
              </a:ext>
            </a:extLst>
          </p:cNvPr>
          <p:cNvSpPr txBox="1"/>
          <p:nvPr/>
        </p:nvSpPr>
        <p:spPr>
          <a:xfrm>
            <a:off x="5054690" y="4860328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367C20-FDB5-458B-A94A-EC5153D82BAF}"/>
              </a:ext>
            </a:extLst>
          </p:cNvPr>
          <p:cNvSpPr txBox="1"/>
          <p:nvPr/>
        </p:nvSpPr>
        <p:spPr>
          <a:xfrm>
            <a:off x="5551843" y="4882460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D33B16-0588-4178-B292-C384E91CA660}"/>
              </a:ext>
            </a:extLst>
          </p:cNvPr>
          <p:cNvSpPr txBox="1"/>
          <p:nvPr/>
        </p:nvSpPr>
        <p:spPr>
          <a:xfrm>
            <a:off x="6026855" y="4872835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37F20D-3447-4EB2-BBEC-271C89AD1CA0}"/>
              </a:ext>
            </a:extLst>
          </p:cNvPr>
          <p:cNvSpPr txBox="1"/>
          <p:nvPr/>
        </p:nvSpPr>
        <p:spPr>
          <a:xfrm>
            <a:off x="6509966" y="4856575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36EA05-B1D3-43B9-97D5-E0F992A7853B}"/>
              </a:ext>
            </a:extLst>
          </p:cNvPr>
          <p:cNvSpPr txBox="1"/>
          <p:nvPr/>
        </p:nvSpPr>
        <p:spPr>
          <a:xfrm>
            <a:off x="7007952" y="4856575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156BB4-7584-4EE8-9188-B6938091A616}"/>
              </a:ext>
            </a:extLst>
          </p:cNvPr>
          <p:cNvSpPr txBox="1"/>
          <p:nvPr/>
        </p:nvSpPr>
        <p:spPr>
          <a:xfrm>
            <a:off x="7510988" y="4833746"/>
            <a:ext cx="80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= 127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D01702-EF4E-4459-8910-E017A9A885FB}"/>
              </a:ext>
            </a:extLst>
          </p:cNvPr>
          <p:cNvSpPr/>
          <p:nvPr/>
        </p:nvSpPr>
        <p:spPr>
          <a:xfrm>
            <a:off x="3277222" y="5401790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C11FEF3-8AE2-4B0D-9496-2955FE6E4F05}"/>
              </a:ext>
            </a:extLst>
          </p:cNvPr>
          <p:cNvSpPr/>
          <p:nvPr/>
        </p:nvSpPr>
        <p:spPr>
          <a:xfrm>
            <a:off x="4023528" y="541043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DF96BB-02DD-4CDF-BD0E-7F597F388407}"/>
              </a:ext>
            </a:extLst>
          </p:cNvPr>
          <p:cNvSpPr/>
          <p:nvPr/>
        </p:nvSpPr>
        <p:spPr>
          <a:xfrm>
            <a:off x="4511684" y="541043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D552E0-AFDF-4592-8436-4B3153B3F30C}"/>
              </a:ext>
            </a:extLst>
          </p:cNvPr>
          <p:cNvSpPr/>
          <p:nvPr/>
        </p:nvSpPr>
        <p:spPr>
          <a:xfrm>
            <a:off x="4999840" y="541043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C7102C-EDFB-4FD7-83E2-B8BC68046D61}"/>
              </a:ext>
            </a:extLst>
          </p:cNvPr>
          <p:cNvSpPr/>
          <p:nvPr/>
        </p:nvSpPr>
        <p:spPr>
          <a:xfrm>
            <a:off x="5487996" y="541043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FB2F43-21C2-45B0-BE8F-B97451509B2E}"/>
              </a:ext>
            </a:extLst>
          </p:cNvPr>
          <p:cNvSpPr/>
          <p:nvPr/>
        </p:nvSpPr>
        <p:spPr>
          <a:xfrm>
            <a:off x="5978535" y="541043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6D87F85-0AB4-4362-AC97-BEA35B4E98D5}"/>
              </a:ext>
            </a:extLst>
          </p:cNvPr>
          <p:cNvSpPr/>
          <p:nvPr/>
        </p:nvSpPr>
        <p:spPr>
          <a:xfrm>
            <a:off x="6469074" y="541043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BEA4EE9-15DF-4AA1-8DF4-455F20B4D073}"/>
              </a:ext>
            </a:extLst>
          </p:cNvPr>
          <p:cNvSpPr/>
          <p:nvPr/>
        </p:nvSpPr>
        <p:spPr>
          <a:xfrm>
            <a:off x="6955485" y="541043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81B2A8-5320-4CA4-B801-2FA299C890BD}"/>
              </a:ext>
            </a:extLst>
          </p:cNvPr>
          <p:cNvSpPr txBox="1"/>
          <p:nvPr/>
        </p:nvSpPr>
        <p:spPr>
          <a:xfrm>
            <a:off x="3312693" y="5430438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44B780-8509-4406-84EC-8E4FE99362E6}"/>
              </a:ext>
            </a:extLst>
          </p:cNvPr>
          <p:cNvSpPr txBox="1"/>
          <p:nvPr/>
        </p:nvSpPr>
        <p:spPr>
          <a:xfrm>
            <a:off x="4089092" y="5425823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5972E2-F776-42BE-A3D2-E94FCD877DB5}"/>
              </a:ext>
            </a:extLst>
          </p:cNvPr>
          <p:cNvSpPr txBox="1"/>
          <p:nvPr/>
        </p:nvSpPr>
        <p:spPr>
          <a:xfrm>
            <a:off x="4572381" y="5441212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2DBFAF-4CE4-4AD0-A767-51A2A8248C95}"/>
              </a:ext>
            </a:extLst>
          </p:cNvPr>
          <p:cNvSpPr txBox="1"/>
          <p:nvPr/>
        </p:nvSpPr>
        <p:spPr>
          <a:xfrm>
            <a:off x="5062920" y="5410435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BAEEBE-4979-49EA-94DA-AB824B3F5702}"/>
              </a:ext>
            </a:extLst>
          </p:cNvPr>
          <p:cNvSpPr txBox="1"/>
          <p:nvPr/>
        </p:nvSpPr>
        <p:spPr>
          <a:xfrm>
            <a:off x="5560073" y="5432567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464B99-4D91-4574-B3F9-DF471C8A559B}"/>
              </a:ext>
            </a:extLst>
          </p:cNvPr>
          <p:cNvSpPr txBox="1"/>
          <p:nvPr/>
        </p:nvSpPr>
        <p:spPr>
          <a:xfrm>
            <a:off x="6035085" y="5422942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B13908-9313-4F25-917F-B63AAA114F98}"/>
              </a:ext>
            </a:extLst>
          </p:cNvPr>
          <p:cNvSpPr txBox="1"/>
          <p:nvPr/>
        </p:nvSpPr>
        <p:spPr>
          <a:xfrm>
            <a:off x="6518196" y="5406682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76BB55-9982-4211-8A0E-CE65F55B1BDD}"/>
              </a:ext>
            </a:extLst>
          </p:cNvPr>
          <p:cNvSpPr txBox="1"/>
          <p:nvPr/>
        </p:nvSpPr>
        <p:spPr>
          <a:xfrm>
            <a:off x="7003711" y="5422942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41BDEE-D838-478C-BF15-D0EF8A981E85}"/>
              </a:ext>
            </a:extLst>
          </p:cNvPr>
          <p:cNvSpPr txBox="1"/>
          <p:nvPr/>
        </p:nvSpPr>
        <p:spPr>
          <a:xfrm>
            <a:off x="7519217" y="5383853"/>
            <a:ext cx="9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= -127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94749D-B906-4511-A847-E9E2793AD33E}"/>
              </a:ext>
            </a:extLst>
          </p:cNvPr>
          <p:cNvSpPr/>
          <p:nvPr/>
        </p:nvSpPr>
        <p:spPr>
          <a:xfrm>
            <a:off x="3277222" y="5963560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D00091-A154-4273-8485-655604D5999A}"/>
              </a:ext>
            </a:extLst>
          </p:cNvPr>
          <p:cNvSpPr/>
          <p:nvPr/>
        </p:nvSpPr>
        <p:spPr>
          <a:xfrm>
            <a:off x="4023528" y="597220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CA2F4B-D6FC-4D41-8074-0BE46E65871C}"/>
              </a:ext>
            </a:extLst>
          </p:cNvPr>
          <p:cNvSpPr/>
          <p:nvPr/>
        </p:nvSpPr>
        <p:spPr>
          <a:xfrm>
            <a:off x="4511684" y="597220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D72B244-848F-41F2-9F77-7A139C77B80C}"/>
              </a:ext>
            </a:extLst>
          </p:cNvPr>
          <p:cNvSpPr/>
          <p:nvPr/>
        </p:nvSpPr>
        <p:spPr>
          <a:xfrm>
            <a:off x="4999840" y="597220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823E921-EB4C-4EEE-BF5B-F1CE63F07DE2}"/>
              </a:ext>
            </a:extLst>
          </p:cNvPr>
          <p:cNvSpPr/>
          <p:nvPr/>
        </p:nvSpPr>
        <p:spPr>
          <a:xfrm>
            <a:off x="5487996" y="597220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0918A15-A1C1-48BE-ABA2-DA7FA895527D}"/>
              </a:ext>
            </a:extLst>
          </p:cNvPr>
          <p:cNvSpPr/>
          <p:nvPr/>
        </p:nvSpPr>
        <p:spPr>
          <a:xfrm>
            <a:off x="5978535" y="597220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6CF9970-BC15-4BED-81CB-9B222AA9037C}"/>
              </a:ext>
            </a:extLst>
          </p:cNvPr>
          <p:cNvSpPr/>
          <p:nvPr/>
        </p:nvSpPr>
        <p:spPr>
          <a:xfrm>
            <a:off x="6469074" y="597220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837DEF5-1934-432F-BCA7-5C3305E8D43F}"/>
              </a:ext>
            </a:extLst>
          </p:cNvPr>
          <p:cNvSpPr/>
          <p:nvPr/>
        </p:nvSpPr>
        <p:spPr>
          <a:xfrm>
            <a:off x="6955485" y="597220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DD9485-70AA-4AFA-8D5B-1D503E85B20C}"/>
              </a:ext>
            </a:extLst>
          </p:cNvPr>
          <p:cNvSpPr txBox="1"/>
          <p:nvPr/>
        </p:nvSpPr>
        <p:spPr>
          <a:xfrm>
            <a:off x="3312693" y="5992208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F7FCB27-9CDB-4A49-A39E-414E1F128A9D}"/>
              </a:ext>
            </a:extLst>
          </p:cNvPr>
          <p:cNvSpPr txBox="1"/>
          <p:nvPr/>
        </p:nvSpPr>
        <p:spPr>
          <a:xfrm>
            <a:off x="4089092" y="5987593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625201-1C52-45B8-A60A-E2E246A04BFF}"/>
              </a:ext>
            </a:extLst>
          </p:cNvPr>
          <p:cNvSpPr txBox="1"/>
          <p:nvPr/>
        </p:nvSpPr>
        <p:spPr>
          <a:xfrm>
            <a:off x="4572381" y="6002982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951E5A-6407-4957-8BC8-450DE66CF41B}"/>
              </a:ext>
            </a:extLst>
          </p:cNvPr>
          <p:cNvSpPr txBox="1"/>
          <p:nvPr/>
        </p:nvSpPr>
        <p:spPr>
          <a:xfrm>
            <a:off x="5062920" y="5972205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7E2162-E9E4-485E-A146-4E9F2633D46C}"/>
              </a:ext>
            </a:extLst>
          </p:cNvPr>
          <p:cNvSpPr txBox="1"/>
          <p:nvPr/>
        </p:nvSpPr>
        <p:spPr>
          <a:xfrm>
            <a:off x="5560073" y="5994337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DE9540-0CBA-40AD-876D-1FA6DF74860E}"/>
              </a:ext>
            </a:extLst>
          </p:cNvPr>
          <p:cNvSpPr txBox="1"/>
          <p:nvPr/>
        </p:nvSpPr>
        <p:spPr>
          <a:xfrm>
            <a:off x="6035085" y="5984712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56E2D45-B1F8-4839-9FB0-12D9AA18F310}"/>
              </a:ext>
            </a:extLst>
          </p:cNvPr>
          <p:cNvSpPr txBox="1"/>
          <p:nvPr/>
        </p:nvSpPr>
        <p:spPr>
          <a:xfrm>
            <a:off x="6518196" y="5968452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9620024-28CB-42F7-8D2F-D76F3027AA34}"/>
              </a:ext>
            </a:extLst>
          </p:cNvPr>
          <p:cNvSpPr txBox="1"/>
          <p:nvPr/>
        </p:nvSpPr>
        <p:spPr>
          <a:xfrm>
            <a:off x="7003711" y="5984712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15F0320-DAC1-4948-92A2-EEE60FA51E4D}"/>
              </a:ext>
            </a:extLst>
          </p:cNvPr>
          <p:cNvSpPr txBox="1"/>
          <p:nvPr/>
        </p:nvSpPr>
        <p:spPr>
          <a:xfrm>
            <a:off x="7519217" y="5945623"/>
            <a:ext cx="9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= -128</a:t>
            </a:r>
          </a:p>
        </p:txBody>
      </p:sp>
      <p:sp>
        <p:nvSpPr>
          <p:cNvPr id="100" name="Star: 5 Points 99">
            <a:extLst>
              <a:ext uri="{FF2B5EF4-FFF2-40B4-BE49-F238E27FC236}">
                <a16:creationId xmlns:a16="http://schemas.microsoft.com/office/drawing/2014/main" id="{96DFC889-EF24-469B-B83B-8C2B97D5C86E}"/>
              </a:ext>
            </a:extLst>
          </p:cNvPr>
          <p:cNvSpPr/>
          <p:nvPr/>
        </p:nvSpPr>
        <p:spPr>
          <a:xfrm>
            <a:off x="8373289" y="6010358"/>
            <a:ext cx="319692" cy="251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435372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43F015-0435-46C4-9637-B46C06547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CC382-8E5A-4DA3-8931-4E6674AC6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73078"/>
            <a:ext cx="8826500" cy="3511809"/>
          </a:xfrm>
        </p:spPr>
        <p:txBody>
          <a:bodyPr/>
          <a:lstStyle/>
          <a:p>
            <a:pPr algn="ctr"/>
            <a:r>
              <a:rPr lang="en-US" sz="4400" b="1" dirty="0"/>
              <a:t>Primitive Data Types</a:t>
            </a:r>
          </a:p>
        </p:txBody>
      </p:sp>
    </p:spTree>
    <p:extLst>
      <p:ext uri="{BB962C8B-B14F-4D97-AF65-F5344CB8AC3E}">
        <p14:creationId xmlns:p14="http://schemas.microsoft.com/office/powerpoint/2010/main" val="411531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Categories of Variables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412696" y="1362172"/>
            <a:ext cx="8383980" cy="5366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SzPts val="2590"/>
            </a:pPr>
            <a:r>
              <a:rPr lang="en-US" sz="2590" dirty="0"/>
              <a:t>All variables only hold a single value</a:t>
            </a:r>
          </a:p>
          <a:p>
            <a:pPr marL="342900" lvl="0" indent="-342900">
              <a:spcBef>
                <a:spcPts val="0"/>
              </a:spcBef>
              <a:buSzPts val="2590"/>
            </a:pPr>
            <a:r>
              <a:rPr lang="en-US" sz="2590" dirty="0"/>
              <a:t>There are two types of variables:</a:t>
            </a:r>
          </a:p>
          <a:p>
            <a:pPr marL="800100" lvl="1" indent="-342900">
              <a:spcBef>
                <a:spcPts val="0"/>
              </a:spcBef>
              <a:buSzPts val="2590"/>
            </a:pPr>
            <a:r>
              <a:rPr lang="en-US" b="1" dirty="0"/>
              <a:t>Primitive</a:t>
            </a:r>
            <a:r>
              <a:rPr lang="en-US" dirty="0"/>
              <a:t> and </a:t>
            </a:r>
            <a:r>
              <a:rPr lang="en-US" b="1" dirty="0"/>
              <a:t>reference</a:t>
            </a:r>
            <a:r>
              <a:rPr lang="en-US" dirty="0"/>
              <a:t> variables</a:t>
            </a:r>
          </a:p>
          <a:p>
            <a:pPr marL="342900" lvl="0" indent="-342900">
              <a:spcBef>
                <a:spcPts val="518"/>
              </a:spcBef>
              <a:buSzPts val="2590"/>
            </a:pPr>
            <a:r>
              <a:rPr lang="en-US" sz="2590" dirty="0"/>
              <a:t>Primitives reserve a fixed amount of memory to hold a single value of a specific type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lang="en-US" sz="200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lang="en-US" sz="2590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FE247F-F950-4B1F-AA9C-9D48647FB5B0}"/>
              </a:ext>
            </a:extLst>
          </p:cNvPr>
          <p:cNvGrpSpPr/>
          <p:nvPr/>
        </p:nvGrpSpPr>
        <p:grpSpPr>
          <a:xfrm>
            <a:off x="325533" y="3572932"/>
            <a:ext cx="8405771" cy="2647807"/>
            <a:chOff x="325533" y="3345564"/>
            <a:chExt cx="8405771" cy="28751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F86191B-7B9C-458C-AAFA-300CB47F384A}"/>
                </a:ext>
              </a:extLst>
            </p:cNvPr>
            <p:cNvSpPr/>
            <p:nvPr/>
          </p:nvSpPr>
          <p:spPr>
            <a:xfrm>
              <a:off x="325533" y="3345564"/>
              <a:ext cx="8405771" cy="287517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59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Arial"/>
                </a:rPr>
                <a:t>Primitive types</a:t>
              </a:r>
            </a:p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  <a:cs typeface="Arial"/>
                </a:rPr>
                <a:t>Whole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byte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short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***char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int 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long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65241DC-570A-4475-9087-5A43F8527902}"/>
                </a:ext>
              </a:extLst>
            </p:cNvPr>
            <p:cNvSpPr txBox="1"/>
            <p:nvPr/>
          </p:nvSpPr>
          <p:spPr>
            <a:xfrm>
              <a:off x="3460157" y="3897348"/>
              <a:ext cx="2223686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Decimal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float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double</a:t>
              </a:r>
            </a:p>
            <a:p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9EA28E-3733-4345-9D30-6EAAD696BB8D}"/>
                </a:ext>
              </a:extLst>
            </p:cNvPr>
            <p:cNvSpPr txBox="1"/>
            <p:nvPr/>
          </p:nvSpPr>
          <p:spPr>
            <a:xfrm>
              <a:off x="6263525" y="3897349"/>
              <a:ext cx="2090637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Other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 err="1">
                  <a:solidFill>
                    <a:srgbClr val="474C55"/>
                  </a:solidFill>
                </a:rPr>
                <a:t>boolean</a:t>
              </a:r>
              <a:endParaRPr lang="en-US" sz="2400" dirty="0">
                <a:solidFill>
                  <a:srgbClr val="474C55"/>
                </a:solidFill>
              </a:endParaRPr>
            </a:p>
            <a:p>
              <a:pPr marL="457200" lvl="1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endParaRPr lang="en-US" sz="2400" dirty="0">
                <a:solidFill>
                  <a:srgbClr val="474C55"/>
                </a:solidFill>
              </a:endParaRPr>
            </a:p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4312</TotalTime>
  <Words>2025</Words>
  <Application>Microsoft Office PowerPoint</Application>
  <PresentationFormat>On-screen Show (4:3)</PresentationFormat>
  <Paragraphs>473</Paragraphs>
  <Slides>33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Courier New</vt:lpstr>
      <vt:lpstr>Segoe Print</vt:lpstr>
      <vt:lpstr>2_Custom Design</vt:lpstr>
      <vt:lpstr>3_Custom Design</vt:lpstr>
      <vt:lpstr>Variables and References</vt:lpstr>
      <vt:lpstr>Key Topics</vt:lpstr>
      <vt:lpstr>PowerPoint Presentation</vt:lpstr>
      <vt:lpstr>Signed Binary</vt:lpstr>
      <vt:lpstr>Twos Complements</vt:lpstr>
      <vt:lpstr>Using Two’s Complement</vt:lpstr>
      <vt:lpstr>Range of Values</vt:lpstr>
      <vt:lpstr>PowerPoint Presentation</vt:lpstr>
      <vt:lpstr>Categories of Variables</vt:lpstr>
      <vt:lpstr>Primitive Data Types revisit</vt:lpstr>
      <vt:lpstr>Variables and Memory</vt:lpstr>
      <vt:lpstr>PowerPoint Presentation</vt:lpstr>
      <vt:lpstr>Reference Variables</vt:lpstr>
      <vt:lpstr>Stack vs Heap Animated Example</vt:lpstr>
      <vt:lpstr>Let’s take the following program</vt:lpstr>
      <vt:lpstr>Class vs. Object vs. Reference</vt:lpstr>
      <vt:lpstr>PowerPoint Presentation</vt:lpstr>
      <vt:lpstr>Strings</vt:lpstr>
      <vt:lpstr>Let’s take the following program</vt:lpstr>
      <vt:lpstr>Common String Methods</vt:lpstr>
      <vt:lpstr>PowerPoint Presentation</vt:lpstr>
      <vt:lpstr>Wrapper Classes</vt:lpstr>
      <vt:lpstr>Autoboxing</vt:lpstr>
      <vt:lpstr>Unboxing</vt:lpstr>
      <vt:lpstr>What about converting between other variables?</vt:lpstr>
      <vt:lpstr>PowerPoint Presentation</vt:lpstr>
      <vt:lpstr>Boolean Logic</vt:lpstr>
      <vt:lpstr>Short-Circuit Operators</vt:lpstr>
      <vt:lpstr>Issue with Evaluating Both Operands</vt:lpstr>
      <vt:lpstr>Example:</vt:lpstr>
      <vt:lpstr>Example:</vt:lpstr>
      <vt:lpstr>Recall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References</dc:title>
  <cp:lastModifiedBy>Joseph Highe</cp:lastModifiedBy>
  <cp:revision>47</cp:revision>
  <dcterms:modified xsi:type="dcterms:W3CDTF">2022-02-16T22:07:46Z</dcterms:modified>
</cp:coreProperties>
</file>