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331" r:id="rId3"/>
    <p:sldId id="257" r:id="rId4"/>
    <p:sldId id="333" r:id="rId5"/>
    <p:sldId id="338" r:id="rId6"/>
    <p:sldId id="337" r:id="rId7"/>
    <p:sldId id="274" r:id="rId8"/>
    <p:sldId id="275" r:id="rId9"/>
    <p:sldId id="276" r:id="rId10"/>
    <p:sldId id="277" r:id="rId11"/>
    <p:sldId id="339" r:id="rId12"/>
    <p:sldId id="334" r:id="rId13"/>
    <p:sldId id="279" r:id="rId14"/>
    <p:sldId id="280" r:id="rId15"/>
    <p:sldId id="281" r:id="rId16"/>
    <p:sldId id="282" r:id="rId17"/>
    <p:sldId id="335" r:id="rId18"/>
    <p:sldId id="328" r:id="rId19"/>
    <p:sldId id="329" r:id="rId20"/>
    <p:sldId id="336" r:id="rId21"/>
    <p:sldId id="327" r:id="rId22"/>
    <p:sldId id="340" r:id="rId23"/>
    <p:sldId id="263" r:id="rId24"/>
    <p:sldId id="332" r:id="rId25"/>
    <p:sldId id="267" r:id="rId2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B7AB1-E29A-FA01-1C5C-599AA44E5AB6}" v="79" dt="2021-12-24T16:43:02.601"/>
    <p1510:client id="{F2043871-6BD3-4376-A7DE-8AC612830771}" v="1972" dt="2021-12-02T17:52:2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136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569FE3BC-E39E-4AB1-A787-E8C75D7E878E}"/>
    <pc:docChg chg="custSel addSld delSld modSld">
      <pc:chgData name="Cynthia Enciso" userId="7915927f-c5cf-4e1f-876d-e79882ad52fa" providerId="ADAL" clId="{569FE3BC-E39E-4AB1-A787-E8C75D7E878E}" dt="2021-05-05T21:28:50.613" v="395" actId="14100"/>
      <pc:docMkLst>
        <pc:docMk/>
      </pc:docMkLst>
      <pc:sldChg chg="modSp mod">
        <pc:chgData name="Cynthia Enciso" userId="7915927f-c5cf-4e1f-876d-e79882ad52fa" providerId="ADAL" clId="{569FE3BC-E39E-4AB1-A787-E8C75D7E878E}" dt="2021-05-05T20:35:07.944" v="14" actId="20577"/>
        <pc:sldMkLst>
          <pc:docMk/>
          <pc:sldMk cId="0" sldId="256"/>
        </pc:sldMkLst>
        <pc:spChg chg="mod">
          <ac:chgData name="Cynthia Enciso" userId="7915927f-c5cf-4e1f-876d-e79882ad52fa" providerId="ADAL" clId="{569FE3BC-E39E-4AB1-A787-E8C75D7E878E}" dt="2021-05-05T20:35:07.944" v="14" actId="20577"/>
          <ac:spMkLst>
            <pc:docMk/>
            <pc:sldMk cId="0" sldId="256"/>
            <ac:spMk id="212" creationId="{00000000-0000-0000-0000-000000000000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46.897" v="89" actId="20577"/>
        <pc:sldMkLst>
          <pc:docMk/>
          <pc:sldMk cId="1243035484" sldId="274"/>
        </pc:sldMkLst>
        <pc:spChg chg="add mod">
          <ac:chgData name="Cynthia Enciso" userId="7915927f-c5cf-4e1f-876d-e79882ad52fa" providerId="ADAL" clId="{569FE3BC-E39E-4AB1-A787-E8C75D7E878E}" dt="2021-05-05T20:53:46.897" v="89" actId="20577"/>
          <ac:spMkLst>
            <pc:docMk/>
            <pc:sldMk cId="1243035484" sldId="274"/>
            <ac:spMk id="6" creationId="{B1975862-343C-4181-B0AC-0DBD56BEBB7B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35.008" v="50" actId="1076"/>
        <pc:sldMkLst>
          <pc:docMk/>
          <pc:sldMk cId="0" sldId="275"/>
        </pc:sldMkLst>
        <pc:spChg chg="add mod">
          <ac:chgData name="Cynthia Enciso" userId="7915927f-c5cf-4e1f-876d-e79882ad52fa" providerId="ADAL" clId="{569FE3BC-E39E-4AB1-A787-E8C75D7E878E}" dt="2021-05-05T20:53:35.008" v="50" actId="1076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55.721" v="108" actId="20577"/>
        <pc:sldMkLst>
          <pc:docMk/>
          <pc:sldMk cId="1733191474" sldId="276"/>
        </pc:sldMkLst>
        <pc:spChg chg="add mod">
          <ac:chgData name="Cynthia Enciso" userId="7915927f-c5cf-4e1f-876d-e79882ad52fa" providerId="ADAL" clId="{569FE3BC-E39E-4AB1-A787-E8C75D7E878E}" dt="2021-05-05T20:53:55.721" v="108" actId="20577"/>
          <ac:spMkLst>
            <pc:docMk/>
            <pc:sldMk cId="1733191474" sldId="276"/>
            <ac:spMk id="8" creationId="{E29538DD-0C7B-4B50-AF42-92D0A3F02C05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24.268" v="187" actId="20577"/>
        <pc:sldMkLst>
          <pc:docMk/>
          <pc:sldMk cId="0" sldId="277"/>
        </pc:sldMkLst>
        <pc:spChg chg="add mod">
          <ac:chgData name="Cynthia Enciso" userId="7915927f-c5cf-4e1f-876d-e79882ad52fa" providerId="ADAL" clId="{569FE3BC-E39E-4AB1-A787-E8C75D7E878E}" dt="2021-05-05T20:57:24.268" v="187" actId="20577"/>
          <ac:spMkLst>
            <pc:docMk/>
            <pc:sldMk cId="0" sldId="277"/>
            <ac:spMk id="2" creationId="{203DDB9E-F7A5-4D39-977A-954AA7E1391D}"/>
          </ac:spMkLst>
        </pc:spChg>
      </pc:sldChg>
      <pc:sldChg chg="del">
        <pc:chgData name="Cynthia Enciso" userId="7915927f-c5cf-4e1f-876d-e79882ad52fa" providerId="ADAL" clId="{569FE3BC-E39E-4AB1-A787-E8C75D7E878E}" dt="2021-05-05T20:27:45.168" v="0" actId="47"/>
        <pc:sldMkLst>
          <pc:docMk/>
          <pc:sldMk cId="2766313077" sldId="278"/>
        </pc:sldMkLst>
      </pc:sldChg>
      <pc:sldChg chg="addSp modSp mod">
        <pc:chgData name="Cynthia Enciso" userId="7915927f-c5cf-4e1f-876d-e79882ad52fa" providerId="ADAL" clId="{569FE3BC-E39E-4AB1-A787-E8C75D7E878E}" dt="2021-05-05T20:55:14.457" v="125" actId="20577"/>
        <pc:sldMkLst>
          <pc:docMk/>
          <pc:sldMk cId="3369040284" sldId="280"/>
        </pc:sldMkLst>
        <pc:spChg chg="add mod">
          <ac:chgData name="Cynthia Enciso" userId="7915927f-c5cf-4e1f-876d-e79882ad52fa" providerId="ADAL" clId="{569FE3BC-E39E-4AB1-A787-E8C75D7E878E}" dt="2021-05-05T20:55:14.457" v="125" actId="20577"/>
          <ac:spMkLst>
            <pc:docMk/>
            <pc:sldMk cId="3369040284" sldId="280"/>
            <ac:spMk id="11" creationId="{38727CD1-FE07-4BE3-9AB7-822765F71947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52.589" v="193" actId="20577"/>
        <pc:sldMkLst>
          <pc:docMk/>
          <pc:sldMk cId="284773458" sldId="327"/>
        </pc:sldMkLst>
        <pc:spChg chg="add mod">
          <ac:chgData name="Cynthia Enciso" userId="7915927f-c5cf-4e1f-876d-e79882ad52fa" providerId="ADAL" clId="{569FE3BC-E39E-4AB1-A787-E8C75D7E878E}" dt="2021-05-05T20:57:52.589" v="193" actId="20577"/>
          <ac:spMkLst>
            <pc:docMk/>
            <pc:sldMk cId="284773458" sldId="327"/>
            <ac:spMk id="5" creationId="{4204E20E-0BCF-464D-A54A-C181F02F0B68}"/>
          </ac:spMkLst>
        </pc:spChg>
      </pc:sldChg>
      <pc:sldChg chg="addSp modSp mod">
        <pc:chgData name="Cynthia Enciso" userId="7915927f-c5cf-4e1f-876d-e79882ad52fa" providerId="ADAL" clId="{569FE3BC-E39E-4AB1-A787-E8C75D7E878E}" dt="2021-05-05T20:56:42.911" v="156" actId="20577"/>
        <pc:sldMkLst>
          <pc:docMk/>
          <pc:sldMk cId="2542510597" sldId="329"/>
        </pc:sldMkLst>
        <pc:spChg chg="add mod">
          <ac:chgData name="Cynthia Enciso" userId="7915927f-c5cf-4e1f-876d-e79882ad52fa" providerId="ADAL" clId="{569FE3BC-E39E-4AB1-A787-E8C75D7E878E}" dt="2021-05-05T20:56:42.911" v="156" actId="20577"/>
          <ac:spMkLst>
            <pc:docMk/>
            <pc:sldMk cId="2542510597" sldId="329"/>
            <ac:spMk id="5" creationId="{9F942E0B-1C21-4012-8F85-FE9F7BEC66D2}"/>
          </ac:spMkLst>
        </pc:spChg>
      </pc:sldChg>
      <pc:sldChg chg="addSp delSp modSp new mod">
        <pc:chgData name="Cynthia Enciso" userId="7915927f-c5cf-4e1f-876d-e79882ad52fa" providerId="ADAL" clId="{569FE3BC-E39E-4AB1-A787-E8C75D7E878E}" dt="2021-05-05T21:28:50.613" v="395" actId="14100"/>
        <pc:sldMkLst>
          <pc:docMk/>
          <pc:sldMk cId="2717298435" sldId="330"/>
        </pc:sldMkLst>
        <pc:spChg chg="del">
          <ac:chgData name="Cynthia Enciso" userId="7915927f-c5cf-4e1f-876d-e79882ad52fa" providerId="ADAL" clId="{569FE3BC-E39E-4AB1-A787-E8C75D7E878E}" dt="2021-05-05T21:06:09.547" v="195" actId="478"/>
          <ac:spMkLst>
            <pc:docMk/>
            <pc:sldMk cId="2717298435" sldId="330"/>
            <ac:spMk id="3" creationId="{F74FFA76-97C8-41FA-844E-C491EFE76E61}"/>
          </ac:spMkLst>
        </pc:spChg>
        <pc:spChg chg="add mod">
          <ac:chgData name="Cynthia Enciso" userId="7915927f-c5cf-4e1f-876d-e79882ad52fa" providerId="ADAL" clId="{569FE3BC-E39E-4AB1-A787-E8C75D7E878E}" dt="2021-05-05T21:06:14.756" v="197" actId="13822"/>
          <ac:spMkLst>
            <pc:docMk/>
            <pc:sldMk cId="2717298435" sldId="330"/>
            <ac:spMk id="5" creationId="{4305D31F-0982-40D0-8702-EC4598248626}"/>
          </ac:spMkLst>
        </pc:spChg>
        <pc:spChg chg="add mod">
          <ac:chgData name="Cynthia Enciso" userId="7915927f-c5cf-4e1f-876d-e79882ad52fa" providerId="ADAL" clId="{569FE3BC-E39E-4AB1-A787-E8C75D7E878E}" dt="2021-05-05T21:06:21.936" v="205" actId="1076"/>
          <ac:spMkLst>
            <pc:docMk/>
            <pc:sldMk cId="2717298435" sldId="330"/>
            <ac:spMk id="6" creationId="{F0ED7B72-17C6-4666-852E-7415E78315E9}"/>
          </ac:spMkLst>
        </pc:spChg>
        <pc:spChg chg="add mod">
          <ac:chgData name="Cynthia Enciso" userId="7915927f-c5cf-4e1f-876d-e79882ad52fa" providerId="ADAL" clId="{569FE3BC-E39E-4AB1-A787-E8C75D7E878E}" dt="2021-05-05T21:06:32.104" v="213" actId="14100"/>
          <ac:spMkLst>
            <pc:docMk/>
            <pc:sldMk cId="2717298435" sldId="330"/>
            <ac:spMk id="7" creationId="{46462EE6-7BBE-4A8D-A953-60A3CA80D5FA}"/>
          </ac:spMkLst>
        </pc:spChg>
        <pc:spChg chg="add mod">
          <ac:chgData name="Cynthia Enciso" userId="7915927f-c5cf-4e1f-876d-e79882ad52fa" providerId="ADAL" clId="{569FE3BC-E39E-4AB1-A787-E8C75D7E878E}" dt="2021-05-05T21:06:29.999" v="212" actId="1076"/>
          <ac:spMkLst>
            <pc:docMk/>
            <pc:sldMk cId="2717298435" sldId="330"/>
            <ac:spMk id="8" creationId="{2844B1F8-3A0A-4609-9582-4E6E262C44C0}"/>
          </ac:spMkLst>
        </pc:spChg>
        <pc:spChg chg="add mod">
          <ac:chgData name="Cynthia Enciso" userId="7915927f-c5cf-4e1f-876d-e79882ad52fa" providerId="ADAL" clId="{569FE3BC-E39E-4AB1-A787-E8C75D7E878E}" dt="2021-05-05T21:28:46.767" v="393" actId="21"/>
          <ac:spMkLst>
            <pc:docMk/>
            <pc:sldMk cId="2717298435" sldId="330"/>
            <ac:spMk id="9" creationId="{6816A05F-D3DC-4B6E-B2DE-5EEB525F3118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0" creationId="{1BA4AAEC-7A9B-4780-8B7F-A8C6DA24F5C9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1" creationId="{8EDDB8C4-EFF4-409B-B081-CD867E7BE8E0}"/>
          </ac:spMkLst>
        </pc:spChg>
        <pc:spChg chg="add mod">
          <ac:chgData name="Cynthia Enciso" userId="7915927f-c5cf-4e1f-876d-e79882ad52fa" providerId="ADAL" clId="{569FE3BC-E39E-4AB1-A787-E8C75D7E878E}" dt="2021-05-05T21:25:16.712" v="332" actId="20577"/>
          <ac:spMkLst>
            <pc:docMk/>
            <pc:sldMk cId="2717298435" sldId="330"/>
            <ac:spMk id="12" creationId="{53E456E5-6D42-4E7B-BA79-A418B44347A4}"/>
          </ac:spMkLst>
        </pc:spChg>
        <pc:spChg chg="add mod">
          <ac:chgData name="Cynthia Enciso" userId="7915927f-c5cf-4e1f-876d-e79882ad52fa" providerId="ADAL" clId="{569FE3BC-E39E-4AB1-A787-E8C75D7E878E}" dt="2021-05-05T21:08:17.849" v="310" actId="313"/>
          <ac:spMkLst>
            <pc:docMk/>
            <pc:sldMk cId="2717298435" sldId="330"/>
            <ac:spMk id="13" creationId="{E2065AD8-C4AA-4ECA-BAF4-B02E5863548D}"/>
          </ac:spMkLst>
        </pc:spChg>
        <pc:spChg chg="add mod">
          <ac:chgData name="Cynthia Enciso" userId="7915927f-c5cf-4e1f-876d-e79882ad52fa" providerId="ADAL" clId="{569FE3BC-E39E-4AB1-A787-E8C75D7E878E}" dt="2021-05-05T21:28:30.718" v="392" actId="1076"/>
          <ac:spMkLst>
            <pc:docMk/>
            <pc:sldMk cId="2717298435" sldId="330"/>
            <ac:spMk id="16" creationId="{66A34F76-FB2B-438E-9B9C-70C73CCB7FB6}"/>
          </ac:spMkLst>
        </pc:spChg>
        <pc:cxnChg chg="add mod">
          <ac:chgData name="Cynthia Enciso" userId="7915927f-c5cf-4e1f-876d-e79882ad52fa" providerId="ADAL" clId="{569FE3BC-E39E-4AB1-A787-E8C75D7E878E}" dt="2021-05-05T21:28:49.095" v="394" actId="14100"/>
          <ac:cxnSpMkLst>
            <pc:docMk/>
            <pc:sldMk cId="2717298435" sldId="330"/>
            <ac:cxnSpMk id="15" creationId="{5022CD1D-8D8D-45BB-A071-16D01020D8AD}"/>
          </ac:cxnSpMkLst>
        </pc:cxnChg>
        <pc:cxnChg chg="add mod">
          <ac:chgData name="Cynthia Enciso" userId="7915927f-c5cf-4e1f-876d-e79882ad52fa" providerId="ADAL" clId="{569FE3BC-E39E-4AB1-A787-E8C75D7E878E}" dt="2021-05-05T21:28:50.613" v="395" actId="14100"/>
          <ac:cxnSpMkLst>
            <pc:docMk/>
            <pc:sldMk cId="2717298435" sldId="330"/>
            <ac:cxnSpMk id="17" creationId="{2D4D9F1E-991C-4B83-9A99-3FEE60245A8C}"/>
          </ac:cxnSpMkLst>
        </pc:cxnChg>
      </pc:sldChg>
    </pc:docChg>
  </pc:docChgLst>
  <pc:docChgLst>
    <pc:chgData name="Cynthia Enciso" userId="7915927f-c5cf-4e1f-876d-e79882ad52fa" providerId="ADAL" clId="{C3D73308-FFD7-45E1-81F5-A1260ECC4F06}"/>
    <pc:docChg chg="undo custSel addSld modSld sldOrd">
      <pc:chgData name="Cynthia Enciso" userId="7915927f-c5cf-4e1f-876d-e79882ad52fa" providerId="ADAL" clId="{C3D73308-FFD7-45E1-81F5-A1260ECC4F06}" dt="2021-06-09T22:02:22.092" v="347" actId="1076"/>
      <pc:docMkLst>
        <pc:docMk/>
      </pc:docMkLst>
      <pc:sldChg chg="delSp mod">
        <pc:chgData name="Cynthia Enciso" userId="7915927f-c5cf-4e1f-876d-e79882ad52fa" providerId="ADAL" clId="{C3D73308-FFD7-45E1-81F5-A1260ECC4F06}" dt="2021-06-09T19:35:26.118" v="311" actId="478"/>
        <pc:sldMkLst>
          <pc:docMk/>
          <pc:sldMk cId="1243035484" sldId="274"/>
        </pc:sldMkLst>
        <pc:spChg chg="del">
          <ac:chgData name="Cynthia Enciso" userId="7915927f-c5cf-4e1f-876d-e79882ad52fa" providerId="ADAL" clId="{C3D73308-FFD7-45E1-81F5-A1260ECC4F06}" dt="2021-06-09T19:35:26.118" v="311" actId="478"/>
          <ac:spMkLst>
            <pc:docMk/>
            <pc:sldMk cId="1243035484" sldId="274"/>
            <ac:spMk id="6" creationId="{B1975862-343C-4181-B0AC-0DBD56BEBB7B}"/>
          </ac:spMkLst>
        </pc:spChg>
      </pc:sldChg>
      <pc:sldChg chg="delSp modSp mod">
        <pc:chgData name="Cynthia Enciso" userId="7915927f-c5cf-4e1f-876d-e79882ad52fa" providerId="ADAL" clId="{C3D73308-FFD7-45E1-81F5-A1260ECC4F06}" dt="2021-06-09T21:21:36.925" v="335" actId="478"/>
        <pc:sldMkLst>
          <pc:docMk/>
          <pc:sldMk cId="0" sldId="277"/>
        </pc:sldMkLst>
        <pc:spChg chg="del mod">
          <ac:chgData name="Cynthia Enciso" userId="7915927f-c5cf-4e1f-876d-e79882ad52fa" providerId="ADAL" clId="{C3D73308-FFD7-45E1-81F5-A1260ECC4F06}" dt="2021-06-09T21:21:36.925" v="335" actId="478"/>
          <ac:spMkLst>
            <pc:docMk/>
            <pc:sldMk cId="0" sldId="277"/>
            <ac:spMk id="2" creationId="{203DDB9E-F7A5-4D39-977A-954AA7E1391D}"/>
          </ac:spMkLst>
        </pc:spChg>
      </pc:sldChg>
      <pc:sldChg chg="addSp delSp modSp add mod">
        <pc:chgData name="Cynthia Enciso" userId="7915927f-c5cf-4e1f-876d-e79882ad52fa" providerId="ADAL" clId="{C3D73308-FFD7-45E1-81F5-A1260ECC4F06}" dt="2021-06-09T22:02:22.092" v="347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C3D73308-FFD7-45E1-81F5-A1260ECC4F06}" dt="2021-06-09T19:11:47.408" v="178" actId="1076"/>
          <ac:spMkLst>
            <pc:docMk/>
            <pc:sldMk cId="3383632281" sldId="287"/>
            <ac:spMk id="4" creationId="{460ABEB1-4CC3-4B29-95F3-7F29D7B456CE}"/>
          </ac:spMkLst>
        </pc:spChg>
        <pc:spChg chg="mod">
          <ac:chgData name="Cynthia Enciso" userId="7915927f-c5cf-4e1f-876d-e79882ad52fa" providerId="ADAL" clId="{C3D73308-FFD7-45E1-81F5-A1260ECC4F06}" dt="2021-06-09T22:02:02.493" v="340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C3D73308-FFD7-45E1-81F5-A1260ECC4F06}" dt="2021-06-09T22:02:22.092" v="347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39" creationId="{DD338A48-4F4B-43F3-8B45-2C3C234F43CC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40" creationId="{69E970E1-58F9-4A23-89AD-24C9F548ED8E}"/>
          </ac:spMkLst>
        </pc:spChg>
        <pc:spChg chg="add mod">
          <ac:chgData name="Cynthia Enciso" userId="7915927f-c5cf-4e1f-876d-e79882ad52fa" providerId="ADAL" clId="{C3D73308-FFD7-45E1-81F5-A1260ECC4F06}" dt="2021-06-09T22:02:17.781" v="345" actId="20577"/>
          <ac:spMkLst>
            <pc:docMk/>
            <pc:sldMk cId="3383632281" sldId="287"/>
            <ac:spMk id="141" creationId="{B10F42D0-6B85-4E43-85AC-3A145B08F3A0}"/>
          </ac:spMkLst>
        </pc:spChg>
        <pc:spChg chg="add mod">
          <ac:chgData name="Cynthia Enciso" userId="7915927f-c5cf-4e1f-876d-e79882ad52fa" providerId="ADAL" clId="{C3D73308-FFD7-45E1-81F5-A1260ECC4F06}" dt="2021-06-09T22:02:20.397" v="346" actId="1076"/>
          <ac:spMkLst>
            <pc:docMk/>
            <pc:sldMk cId="3383632281" sldId="287"/>
            <ac:spMk id="142" creationId="{130894A5-9186-4BB0-B1C1-18C0BFB3F578}"/>
          </ac:spMkLst>
        </pc:spChg>
        <pc:cxnChg chg="add del mod">
          <ac:chgData name="Cynthia Enciso" userId="7915927f-c5cf-4e1f-876d-e79882ad52fa" providerId="ADAL" clId="{C3D73308-FFD7-45E1-81F5-A1260ECC4F06}" dt="2021-06-09T19:11:52.370" v="180" actId="11529"/>
          <ac:cxnSpMkLst>
            <pc:docMk/>
            <pc:sldMk cId="3383632281" sldId="287"/>
            <ac:cxnSpMk id="55" creationId="{90460590-762E-4351-BB5E-0E365FE60029}"/>
          </ac:cxnSpMkLst>
        </pc:cxnChg>
        <pc:cxnChg chg="add">
          <ac:chgData name="Cynthia Enciso" userId="7915927f-c5cf-4e1f-876d-e79882ad52fa" providerId="ADAL" clId="{C3D73308-FFD7-45E1-81F5-A1260ECC4F06}" dt="2021-06-09T19:11:56.566" v="181" actId="11529"/>
          <ac:cxnSpMkLst>
            <pc:docMk/>
            <pc:sldMk cId="3383632281" sldId="287"/>
            <ac:cxnSpMk id="91" creationId="{CA0716C6-4B6A-4A57-8468-DAAA21DD7DCD}"/>
          </ac:cxnSpMkLst>
        </pc:cxnChg>
      </pc:sldChg>
      <pc:sldChg chg="modSp add mod">
        <pc:chgData name="Cynthia Enciso" userId="7915927f-c5cf-4e1f-876d-e79882ad52fa" providerId="ADAL" clId="{C3D73308-FFD7-45E1-81F5-A1260ECC4F06}" dt="2021-06-09T22:00:48.085" v="339" actId="20577"/>
        <pc:sldMkLst>
          <pc:docMk/>
          <pc:sldMk cId="505187759" sldId="291"/>
        </pc:sldMkLst>
        <pc:spChg chg="mod">
          <ac:chgData name="Cynthia Enciso" userId="7915927f-c5cf-4e1f-876d-e79882ad52fa" providerId="ADAL" clId="{C3D73308-FFD7-45E1-81F5-A1260ECC4F06}" dt="2021-06-09T19:51:27.527" v="314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3D73308-FFD7-45E1-81F5-A1260ECC4F06}" dt="2021-06-09T19:07:20.485" v="41" actId="20577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C3D73308-FFD7-45E1-81F5-A1260ECC4F06}" dt="2021-06-09T22:00:48.085" v="339" actId="20577"/>
          <ac:spMkLst>
            <pc:docMk/>
            <pc:sldMk cId="505187759" sldId="291"/>
            <ac:spMk id="15" creationId="{9BBD0273-0D5C-4FF9-868F-82CEEAFB22B8}"/>
          </ac:spMkLst>
        </pc:spChg>
      </pc:sldChg>
      <pc:sldChg chg="modSp mod">
        <pc:chgData name="Cynthia Enciso" userId="7915927f-c5cf-4e1f-876d-e79882ad52fa" providerId="ADAL" clId="{C3D73308-FFD7-45E1-81F5-A1260ECC4F06}" dt="2021-06-09T21:20:00.843" v="333" actId="20577"/>
        <pc:sldMkLst>
          <pc:docMk/>
          <pc:sldMk cId="2717298435" sldId="330"/>
        </pc:sldMkLst>
        <pc:spChg chg="mod">
          <ac:chgData name="Cynthia Enciso" userId="7915927f-c5cf-4e1f-876d-e79882ad52fa" providerId="ADAL" clId="{C3D73308-FFD7-45E1-81F5-A1260ECC4F06}" dt="2021-06-09T21:20:00.843" v="333" actId="20577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C3D73308-FFD7-45E1-81F5-A1260ECC4F06}" dt="2021-06-09T21:19:56.428" v="323" actId="20577"/>
          <ac:spMkLst>
            <pc:docMk/>
            <pc:sldMk cId="2717298435" sldId="330"/>
            <ac:spMk id="16" creationId="{66A34F76-FB2B-438E-9B9C-70C73CCB7FB6}"/>
          </ac:spMkLst>
        </pc:spChg>
      </pc:sldChg>
      <pc:sldChg chg="modSp new mod">
        <pc:chgData name="Cynthia Enciso" userId="7915927f-c5cf-4e1f-876d-e79882ad52fa" providerId="ADAL" clId="{C3D73308-FFD7-45E1-81F5-A1260ECC4F06}" dt="2021-06-09T19:05:20.970" v="39" actId="20577"/>
        <pc:sldMkLst>
          <pc:docMk/>
          <pc:sldMk cId="2478938185" sldId="331"/>
        </pc:sldMkLst>
        <pc:spChg chg="mod">
          <ac:chgData name="Cynthia Enciso" userId="7915927f-c5cf-4e1f-876d-e79882ad52fa" providerId="ADAL" clId="{C3D73308-FFD7-45E1-81F5-A1260ECC4F06}" dt="2021-06-09T19:05:04.058" v="5" actId="20577"/>
          <ac:spMkLst>
            <pc:docMk/>
            <pc:sldMk cId="2478938185" sldId="331"/>
            <ac:spMk id="2" creationId="{2E44175B-00B5-425E-B32A-F00EE1FAA8DB}"/>
          </ac:spMkLst>
        </pc:spChg>
        <pc:spChg chg="mod">
          <ac:chgData name="Cynthia Enciso" userId="7915927f-c5cf-4e1f-876d-e79882ad52fa" providerId="ADAL" clId="{C3D73308-FFD7-45E1-81F5-A1260ECC4F06}" dt="2021-06-09T19:05:20.970" v="39" actId="20577"/>
          <ac:spMkLst>
            <pc:docMk/>
            <pc:sldMk cId="2478938185" sldId="331"/>
            <ac:spMk id="3" creationId="{3F5DCA10-6620-4683-9249-D7B7CBA3CCEF}"/>
          </ac:spMkLst>
        </pc:spChg>
      </pc:sldChg>
      <pc:sldChg chg="modSp new mod ord">
        <pc:chgData name="Cynthia Enciso" userId="7915927f-c5cf-4e1f-876d-e79882ad52fa" providerId="ADAL" clId="{C3D73308-FFD7-45E1-81F5-A1260ECC4F06}" dt="2021-06-09T19:27:53.349" v="310" actId="20577"/>
        <pc:sldMkLst>
          <pc:docMk/>
          <pc:sldMk cId="2660441177" sldId="332"/>
        </pc:sldMkLst>
        <pc:spChg chg="mod">
          <ac:chgData name="Cynthia Enciso" userId="7915927f-c5cf-4e1f-876d-e79882ad52fa" providerId="ADAL" clId="{C3D73308-FFD7-45E1-81F5-A1260ECC4F06}" dt="2021-06-09T19:27:17.956" v="189" actId="20577"/>
          <ac:spMkLst>
            <pc:docMk/>
            <pc:sldMk cId="2660441177" sldId="332"/>
            <ac:spMk id="2" creationId="{FEEC65E9-2BFF-42F0-816D-3D4A01280E7B}"/>
          </ac:spMkLst>
        </pc:spChg>
        <pc:spChg chg="mod">
          <ac:chgData name="Cynthia Enciso" userId="7915927f-c5cf-4e1f-876d-e79882ad52fa" providerId="ADAL" clId="{C3D73308-FFD7-45E1-81F5-A1260ECC4F06}" dt="2021-06-09T19:27:53.349" v="310" actId="20577"/>
          <ac:spMkLst>
            <pc:docMk/>
            <pc:sldMk cId="2660441177" sldId="332"/>
            <ac:spMk id="3" creationId="{08E2757C-4253-46FA-9DFD-5A1BE535ABEC}"/>
          </ac:spMkLst>
        </pc:spChg>
      </pc:sldChg>
    </pc:docChg>
  </pc:docChgLst>
  <pc:docChgLst>
    <pc:chgData name="Joseph Highe" userId="S::joseph.highe@revature.com::955b9bf1-2fc3-425c-bb80-056211376f04" providerId="AD" clId="Web-{B7CB7AB1-E29A-FA01-1C5C-599AA44E5AB6}"/>
    <pc:docChg chg="modSld">
      <pc:chgData name="Joseph Highe" userId="S::joseph.highe@revature.com::955b9bf1-2fc3-425c-bb80-056211376f04" providerId="AD" clId="Web-{B7CB7AB1-E29A-FA01-1C5C-599AA44E5AB6}" dt="2021-12-24T16:43:02.601" v="79" actId="20577"/>
      <pc:docMkLst>
        <pc:docMk/>
      </pc:docMkLst>
      <pc:sldChg chg="modSp">
        <pc:chgData name="Joseph Highe" userId="S::joseph.highe@revature.com::955b9bf1-2fc3-425c-bb80-056211376f04" providerId="AD" clId="Web-{B7CB7AB1-E29A-FA01-1C5C-599AA44E5AB6}" dt="2021-12-24T16:41:50.131" v="1" actId="1076"/>
        <pc:sldMkLst>
          <pc:docMk/>
          <pc:sldMk cId="3301644510" sldId="281"/>
        </pc:sldMkLst>
        <pc:spChg chg="mod">
          <ac:chgData name="Joseph Highe" userId="S::joseph.highe@revature.com::955b9bf1-2fc3-425c-bb80-056211376f04" providerId="AD" clId="Web-{B7CB7AB1-E29A-FA01-1C5C-599AA44E5AB6}" dt="2021-12-24T16:41:47.803" v="0" actId="1076"/>
          <ac:spMkLst>
            <pc:docMk/>
            <pc:sldMk cId="3301644510" sldId="281"/>
            <ac:spMk id="3" creationId="{503D1FF6-ED54-4FC9-90DA-AC0BA4E85036}"/>
          </ac:spMkLst>
        </pc:spChg>
        <pc:spChg chg="mod">
          <ac:chgData name="Joseph Highe" userId="S::joseph.highe@revature.com::955b9bf1-2fc3-425c-bb80-056211376f04" providerId="AD" clId="Web-{B7CB7AB1-E29A-FA01-1C5C-599AA44E5AB6}" dt="2021-12-24T16:41:50.131" v="1" actId="1076"/>
          <ac:spMkLst>
            <pc:docMk/>
            <pc:sldMk cId="3301644510" sldId="281"/>
            <ac:spMk id="5" creationId="{0FD72F5F-CC8A-4985-A412-6CA1D47935E6}"/>
          </ac:spMkLst>
        </pc:spChg>
      </pc:sldChg>
      <pc:sldChg chg="modSp">
        <pc:chgData name="Joseph Highe" userId="S::joseph.highe@revature.com::955b9bf1-2fc3-425c-bb80-056211376f04" providerId="AD" clId="Web-{B7CB7AB1-E29A-FA01-1C5C-599AA44E5AB6}" dt="2021-12-24T16:43:02.601" v="79" actId="20577"/>
        <pc:sldMkLst>
          <pc:docMk/>
          <pc:sldMk cId="284773458" sldId="327"/>
        </pc:sldMkLst>
        <pc:spChg chg="mod">
          <ac:chgData name="Joseph Highe" userId="S::joseph.highe@revature.com::955b9bf1-2fc3-425c-bb80-056211376f04" providerId="AD" clId="Web-{B7CB7AB1-E29A-FA01-1C5C-599AA44E5AB6}" dt="2021-12-24T16:43:02.601" v="79" actId="20577"/>
          <ac:spMkLst>
            <pc:docMk/>
            <pc:sldMk cId="284773458" sldId="327"/>
            <ac:spMk id="3" creationId="{3BBC2A58-D8BE-4ACE-BAA3-A38162AF215C}"/>
          </ac:spMkLst>
        </pc:spChg>
      </pc:sldChg>
    </pc:docChg>
  </pc:docChgLst>
  <pc:docChgLst>
    <pc:chgData name="Cynthia Enciso" userId="7915927f-c5cf-4e1f-876d-e79882ad52fa" providerId="ADAL" clId="{F2043871-6BD3-4376-A7DE-8AC612830771}"/>
    <pc:docChg chg="undo custSel addSld delSld modSld sldOrd">
      <pc:chgData name="Cynthia Enciso" userId="7915927f-c5cf-4e1f-876d-e79882ad52fa" providerId="ADAL" clId="{F2043871-6BD3-4376-A7DE-8AC612830771}" dt="2021-12-06T23:28:39.460" v="6563" actId="20577"/>
      <pc:docMkLst>
        <pc:docMk/>
      </pc:docMkLst>
      <pc:sldChg chg="modSp mod ord modAnim">
        <pc:chgData name="Cynthia Enciso" userId="7915927f-c5cf-4e1f-876d-e79882ad52fa" providerId="ADAL" clId="{F2043871-6BD3-4376-A7DE-8AC612830771}" dt="2021-12-02T16:13:13.895" v="446" actId="14100"/>
        <pc:sldMkLst>
          <pc:docMk/>
          <pc:sldMk cId="0" sldId="257"/>
        </pc:sldMkLst>
        <pc:spChg chg="mod">
          <ac:chgData name="Cynthia Enciso" userId="7915927f-c5cf-4e1f-876d-e79882ad52fa" providerId="ADAL" clId="{F2043871-6BD3-4376-A7DE-8AC612830771}" dt="2021-12-02T16:13:13.895" v="446" actId="14100"/>
          <ac:spMkLst>
            <pc:docMk/>
            <pc:sldMk cId="0" sldId="257"/>
            <ac:spMk id="218" creationId="{00000000-0000-0000-0000-000000000000}"/>
          </ac:spMkLst>
        </pc:spChg>
      </pc:sldChg>
      <pc:sldChg chg="modSp mod">
        <pc:chgData name="Cynthia Enciso" userId="7915927f-c5cf-4e1f-876d-e79882ad52fa" providerId="ADAL" clId="{F2043871-6BD3-4376-A7DE-8AC612830771}" dt="2021-12-02T17:56:20.809" v="6001" actId="14100"/>
        <pc:sldMkLst>
          <pc:docMk/>
          <pc:sldMk cId="0" sldId="263"/>
        </pc:sldMkLst>
        <pc:spChg chg="mod">
          <ac:chgData name="Cynthia Enciso" userId="7915927f-c5cf-4e1f-876d-e79882ad52fa" providerId="ADAL" clId="{F2043871-6BD3-4376-A7DE-8AC612830771}" dt="2021-12-02T17:56:20.809" v="6001" actId="14100"/>
          <ac:spMkLst>
            <pc:docMk/>
            <pc:sldMk cId="0" sldId="263"/>
            <ac:spMk id="261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49:07.580" v="1963" actId="20577"/>
        <pc:sldMkLst>
          <pc:docMk/>
          <pc:sldMk cId="1243035484" sldId="274"/>
        </pc:sldMkLst>
        <pc:spChg chg="del">
          <ac:chgData name="Cynthia Enciso" userId="7915927f-c5cf-4e1f-876d-e79882ad52fa" providerId="ADAL" clId="{F2043871-6BD3-4376-A7DE-8AC612830771}" dt="2021-12-02T16:33:12.008" v="1473" actId="478"/>
          <ac:spMkLst>
            <pc:docMk/>
            <pc:sldMk cId="1243035484" sldId="274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49:07.580" v="1963" actId="20577"/>
          <ac:spMkLst>
            <pc:docMk/>
            <pc:sldMk cId="1243035484" sldId="274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39:24.180" v="1624" actId="1076"/>
          <ac:spMkLst>
            <pc:docMk/>
            <pc:sldMk cId="1243035484" sldId="274"/>
            <ac:spMk id="15" creationId="{35402B10-D82D-462E-82D9-E881AAE93B34}"/>
          </ac:spMkLst>
        </pc:spChg>
        <pc:spChg chg="mod topLvl">
          <ac:chgData name="Cynthia Enciso" userId="7915927f-c5cf-4e1f-876d-e79882ad52fa" providerId="ADAL" clId="{F2043871-6BD3-4376-A7DE-8AC612830771}" dt="2021-12-02T16:39:35.563" v="1629" actId="1076"/>
          <ac:spMkLst>
            <pc:docMk/>
            <pc:sldMk cId="1243035484" sldId="274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37:29.988" v="1597" actId="165"/>
          <ac:grpSpMkLst>
            <pc:docMk/>
            <pc:sldMk cId="1243035484" sldId="274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37:34.032" v="1598" actId="165"/>
          <ac:grpSpMkLst>
            <pc:docMk/>
            <pc:sldMk cId="1243035484" sldId="274"/>
            <ac:grpSpMk id="14" creationId="{45FAFEFF-672A-4C96-B350-1B01726B0476}"/>
          </ac:grpSpMkLst>
        </pc:grpChg>
        <pc:grpChg chg="del mod">
          <ac:chgData name="Cynthia Enciso" userId="7915927f-c5cf-4e1f-876d-e79882ad52fa" providerId="ADAL" clId="{F2043871-6BD3-4376-A7DE-8AC612830771}" dt="2021-12-02T16:37:21.245" v="1596" actId="165"/>
          <ac:grpSpMkLst>
            <pc:docMk/>
            <pc:sldMk cId="1243035484" sldId="274"/>
            <ac:grpSpMk id="17" creationId="{F4009B08-7BDA-4E49-AB35-5BA10FDDA54E}"/>
          </ac:grpSpMkLst>
        </pc:grpChg>
        <pc:grpChg chg="del mod">
          <ac:chgData name="Cynthia Enciso" userId="7915927f-c5cf-4e1f-876d-e79882ad52fa" providerId="ADAL" clId="{F2043871-6BD3-4376-A7DE-8AC612830771}" dt="2021-12-02T16:37:18.116" v="1595" actId="165"/>
          <ac:grpSpMkLst>
            <pc:docMk/>
            <pc:sldMk cId="1243035484" sldId="274"/>
            <ac:grpSpMk id="18" creationId="{0BFF7C25-969E-437E-8596-2806CEFDFAE3}"/>
          </ac:grpSpMkLst>
        </pc:grpChg>
        <pc:picChg chg="mod topLvl">
          <ac:chgData name="Cynthia Enciso" userId="7915927f-c5cf-4e1f-876d-e79882ad52fa" providerId="ADAL" clId="{F2043871-6BD3-4376-A7DE-8AC612830771}" dt="2021-12-02T16:39:21.651" v="1623" actId="1076"/>
          <ac:picMkLst>
            <pc:docMk/>
            <pc:sldMk cId="1243035484" sldId="274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39:31.882" v="1628" actId="1076"/>
          <ac:picMkLst>
            <pc:docMk/>
            <pc:sldMk cId="1243035484" sldId="274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38:55.972" v="1616" actId="14100"/>
          <ac:cxnSpMkLst>
            <pc:docMk/>
            <pc:sldMk cId="1243035484" sldId="274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38:48.761" v="1613" actId="14100"/>
          <ac:cxnSpMkLst>
            <pc:docMk/>
            <pc:sldMk cId="1243035484" sldId="274"/>
            <ac:cxnSpMk id="10" creationId="{D2490662-C485-4C4C-A6D4-0EF82D169B71}"/>
          </ac:cxnSpMkLst>
        </pc:cxnChg>
      </pc:sldChg>
      <pc:sldChg chg="modSp mod modAnim">
        <pc:chgData name="Cynthia Enciso" userId="7915927f-c5cf-4e1f-876d-e79882ad52fa" providerId="ADAL" clId="{F2043871-6BD3-4376-A7DE-8AC612830771}" dt="2021-12-02T16:44:26.635" v="1857" actId="20577"/>
        <pc:sldMkLst>
          <pc:docMk/>
          <pc:sldMk cId="0" sldId="275"/>
        </pc:sldMkLst>
        <pc:spChg chg="mod">
          <ac:chgData name="Cynthia Enciso" userId="7915927f-c5cf-4e1f-876d-e79882ad52fa" providerId="ADAL" clId="{F2043871-6BD3-4376-A7DE-8AC612830771}" dt="2021-12-02T16:44:26.635" v="1857" actId="20577"/>
          <ac:spMkLst>
            <pc:docMk/>
            <pc:sldMk cId="0" sldId="275"/>
            <ac:spMk id="219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50:29.775" v="2008"/>
        <pc:sldMkLst>
          <pc:docMk/>
          <pc:sldMk cId="1733191474" sldId="276"/>
        </pc:sldMkLst>
        <pc:spChg chg="del">
          <ac:chgData name="Cynthia Enciso" userId="7915927f-c5cf-4e1f-876d-e79882ad52fa" providerId="ADAL" clId="{F2043871-6BD3-4376-A7DE-8AC612830771}" dt="2021-12-02T16:46:17.793" v="1928" actId="478"/>
          <ac:spMkLst>
            <pc:docMk/>
            <pc:sldMk cId="1733191474" sldId="276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50:00.253" v="2003" actId="14100"/>
          <ac:spMkLst>
            <pc:docMk/>
            <pc:sldMk cId="1733191474" sldId="276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47:13.135" v="1945" actId="165"/>
          <ac:spMkLst>
            <pc:docMk/>
            <pc:sldMk cId="1733191474" sldId="276"/>
            <ac:spMk id="6" creationId="{B704896E-DE95-48A0-A76A-2816CCE5DFAA}"/>
          </ac:spMkLst>
        </pc:spChg>
        <pc:spChg chg="del">
          <ac:chgData name="Cynthia Enciso" userId="7915927f-c5cf-4e1f-876d-e79882ad52fa" providerId="ADAL" clId="{F2043871-6BD3-4376-A7DE-8AC612830771}" dt="2021-12-02T16:44:41.310" v="1859" actId="478"/>
          <ac:spMkLst>
            <pc:docMk/>
            <pc:sldMk cId="1733191474" sldId="276"/>
            <ac:spMk id="8" creationId="{E29538DD-0C7B-4B50-AF42-92D0A3F02C05}"/>
          </ac:spMkLst>
        </pc:spChg>
        <pc:spChg chg="del mod topLvl">
          <ac:chgData name="Cynthia Enciso" userId="7915927f-c5cf-4e1f-876d-e79882ad52fa" providerId="ADAL" clId="{F2043871-6BD3-4376-A7DE-8AC612830771}" dt="2021-12-02T16:46:03.737" v="1924" actId="478"/>
          <ac:spMkLst>
            <pc:docMk/>
            <pc:sldMk cId="1733191474" sldId="276"/>
            <ac:spMk id="15" creationId="{35402B10-D82D-462E-82D9-E881AAE93B34}"/>
          </ac:spMkLst>
        </pc:spChg>
        <pc:spChg chg="del mod topLvl">
          <ac:chgData name="Cynthia Enciso" userId="7915927f-c5cf-4e1f-876d-e79882ad52fa" providerId="ADAL" clId="{F2043871-6BD3-4376-A7DE-8AC612830771}" dt="2021-12-02T16:46:14.749" v="1927" actId="478"/>
          <ac:spMkLst>
            <pc:docMk/>
            <pc:sldMk cId="1733191474" sldId="276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46:00.318" v="1923" actId="165"/>
          <ac:grpSpMkLst>
            <pc:docMk/>
            <pc:sldMk cId="1733191474" sldId="276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46:12.416" v="1926" actId="165"/>
          <ac:grpSpMkLst>
            <pc:docMk/>
            <pc:sldMk cId="1733191474" sldId="276"/>
            <ac:grpSpMk id="14" creationId="{45FAFEFF-672A-4C96-B350-1B01726B0476}"/>
          </ac:grpSpMkLst>
        </pc:grpChg>
        <pc:grpChg chg="del">
          <ac:chgData name="Cynthia Enciso" userId="7915927f-c5cf-4e1f-876d-e79882ad52fa" providerId="ADAL" clId="{F2043871-6BD3-4376-A7DE-8AC612830771}" dt="2021-12-02T16:46:09.195" v="1925" actId="165"/>
          <ac:grpSpMkLst>
            <pc:docMk/>
            <pc:sldMk cId="1733191474" sldId="276"/>
            <ac:grpSpMk id="17" creationId="{F4009B08-7BDA-4E49-AB35-5BA10FDDA54E}"/>
          </ac:grpSpMkLst>
        </pc:grpChg>
        <pc:grpChg chg="del">
          <ac:chgData name="Cynthia Enciso" userId="7915927f-c5cf-4e1f-876d-e79882ad52fa" providerId="ADAL" clId="{F2043871-6BD3-4376-A7DE-8AC612830771}" dt="2021-12-02T16:45:57.051" v="1922" actId="165"/>
          <ac:grpSpMkLst>
            <pc:docMk/>
            <pc:sldMk cId="1733191474" sldId="276"/>
            <ac:grpSpMk id="18" creationId="{0BFF7C25-969E-437E-8596-2806CEFDFAE3}"/>
          </ac:grpSpMkLst>
        </pc:grpChg>
        <pc:grpChg chg="del">
          <ac:chgData name="Cynthia Enciso" userId="7915927f-c5cf-4e1f-876d-e79882ad52fa" providerId="ADAL" clId="{F2043871-6BD3-4376-A7DE-8AC612830771}" dt="2021-12-02T16:47:13.135" v="1945" actId="165"/>
          <ac:grpSpMkLst>
            <pc:docMk/>
            <pc:sldMk cId="1733191474" sldId="276"/>
            <ac:grpSpMk id="28" creationId="{A6C2B274-982A-4884-BDCC-FFA21D6BF2AA}"/>
          </ac:grpSpMkLst>
        </pc:grpChg>
        <pc:picChg chg="mod topLvl">
          <ac:chgData name="Cynthia Enciso" userId="7915927f-c5cf-4e1f-876d-e79882ad52fa" providerId="ADAL" clId="{F2043871-6BD3-4376-A7DE-8AC612830771}" dt="2021-12-02T16:46:45.165" v="1939" actId="1076"/>
          <ac:picMkLst>
            <pc:docMk/>
            <pc:sldMk cId="1733191474" sldId="276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46:40.462" v="1937" actId="1076"/>
          <ac:picMkLst>
            <pc:docMk/>
            <pc:sldMk cId="1733191474" sldId="276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50:07.687" v="2005" actId="14100"/>
          <ac:cxnSpMkLst>
            <pc:docMk/>
            <pc:sldMk cId="1733191474" sldId="276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50:05.226" v="2004" actId="1076"/>
          <ac:cxnSpMkLst>
            <pc:docMk/>
            <pc:sldMk cId="1733191474" sldId="276"/>
            <ac:cxnSpMk id="10" creationId="{D2490662-C485-4C4C-A6D4-0EF82D169B71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11" creationId="{D51EBFF8-DC3C-4E47-8FD7-32E0E7168C76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20" creationId="{F3E38B16-88EA-4C3D-9228-AD050FCB6529}"/>
          </ac:cxnSpMkLst>
        </pc:cxnChg>
      </pc:sldChg>
      <pc:sldChg chg="addSp delSp modSp mod delAnim chgLayout">
        <pc:chgData name="Cynthia Enciso" userId="7915927f-c5cf-4e1f-876d-e79882ad52fa" providerId="ADAL" clId="{F2043871-6BD3-4376-A7DE-8AC612830771}" dt="2021-12-06T16:46:42.140" v="6342" actId="478"/>
        <pc:sldMkLst>
          <pc:docMk/>
          <pc:sldMk cId="0" sldId="277"/>
        </pc:sldMkLst>
        <pc:spChg chg="add mod ord">
          <ac:chgData name="Cynthia Enciso" userId="7915927f-c5cf-4e1f-876d-e79882ad52fa" providerId="ADAL" clId="{F2043871-6BD3-4376-A7DE-8AC612830771}" dt="2021-12-06T16:46:39.887" v="6341" actId="14100"/>
          <ac:spMkLst>
            <pc:docMk/>
            <pc:sldMk cId="0" sldId="277"/>
            <ac:spMk id="2" creationId="{05391C85-E203-47E8-A4F5-4CCB428FC997}"/>
          </ac:spMkLst>
        </pc:spChg>
        <pc:spChg chg="add del mod">
          <ac:chgData name="Cynthia Enciso" userId="7915927f-c5cf-4e1f-876d-e79882ad52fa" providerId="ADAL" clId="{F2043871-6BD3-4376-A7DE-8AC612830771}" dt="2021-12-02T16:52:25.610" v="2069" actId="22"/>
          <ac:spMkLst>
            <pc:docMk/>
            <pc:sldMk cId="0" sldId="277"/>
            <ac:spMk id="7" creationId="{9338798A-3AA4-4ABB-A7D4-C0197E8961E3}"/>
          </ac:spMkLst>
        </pc:spChg>
        <pc:spChg chg="add del mod">
          <ac:chgData name="Cynthia Enciso" userId="7915927f-c5cf-4e1f-876d-e79882ad52fa" providerId="ADAL" clId="{F2043871-6BD3-4376-A7DE-8AC612830771}" dt="2021-12-06T16:46:42.140" v="6342" actId="478"/>
          <ac:spMkLst>
            <pc:docMk/>
            <pc:sldMk cId="0" sldId="277"/>
            <ac:spMk id="9" creationId="{964E597C-5357-42BA-84AC-E0F7574D1E9F}"/>
          </ac:spMkLst>
        </pc:spChg>
        <pc:spChg chg="mod ord">
          <ac:chgData name="Cynthia Enciso" userId="7915927f-c5cf-4e1f-876d-e79882ad52fa" providerId="ADAL" clId="{F2043871-6BD3-4376-A7DE-8AC612830771}" dt="2021-12-02T16:52:38.951" v="2087" actId="20577"/>
          <ac:spMkLst>
            <pc:docMk/>
            <pc:sldMk cId="0" sldId="277"/>
            <ac:spMk id="225" creationId="{00000000-0000-0000-0000-000000000000}"/>
          </ac:spMkLst>
        </pc:spChg>
        <pc:spChg chg="del mod">
          <ac:chgData name="Cynthia Enciso" userId="7915927f-c5cf-4e1f-876d-e79882ad52fa" providerId="ADAL" clId="{F2043871-6BD3-4376-A7DE-8AC612830771}" dt="2021-12-02T16:52:10.007" v="2061" actId="478"/>
          <ac:spMkLst>
            <pc:docMk/>
            <pc:sldMk cId="0" sldId="277"/>
            <ac:spMk id="226" creationId="{00000000-0000-0000-0000-000000000000}"/>
          </ac:spMkLst>
        </pc:spChg>
        <pc:spChg chg="mod ord">
          <ac:chgData name="Cynthia Enciso" userId="7915927f-c5cf-4e1f-876d-e79882ad52fa" providerId="ADAL" clId="{F2043871-6BD3-4376-A7DE-8AC612830771}" dt="2021-12-02T16:52:14.390" v="2062" actId="700"/>
          <ac:spMkLst>
            <pc:docMk/>
            <pc:sldMk cId="0" sldId="277"/>
            <ac:spMk id="227" creationId="{00000000-0000-0000-0000-000000000000}"/>
          </ac:spMkLst>
        </pc:spChg>
      </pc:sldChg>
      <pc:sldChg chg="delSp modSp mod">
        <pc:chgData name="Cynthia Enciso" userId="7915927f-c5cf-4e1f-876d-e79882ad52fa" providerId="ADAL" clId="{F2043871-6BD3-4376-A7DE-8AC612830771}" dt="2021-12-02T17:26:11.794" v="3312" actId="20577"/>
        <pc:sldMkLst>
          <pc:docMk/>
          <pc:sldMk cId="1277236568" sldId="279"/>
        </pc:sldMkLst>
        <pc:spChg chg="mod">
          <ac:chgData name="Cynthia Enciso" userId="7915927f-c5cf-4e1f-876d-e79882ad52fa" providerId="ADAL" clId="{F2043871-6BD3-4376-A7DE-8AC612830771}" dt="2021-12-02T17:21:33.075" v="3301" actId="20577"/>
          <ac:spMkLst>
            <pc:docMk/>
            <pc:sldMk cId="1277236568" sldId="279"/>
            <ac:spMk id="2" creationId="{F7112593-0249-4951-BA96-517247FD5651}"/>
          </ac:spMkLst>
        </pc:spChg>
        <pc:spChg chg="mod">
          <ac:chgData name="Cynthia Enciso" userId="7915927f-c5cf-4e1f-876d-e79882ad52fa" providerId="ADAL" clId="{F2043871-6BD3-4376-A7DE-8AC612830771}" dt="2021-12-02T17:26:11.794" v="3312" actId="20577"/>
          <ac:spMkLst>
            <pc:docMk/>
            <pc:sldMk cId="1277236568" sldId="279"/>
            <ac:spMk id="3" creationId="{FBCBEA99-DE50-44CC-8C07-8EE649F56859}"/>
          </ac:spMkLst>
        </pc:spChg>
        <pc:spChg chg="del">
          <ac:chgData name="Cynthia Enciso" userId="7915927f-c5cf-4e1f-876d-e79882ad52fa" providerId="ADAL" clId="{F2043871-6BD3-4376-A7DE-8AC612830771}" dt="2021-12-02T17:22:08.072" v="3302" actId="478"/>
          <ac:spMkLst>
            <pc:docMk/>
            <pc:sldMk cId="1277236568" sldId="279"/>
            <ac:spMk id="5" creationId="{2A3E42BE-95E4-4887-BCCA-E4E4F144984C}"/>
          </ac:spMkLst>
        </pc:spChg>
      </pc:sldChg>
      <pc:sldChg chg="delSp modSp mod delAnim">
        <pc:chgData name="Cynthia Enciso" userId="7915927f-c5cf-4e1f-876d-e79882ad52fa" providerId="ADAL" clId="{F2043871-6BD3-4376-A7DE-8AC612830771}" dt="2021-12-02T17:27:53.967" v="3313" actId="478"/>
        <pc:sldMkLst>
          <pc:docMk/>
          <pc:sldMk cId="3369040284" sldId="280"/>
        </pc:sldMkLst>
        <pc:spChg chg="mod">
          <ac:chgData name="Cynthia Enciso" userId="7915927f-c5cf-4e1f-876d-e79882ad52fa" providerId="ADAL" clId="{F2043871-6BD3-4376-A7DE-8AC612830771}" dt="2021-12-02T17:22:33.212" v="3304" actId="113"/>
          <ac:spMkLst>
            <pc:docMk/>
            <pc:sldMk cId="3369040284" sldId="280"/>
            <ac:spMk id="5" creationId="{B02FDB98-93AA-4157-AB6A-FDAFAAB1ECE6}"/>
          </ac:spMkLst>
        </pc:spChg>
        <pc:spChg chg="del">
          <ac:chgData name="Cynthia Enciso" userId="7915927f-c5cf-4e1f-876d-e79882ad52fa" providerId="ADAL" clId="{F2043871-6BD3-4376-A7DE-8AC612830771}" dt="2021-12-02T17:22:12.069" v="3303" actId="478"/>
          <ac:spMkLst>
            <pc:docMk/>
            <pc:sldMk cId="3369040284" sldId="280"/>
            <ac:spMk id="11" creationId="{38727CD1-FE07-4BE3-9AB7-822765F71947}"/>
          </ac:spMkLst>
        </pc:spChg>
        <pc:grpChg chg="del">
          <ac:chgData name="Cynthia Enciso" userId="7915927f-c5cf-4e1f-876d-e79882ad52fa" providerId="ADAL" clId="{F2043871-6BD3-4376-A7DE-8AC612830771}" dt="2021-12-02T17:27:53.967" v="3313" actId="478"/>
          <ac:grpSpMkLst>
            <pc:docMk/>
            <pc:sldMk cId="3369040284" sldId="280"/>
            <ac:grpSpMk id="14" creationId="{EE410FDC-C196-41D3-B352-EBAC0A1CB9C6}"/>
          </ac:grpSpMkLst>
        </pc:grpChg>
      </pc:sldChg>
      <pc:sldChg chg="modSp">
        <pc:chgData name="Cynthia Enciso" userId="7915927f-c5cf-4e1f-876d-e79882ad52fa" providerId="ADAL" clId="{F2043871-6BD3-4376-A7DE-8AC612830771}" dt="2021-12-02T17:28:03.657" v="3315" actId="113"/>
        <pc:sldMkLst>
          <pc:docMk/>
          <pc:sldMk cId="3301644510" sldId="281"/>
        </pc:sldMkLst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2" creationId="{69E2A5A8-9BA7-481E-8EC3-BEB66C60FAAE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3" creationId="{503D1FF6-ED54-4FC9-90DA-AC0BA4E85036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4" creationId="{F0C76E94-6ED0-46A2-ABEB-64B22709EE64}"/>
          </ac:spMkLst>
        </pc:spChg>
        <pc:spChg chg="mod">
          <ac:chgData name="Cynthia Enciso" userId="7915927f-c5cf-4e1f-876d-e79882ad52fa" providerId="ADAL" clId="{F2043871-6BD3-4376-A7DE-8AC612830771}" dt="2021-12-02T17:28:03.657" v="3315" actId="113"/>
          <ac:spMkLst>
            <pc:docMk/>
            <pc:sldMk cId="3301644510" sldId="281"/>
            <ac:spMk id="5" creationId="{0FD72F5F-CC8A-4985-A412-6CA1D47935E6}"/>
          </ac:spMkLst>
        </pc:spChg>
      </pc:sldChg>
      <pc:sldChg chg="modSp mod">
        <pc:chgData name="Cynthia Enciso" userId="7915927f-c5cf-4e1f-876d-e79882ad52fa" providerId="ADAL" clId="{F2043871-6BD3-4376-A7DE-8AC612830771}" dt="2021-12-02T17:28:39.393" v="3317" actId="113"/>
        <pc:sldMkLst>
          <pc:docMk/>
          <pc:sldMk cId="1794733513" sldId="282"/>
        </pc:sldMkLst>
        <pc:spChg chg="mod">
          <ac:chgData name="Cynthia Enciso" userId="7915927f-c5cf-4e1f-876d-e79882ad52fa" providerId="ADAL" clId="{F2043871-6BD3-4376-A7DE-8AC612830771}" dt="2021-12-02T17:28:39.393" v="3317" actId="113"/>
          <ac:spMkLst>
            <pc:docMk/>
            <pc:sldMk cId="1794733513" sldId="282"/>
            <ac:spMk id="5" creationId="{B02FDB98-93AA-4157-AB6A-FDAFAAB1ECE6}"/>
          </ac:spMkLst>
        </pc:spChg>
        <pc:spChg chg="mod">
          <ac:chgData name="Cynthia Enciso" userId="7915927f-c5cf-4e1f-876d-e79882ad52fa" providerId="ADAL" clId="{F2043871-6BD3-4376-A7DE-8AC612830771}" dt="2021-12-02T17:28:34.423" v="3316" actId="1076"/>
          <ac:spMkLst>
            <pc:docMk/>
            <pc:sldMk cId="1794733513" sldId="282"/>
            <ac:spMk id="15" creationId="{6ACC189F-588F-4728-A6B2-FACB1EABEEFF}"/>
          </ac:spMkLst>
        </pc:spChg>
        <pc:grpChg chg="mod">
          <ac:chgData name="Cynthia Enciso" userId="7915927f-c5cf-4e1f-876d-e79882ad52fa" providerId="ADAL" clId="{F2043871-6BD3-4376-A7DE-8AC612830771}" dt="2021-12-02T17:28:34.423" v="3316" actId="1076"/>
          <ac:grpSpMkLst>
            <pc:docMk/>
            <pc:sldMk cId="1794733513" sldId="282"/>
            <ac:grpSpMk id="16" creationId="{71D77892-DCBA-4968-8361-943AD9741E30}"/>
          </ac:grpSpMkLst>
        </pc:grpChg>
      </pc:sldChg>
      <pc:sldChg chg="delSp modSp mod">
        <pc:chgData name="Cynthia Enciso" userId="7915927f-c5cf-4e1f-876d-e79882ad52fa" providerId="ADAL" clId="{F2043871-6BD3-4376-A7DE-8AC612830771}" dt="2021-12-02T17:55:40.472" v="5932" actId="15"/>
        <pc:sldMkLst>
          <pc:docMk/>
          <pc:sldMk cId="284773458" sldId="327"/>
        </pc:sldMkLst>
        <pc:spChg chg="mod">
          <ac:chgData name="Cynthia Enciso" userId="7915927f-c5cf-4e1f-876d-e79882ad52fa" providerId="ADAL" clId="{F2043871-6BD3-4376-A7DE-8AC612830771}" dt="2021-12-02T17:55:40.472" v="5932" actId="15"/>
          <ac:spMkLst>
            <pc:docMk/>
            <pc:sldMk cId="284773458" sldId="327"/>
            <ac:spMk id="3" creationId="{3BBC2A58-D8BE-4ACE-BAA3-A38162AF215C}"/>
          </ac:spMkLst>
        </pc:spChg>
        <pc:spChg chg="del">
          <ac:chgData name="Cynthia Enciso" userId="7915927f-c5cf-4e1f-876d-e79882ad52fa" providerId="ADAL" clId="{F2043871-6BD3-4376-A7DE-8AC612830771}" dt="2021-12-02T16:06:13.359" v="23" actId="478"/>
          <ac:spMkLst>
            <pc:docMk/>
            <pc:sldMk cId="284773458" sldId="327"/>
            <ac:spMk id="5" creationId="{4204E20E-0BCF-464D-A54A-C181F02F0B68}"/>
          </ac:spMkLst>
        </pc:spChg>
        <pc:grpChg chg="mod">
          <ac:chgData name="Cynthia Enciso" userId="7915927f-c5cf-4e1f-876d-e79882ad52fa" providerId="ADAL" clId="{F2043871-6BD3-4376-A7DE-8AC612830771}" dt="2021-12-02T17:55:28.802" v="5930" actId="1076"/>
          <ac:grpSpMkLst>
            <pc:docMk/>
            <pc:sldMk cId="284773458" sldId="327"/>
            <ac:grpSpMk id="35" creationId="{0B241F78-387E-407A-A5D7-9D5797D66142}"/>
          </ac:grpSpMkLst>
        </pc:grpChg>
      </pc:sldChg>
      <pc:sldChg chg="modSp mod modAnim">
        <pc:chgData name="Cynthia Enciso" userId="7915927f-c5cf-4e1f-876d-e79882ad52fa" providerId="ADAL" clId="{F2043871-6BD3-4376-A7DE-8AC612830771}" dt="2021-12-02T17:39:56.172" v="4531" actId="14100"/>
        <pc:sldMkLst>
          <pc:docMk/>
          <pc:sldMk cId="0" sldId="328"/>
        </pc:sldMkLst>
        <pc:spChg chg="mod">
          <ac:chgData name="Cynthia Enciso" userId="7915927f-c5cf-4e1f-876d-e79882ad52fa" providerId="ADAL" clId="{F2043871-6BD3-4376-A7DE-8AC612830771}" dt="2021-12-02T17:39:56.172" v="4531" actId="14100"/>
          <ac:spMkLst>
            <pc:docMk/>
            <pc:sldMk cId="0" sldId="328"/>
            <ac:spMk id="5" creationId="{0D678738-F03D-47BA-9777-8ECDDB1E8122}"/>
          </ac:spMkLst>
        </pc:spChg>
        <pc:spChg chg="mod">
          <ac:chgData name="Cynthia Enciso" userId="7915927f-c5cf-4e1f-876d-e79882ad52fa" providerId="ADAL" clId="{F2043871-6BD3-4376-A7DE-8AC612830771}" dt="2021-12-02T17:30:59.565" v="3484" actId="20577"/>
          <ac:spMkLst>
            <pc:docMk/>
            <pc:sldMk cId="0" sldId="328"/>
            <ac:spMk id="224" creationId="{00000000-0000-0000-0000-000000000000}"/>
          </ac:spMkLst>
        </pc:spChg>
        <pc:spChg chg="mod">
          <ac:chgData name="Cynthia Enciso" userId="7915927f-c5cf-4e1f-876d-e79882ad52fa" providerId="ADAL" clId="{F2043871-6BD3-4376-A7DE-8AC612830771}" dt="2021-12-02T17:39:53.181" v="4530" actId="20577"/>
          <ac:spMkLst>
            <pc:docMk/>
            <pc:sldMk cId="0" sldId="328"/>
            <ac:spMk id="225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F2043871-6BD3-4376-A7DE-8AC612830771}" dt="2021-12-02T17:40:04.676" v="4532" actId="478"/>
        <pc:sldMkLst>
          <pc:docMk/>
          <pc:sldMk cId="2542510597" sldId="329"/>
        </pc:sldMkLst>
        <pc:spChg chg="mod">
          <ac:chgData name="Cynthia Enciso" userId="7915927f-c5cf-4e1f-876d-e79882ad52fa" providerId="ADAL" clId="{F2043871-6BD3-4376-A7DE-8AC612830771}" dt="2021-12-02T17:34:22.457" v="3844" actId="20577"/>
          <ac:spMkLst>
            <pc:docMk/>
            <pc:sldMk cId="2542510597" sldId="329"/>
            <ac:spMk id="2" creationId="{09A0D9F5-C0D5-4829-8B18-7E89C83A245D}"/>
          </ac:spMkLst>
        </pc:spChg>
        <pc:spChg chg="mod">
          <ac:chgData name="Cynthia Enciso" userId="7915927f-c5cf-4e1f-876d-e79882ad52fa" providerId="ADAL" clId="{F2043871-6BD3-4376-A7DE-8AC612830771}" dt="2021-12-02T17:37:55.445" v="4353" actId="27636"/>
          <ac:spMkLst>
            <pc:docMk/>
            <pc:sldMk cId="2542510597" sldId="329"/>
            <ac:spMk id="3" creationId="{907E4FBF-DDE1-4DDE-A6CB-E3250BF3DC1E}"/>
          </ac:spMkLst>
        </pc:spChg>
        <pc:spChg chg="add del mod">
          <ac:chgData name="Cynthia Enciso" userId="7915927f-c5cf-4e1f-876d-e79882ad52fa" providerId="ADAL" clId="{F2043871-6BD3-4376-A7DE-8AC612830771}" dt="2021-12-02T17:40:04.676" v="4532" actId="478"/>
          <ac:spMkLst>
            <pc:docMk/>
            <pc:sldMk cId="2542510597" sldId="329"/>
            <ac:spMk id="6" creationId="{B277B842-6E8E-4C15-9CCC-12E87EF461D8}"/>
          </ac:spMkLst>
        </pc:spChg>
      </pc:sldChg>
      <pc:sldChg chg="del">
        <pc:chgData name="Cynthia Enciso" userId="7915927f-c5cf-4e1f-876d-e79882ad52fa" providerId="ADAL" clId="{F2043871-6BD3-4376-A7DE-8AC612830771}" dt="2021-12-02T16:41:05.924" v="1636" actId="47"/>
        <pc:sldMkLst>
          <pc:docMk/>
          <pc:sldMk cId="2717298435" sldId="330"/>
        </pc:sldMkLst>
      </pc:sldChg>
      <pc:sldChg chg="addSp delSp modSp new mod ord modClrScheme chgLayout">
        <pc:chgData name="Cynthia Enciso" userId="7915927f-c5cf-4e1f-876d-e79882ad52fa" providerId="ADAL" clId="{F2043871-6BD3-4376-A7DE-8AC612830771}" dt="2021-12-02T16:08:54.043" v="228" actId="20577"/>
        <pc:sldMkLst>
          <pc:docMk/>
          <pc:sldMk cId="2206695389" sldId="331"/>
        </pc:sldMkLst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2" creationId="{D2CFCD71-6AA8-460F-B7B7-C9026F45A5C9}"/>
          </ac:spMkLst>
        </pc:spChg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3" creationId="{D67E3663-BEB7-4B97-99D6-0F3CAE4E4410}"/>
          </ac:spMkLst>
        </pc:spChg>
        <pc:spChg chg="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4" creationId="{DD76C873-B407-4E91-BEE7-784CF28F7AF3}"/>
          </ac:spMkLst>
        </pc:spChg>
        <pc:spChg chg="add mod ord">
          <ac:chgData name="Cynthia Enciso" userId="7915927f-c5cf-4e1f-876d-e79882ad52fa" providerId="ADAL" clId="{F2043871-6BD3-4376-A7DE-8AC612830771}" dt="2021-12-02T16:05:02.859" v="13" actId="20577"/>
          <ac:spMkLst>
            <pc:docMk/>
            <pc:sldMk cId="2206695389" sldId="331"/>
            <ac:spMk id="5" creationId="{F4B36882-208D-4549-B81D-8453E78395F6}"/>
          </ac:spMkLst>
        </pc:spChg>
        <pc:spChg chg="add mod ord">
          <ac:chgData name="Cynthia Enciso" userId="7915927f-c5cf-4e1f-876d-e79882ad52fa" providerId="ADAL" clId="{F2043871-6BD3-4376-A7DE-8AC612830771}" dt="2021-12-02T16:08:54.043" v="228" actId="20577"/>
          <ac:spMkLst>
            <pc:docMk/>
            <pc:sldMk cId="2206695389" sldId="331"/>
            <ac:spMk id="6" creationId="{08649728-368E-423D-97AF-C263590644F7}"/>
          </ac:spMkLst>
        </pc:spChg>
      </pc:sldChg>
      <pc:sldChg chg="modSp add mod ord">
        <pc:chgData name="Cynthia Enciso" userId="7915927f-c5cf-4e1f-876d-e79882ad52fa" providerId="ADAL" clId="{F2043871-6BD3-4376-A7DE-8AC612830771}" dt="2021-12-06T23:02:48.396" v="6454" actId="20577"/>
        <pc:sldMkLst>
          <pc:docMk/>
          <pc:sldMk cId="3765466156" sldId="332"/>
        </pc:sldMkLst>
        <pc:spChg chg="mod">
          <ac:chgData name="Cynthia Enciso" userId="7915927f-c5cf-4e1f-876d-e79882ad52fa" providerId="ADAL" clId="{F2043871-6BD3-4376-A7DE-8AC612830771}" dt="2021-12-02T16:05:09.249" v="20" actId="20577"/>
          <ac:spMkLst>
            <pc:docMk/>
            <pc:sldMk cId="3765466156" sldId="332"/>
            <ac:spMk id="5" creationId="{F4B36882-208D-4549-B81D-8453E78395F6}"/>
          </ac:spMkLst>
        </pc:spChg>
        <pc:spChg chg="mod">
          <ac:chgData name="Cynthia Enciso" userId="7915927f-c5cf-4e1f-876d-e79882ad52fa" providerId="ADAL" clId="{F2043871-6BD3-4376-A7DE-8AC612830771}" dt="2021-12-06T23:02:48.396" v="6454" actId="20577"/>
          <ac:spMkLst>
            <pc:docMk/>
            <pc:sldMk cId="3765466156" sldId="332"/>
            <ac:spMk id="6" creationId="{08649728-368E-423D-97AF-C263590644F7}"/>
          </ac:spMkLst>
        </pc:spChg>
      </pc:sldChg>
      <pc:sldChg chg="addSp delSp modSp new mod ord modClrScheme chgLayout">
        <pc:chgData name="Cynthia Enciso" userId="7915927f-c5cf-4e1f-876d-e79882ad52fa" providerId="ADAL" clId="{F2043871-6BD3-4376-A7DE-8AC612830771}" dt="2021-12-02T16:08:01.409" v="152" actId="113"/>
        <pc:sldMkLst>
          <pc:docMk/>
          <pc:sldMk cId="2337034693" sldId="333"/>
        </pc:sldMkLst>
        <pc:spChg chg="del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2" creationId="{0477DF68-4BB9-49A8-8184-F4743818315B}"/>
          </ac:spMkLst>
        </pc:spChg>
        <pc:spChg chg="del 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3" creationId="{6A073100-20CD-4A2B-8009-80D5F9BE453C}"/>
          </ac:spMkLst>
        </pc:spChg>
        <pc:spChg chg="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4" creationId="{031B6BB0-3201-491A-BAE5-5DF8F18EE3EB}"/>
          </ac:spMkLst>
        </pc:spChg>
        <pc:spChg chg="add mod ord">
          <ac:chgData name="Cynthia Enciso" userId="7915927f-c5cf-4e1f-876d-e79882ad52fa" providerId="ADAL" clId="{F2043871-6BD3-4376-A7DE-8AC612830771}" dt="2021-12-02T16:08:01.409" v="152" actId="113"/>
          <ac:spMkLst>
            <pc:docMk/>
            <pc:sldMk cId="2337034693" sldId="333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24.447" v="192"/>
        <pc:sldMkLst>
          <pc:docMk/>
          <pc:sldMk cId="1420092489" sldId="334"/>
        </pc:sldMkLst>
        <pc:spChg chg="mod">
          <ac:chgData name="Cynthia Enciso" userId="7915927f-c5cf-4e1f-876d-e79882ad52fa" providerId="ADAL" clId="{F2043871-6BD3-4376-A7DE-8AC612830771}" dt="2021-12-02T16:08:14.006" v="190" actId="20577"/>
          <ac:spMkLst>
            <pc:docMk/>
            <pc:sldMk cId="1420092489" sldId="334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35.103" v="202"/>
        <pc:sldMkLst>
          <pc:docMk/>
          <pc:sldMk cId="1522960072" sldId="335"/>
        </pc:sldMkLst>
        <pc:spChg chg="mod">
          <ac:chgData name="Cynthia Enciso" userId="7915927f-c5cf-4e1f-876d-e79882ad52fa" providerId="ADAL" clId="{F2043871-6BD3-4376-A7DE-8AC612830771}" dt="2021-12-02T16:08:29.870" v="200" actId="20577"/>
          <ac:spMkLst>
            <pc:docMk/>
            <pc:sldMk cId="1522960072" sldId="335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46.959" v="224" actId="20577"/>
        <pc:sldMkLst>
          <pc:docMk/>
          <pc:sldMk cId="1613435215" sldId="336"/>
        </pc:sldMkLst>
        <pc:spChg chg="mod">
          <ac:chgData name="Cynthia Enciso" userId="7915927f-c5cf-4e1f-876d-e79882ad52fa" providerId="ADAL" clId="{F2043871-6BD3-4376-A7DE-8AC612830771}" dt="2021-12-02T16:08:46.959" v="224" actId="20577"/>
          <ac:spMkLst>
            <pc:docMk/>
            <pc:sldMk cId="1613435215" sldId="336"/>
            <ac:spMk id="5" creationId="{00D98F17-FA5C-4645-AF26-C32CAE36068B}"/>
          </ac:spMkLst>
        </pc:spChg>
      </pc:sldChg>
      <pc:sldChg chg="addSp delSp modSp new mod ord">
        <pc:chgData name="Cynthia Enciso" userId="7915927f-c5cf-4e1f-876d-e79882ad52fa" providerId="ADAL" clId="{F2043871-6BD3-4376-A7DE-8AC612830771}" dt="2021-12-02T17:01:03.833" v="2825" actId="207"/>
        <pc:sldMkLst>
          <pc:docMk/>
          <pc:sldMk cId="2832616675" sldId="337"/>
        </pc:sldMkLst>
        <pc:spChg chg="mod">
          <ac:chgData name="Cynthia Enciso" userId="7915927f-c5cf-4e1f-876d-e79882ad52fa" providerId="ADAL" clId="{F2043871-6BD3-4376-A7DE-8AC612830771}" dt="2021-12-02T16:13:37.883" v="471" actId="20577"/>
          <ac:spMkLst>
            <pc:docMk/>
            <pc:sldMk cId="2832616675" sldId="337"/>
            <ac:spMk id="2" creationId="{CD9559A9-0436-422A-8FAE-4777FD804F43}"/>
          </ac:spMkLst>
        </pc:spChg>
        <pc:spChg chg="mod">
          <ac:chgData name="Cynthia Enciso" userId="7915927f-c5cf-4e1f-876d-e79882ad52fa" providerId="ADAL" clId="{F2043871-6BD3-4376-A7DE-8AC612830771}" dt="2021-12-02T16:30:33.680" v="1464" actId="20577"/>
          <ac:spMkLst>
            <pc:docMk/>
            <pc:sldMk cId="2832616675" sldId="337"/>
            <ac:spMk id="3" creationId="{3A304A3C-06EF-4BE4-9ED8-0A7F311C617D}"/>
          </ac:spMkLst>
        </pc:spChg>
        <pc:spChg chg="add del mod">
          <ac:chgData name="Cynthia Enciso" userId="7915927f-c5cf-4e1f-876d-e79882ad52fa" providerId="ADAL" clId="{F2043871-6BD3-4376-A7DE-8AC612830771}" dt="2021-12-02T16:26:30.336" v="1156" actId="478"/>
          <ac:spMkLst>
            <pc:docMk/>
            <pc:sldMk cId="2832616675" sldId="337"/>
            <ac:spMk id="5" creationId="{2AB282D7-CCA8-4E16-B95E-23D38859F98F}"/>
          </ac:spMkLst>
        </pc:spChg>
        <pc:spChg chg="add mod">
          <ac:chgData name="Cynthia Enciso" userId="7915927f-c5cf-4e1f-876d-e79882ad52fa" providerId="ADAL" clId="{F2043871-6BD3-4376-A7DE-8AC612830771}" dt="2021-12-02T17:01:03.833" v="2825" actId="207"/>
          <ac:spMkLst>
            <pc:docMk/>
            <pc:sldMk cId="2832616675" sldId="337"/>
            <ac:spMk id="6" creationId="{5326AE2C-AB48-4F79-85BE-2152AB8006FA}"/>
          </ac:spMkLst>
        </pc:spChg>
      </pc:sldChg>
      <pc:sldChg chg="modSp new mod ord">
        <pc:chgData name="Cynthia Enciso" userId="7915927f-c5cf-4e1f-876d-e79882ad52fa" providerId="ADAL" clId="{F2043871-6BD3-4376-A7DE-8AC612830771}" dt="2021-12-02T16:24:10.214" v="965" actId="20577"/>
        <pc:sldMkLst>
          <pc:docMk/>
          <pc:sldMk cId="533107775" sldId="338"/>
        </pc:sldMkLst>
        <pc:spChg chg="mod">
          <ac:chgData name="Cynthia Enciso" userId="7915927f-c5cf-4e1f-876d-e79882ad52fa" providerId="ADAL" clId="{F2043871-6BD3-4376-A7DE-8AC612830771}" dt="2021-12-02T16:23:48.037" v="958" actId="20577"/>
          <ac:spMkLst>
            <pc:docMk/>
            <pc:sldMk cId="533107775" sldId="338"/>
            <ac:spMk id="2" creationId="{C78C8521-D2CD-4EE4-AB84-5C7DA8F35F2E}"/>
          </ac:spMkLst>
        </pc:spChg>
        <pc:spChg chg="mod">
          <ac:chgData name="Cynthia Enciso" userId="7915927f-c5cf-4e1f-876d-e79882ad52fa" providerId="ADAL" clId="{F2043871-6BD3-4376-A7DE-8AC612830771}" dt="2021-12-02T16:24:10.214" v="965" actId="20577"/>
          <ac:spMkLst>
            <pc:docMk/>
            <pc:sldMk cId="533107775" sldId="338"/>
            <ac:spMk id="3" creationId="{2DC9C400-5064-4F92-B284-81C89A42B66B}"/>
          </ac:spMkLst>
        </pc:spChg>
      </pc:sldChg>
      <pc:sldChg chg="addSp delSp modSp new mod modAnim">
        <pc:chgData name="Cynthia Enciso" userId="7915927f-c5cf-4e1f-876d-e79882ad52fa" providerId="ADAL" clId="{F2043871-6BD3-4376-A7DE-8AC612830771}" dt="2021-12-02T17:10:46.430" v="3248" actId="20577"/>
        <pc:sldMkLst>
          <pc:docMk/>
          <pc:sldMk cId="2774977315" sldId="339"/>
        </pc:sldMkLst>
        <pc:spChg chg="mod">
          <ac:chgData name="Cynthia Enciso" userId="7915927f-c5cf-4e1f-876d-e79882ad52fa" providerId="ADAL" clId="{F2043871-6BD3-4376-A7DE-8AC612830771}" dt="2021-12-02T16:58:59.689" v="2706" actId="20577"/>
          <ac:spMkLst>
            <pc:docMk/>
            <pc:sldMk cId="2774977315" sldId="339"/>
            <ac:spMk id="2" creationId="{4FACAE14-8B4B-419A-A843-CE572A9F7FF9}"/>
          </ac:spMkLst>
        </pc:spChg>
        <pc:spChg chg="del mod">
          <ac:chgData name="Cynthia Enciso" userId="7915927f-c5cf-4e1f-876d-e79882ad52fa" providerId="ADAL" clId="{F2043871-6BD3-4376-A7DE-8AC612830771}" dt="2021-12-02T17:05:23.370" v="3166" actId="478"/>
          <ac:spMkLst>
            <pc:docMk/>
            <pc:sldMk cId="2774977315" sldId="339"/>
            <ac:spMk id="3" creationId="{AD99778F-1FED-43C7-9065-DC32834B1CF3}"/>
          </ac:spMkLst>
        </pc:spChg>
        <pc:spChg chg="add mod">
          <ac:chgData name="Cynthia Enciso" userId="7915927f-c5cf-4e1f-876d-e79882ad52fa" providerId="ADAL" clId="{F2043871-6BD3-4376-A7DE-8AC612830771}" dt="2021-12-02T17:05:33.287" v="3169" actId="1076"/>
          <ac:spMkLst>
            <pc:docMk/>
            <pc:sldMk cId="2774977315" sldId="339"/>
            <ac:spMk id="5" creationId="{1EB4D0C8-58B6-4CB8-BF97-CD7FE626B55E}"/>
          </ac:spMkLst>
        </pc:spChg>
        <pc:spChg chg="add mod">
          <ac:chgData name="Cynthia Enciso" userId="7915927f-c5cf-4e1f-876d-e79882ad52fa" providerId="ADAL" clId="{F2043871-6BD3-4376-A7DE-8AC612830771}" dt="2021-12-02T17:10:46.430" v="3248" actId="20577"/>
          <ac:spMkLst>
            <pc:docMk/>
            <pc:sldMk cId="2774977315" sldId="339"/>
            <ac:spMk id="6" creationId="{9D2540C0-406C-4E50-92BB-647BA0FCCE65}"/>
          </ac:spMkLst>
        </pc:spChg>
      </pc:sldChg>
      <pc:sldChg chg="addSp delSp modSp new mod">
        <pc:chgData name="Cynthia Enciso" userId="7915927f-c5cf-4e1f-876d-e79882ad52fa" providerId="ADAL" clId="{F2043871-6BD3-4376-A7DE-8AC612830771}" dt="2021-12-06T23:28:39.460" v="6563" actId="20577"/>
        <pc:sldMkLst>
          <pc:docMk/>
          <pc:sldMk cId="341822385" sldId="340"/>
        </pc:sldMkLst>
        <pc:spChg chg="mod">
          <ac:chgData name="Cynthia Enciso" userId="7915927f-c5cf-4e1f-876d-e79882ad52fa" providerId="ADAL" clId="{F2043871-6BD3-4376-A7DE-8AC612830771}" dt="2021-12-02T17:43:55.805" v="4805" actId="20577"/>
          <ac:spMkLst>
            <pc:docMk/>
            <pc:sldMk cId="341822385" sldId="340"/>
            <ac:spMk id="2" creationId="{B8349343-F315-4AA9-BE3D-8177E786DE11}"/>
          </ac:spMkLst>
        </pc:spChg>
        <pc:spChg chg="mod">
          <ac:chgData name="Cynthia Enciso" userId="7915927f-c5cf-4e1f-876d-e79882ad52fa" providerId="ADAL" clId="{F2043871-6BD3-4376-A7DE-8AC612830771}" dt="2021-12-06T23:28:06.645" v="6513" actId="14100"/>
          <ac:spMkLst>
            <pc:docMk/>
            <pc:sldMk cId="341822385" sldId="340"/>
            <ac:spMk id="3" creationId="{82AA27D0-575C-45F0-8AB1-476215AA21F1}"/>
          </ac:spMkLst>
        </pc:spChg>
        <pc:spChg chg="add mod">
          <ac:chgData name="Cynthia Enciso" userId="7915927f-c5cf-4e1f-876d-e79882ad52fa" providerId="ADAL" clId="{F2043871-6BD3-4376-A7DE-8AC612830771}" dt="2021-12-06T23:28:37.183" v="6561" actId="20577"/>
          <ac:spMkLst>
            <pc:docMk/>
            <pc:sldMk cId="341822385" sldId="340"/>
            <ac:spMk id="5" creationId="{387721C1-BD98-413B-9BE4-B26709C3D955}"/>
          </ac:spMkLst>
        </pc:spChg>
        <pc:spChg chg="add del mod">
          <ac:chgData name="Cynthia Enciso" userId="7915927f-c5cf-4e1f-876d-e79882ad52fa" providerId="ADAL" clId="{F2043871-6BD3-4376-A7DE-8AC612830771}" dt="2021-12-02T17:47:56.552" v="5253" actId="478"/>
          <ac:spMkLst>
            <pc:docMk/>
            <pc:sldMk cId="341822385" sldId="340"/>
            <ac:spMk id="7" creationId="{BDA558BF-5DDF-4B7D-9D3D-6B34E71A9C89}"/>
          </ac:spMkLst>
        </pc:spChg>
        <pc:spChg chg="add mod">
          <ac:chgData name="Cynthia Enciso" userId="7915927f-c5cf-4e1f-876d-e79882ad52fa" providerId="ADAL" clId="{F2043871-6BD3-4376-A7DE-8AC612830771}" dt="2021-12-06T23:28:38.234" v="6562" actId="20577"/>
          <ac:spMkLst>
            <pc:docMk/>
            <pc:sldMk cId="341822385" sldId="340"/>
            <ac:spMk id="8" creationId="{7F51C42E-0B56-4503-8881-A47408F5CBA3}"/>
          </ac:spMkLst>
        </pc:spChg>
        <pc:spChg chg="add mod">
          <ac:chgData name="Cynthia Enciso" userId="7915927f-c5cf-4e1f-876d-e79882ad52fa" providerId="ADAL" clId="{F2043871-6BD3-4376-A7DE-8AC612830771}" dt="2021-12-06T23:28:39.460" v="6563" actId="20577"/>
          <ac:spMkLst>
            <pc:docMk/>
            <pc:sldMk cId="341822385" sldId="340"/>
            <ac:spMk id="9" creationId="{559F3B34-560F-4DB8-BBC1-72D45EF243E7}"/>
          </ac:spMkLst>
        </pc:spChg>
        <pc:spChg chg="add mod">
          <ac:chgData name="Cynthia Enciso" userId="7915927f-c5cf-4e1f-876d-e79882ad52fa" providerId="ADAL" clId="{F2043871-6BD3-4376-A7DE-8AC612830771}" dt="2021-12-02T17:52:12.340" v="5467" actId="1076"/>
          <ac:spMkLst>
            <pc:docMk/>
            <pc:sldMk cId="341822385" sldId="340"/>
            <ac:spMk id="10" creationId="{1CD3F70F-2613-4B41-9EC2-14EC1F0B9B53}"/>
          </ac:spMkLst>
        </pc:spChg>
        <pc:spChg chg="add mod">
          <ac:chgData name="Cynthia Enciso" userId="7915927f-c5cf-4e1f-876d-e79882ad52fa" providerId="ADAL" clId="{F2043871-6BD3-4376-A7DE-8AC612830771}" dt="2021-12-02T17:52:19.672" v="5477" actId="20577"/>
          <ac:spMkLst>
            <pc:docMk/>
            <pc:sldMk cId="341822385" sldId="340"/>
            <ac:spMk id="11" creationId="{47C3612A-6AFE-48EE-A3D6-824AE1659471}"/>
          </ac:spMkLst>
        </pc:spChg>
        <pc:spChg chg="add mod">
          <ac:chgData name="Cynthia Enciso" userId="7915927f-c5cf-4e1f-876d-e79882ad52fa" providerId="ADAL" clId="{F2043871-6BD3-4376-A7DE-8AC612830771}" dt="2021-12-02T17:52:31.511" v="5495" actId="20577"/>
          <ac:spMkLst>
            <pc:docMk/>
            <pc:sldMk cId="341822385" sldId="340"/>
            <ac:spMk id="12" creationId="{08053C2A-DC1D-4E8D-B82D-4CAA3A5F938D}"/>
          </ac:spMkLst>
        </pc:spChg>
      </pc:sldChg>
      <pc:sldChg chg="modSp new mod">
        <pc:chgData name="Cynthia Enciso" userId="7915927f-c5cf-4e1f-876d-e79882ad52fa" providerId="ADAL" clId="{F2043871-6BD3-4376-A7DE-8AC612830771}" dt="2021-12-06T21:49:02.505" v="6415" actId="20577"/>
        <pc:sldMkLst>
          <pc:docMk/>
          <pc:sldMk cId="1371311991" sldId="341"/>
        </pc:sldMkLst>
        <pc:spChg chg="mod">
          <ac:chgData name="Cynthia Enciso" userId="7915927f-c5cf-4e1f-876d-e79882ad52fa" providerId="ADAL" clId="{F2043871-6BD3-4376-A7DE-8AC612830771}" dt="2021-12-02T17:48:56.751" v="5272" actId="20577"/>
          <ac:spMkLst>
            <pc:docMk/>
            <pc:sldMk cId="1371311991" sldId="341"/>
            <ac:spMk id="3" creationId="{C875652D-A2B4-4005-9C01-6963395FAEA5}"/>
          </ac:spMkLst>
        </pc:spChg>
        <pc:spChg chg="mod">
          <ac:chgData name="Cynthia Enciso" userId="7915927f-c5cf-4e1f-876d-e79882ad52fa" providerId="ADAL" clId="{F2043871-6BD3-4376-A7DE-8AC612830771}" dt="2021-12-06T21:49:02.505" v="6415" actId="20577"/>
          <ac:spMkLst>
            <pc:docMk/>
            <pc:sldMk cId="1371311991" sldId="341"/>
            <ac:spMk id="4" creationId="{D87DBDC4-C5D0-41BA-B4F7-4EDAFE6D085A}"/>
          </ac:spMkLst>
        </pc:spChg>
      </pc:sldChg>
    </pc:docChg>
  </pc:docChgLst>
  <pc:docChgLst>
    <pc:chgData name="Cynthia Enciso" userId="7915927f-c5cf-4e1f-876d-e79882ad52fa" providerId="ADAL" clId="{A0336F8D-2D98-44BA-B177-C7D0B9618F42}"/>
    <pc:docChg chg="custSel addSld delSld modSld sldOrd">
      <pc:chgData name="Cynthia Enciso" userId="7915927f-c5cf-4e1f-876d-e79882ad52fa" providerId="ADAL" clId="{A0336F8D-2D98-44BA-B177-C7D0B9618F42}" dt="2021-10-20T20:29:56.081" v="175" actId="2696"/>
      <pc:docMkLst>
        <pc:docMk/>
      </pc:docMkLst>
      <pc:sldChg chg="modSp mod">
        <pc:chgData name="Cynthia Enciso" userId="7915927f-c5cf-4e1f-876d-e79882ad52fa" providerId="ADAL" clId="{A0336F8D-2D98-44BA-B177-C7D0B9618F42}" dt="2021-10-20T18:23:56.768" v="138" actId="20577"/>
        <pc:sldMkLst>
          <pc:docMk/>
          <pc:sldMk cId="0" sldId="263"/>
        </pc:sldMkLst>
        <pc:spChg chg="mod">
          <ac:chgData name="Cynthia Enciso" userId="7915927f-c5cf-4e1f-876d-e79882ad52fa" providerId="ADAL" clId="{A0336F8D-2D98-44BA-B177-C7D0B9618F42}" dt="2021-10-20T18:23:56.768" v="138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 modAnim">
        <pc:chgData name="Cynthia Enciso" userId="7915927f-c5cf-4e1f-876d-e79882ad52fa" providerId="ADAL" clId="{A0336F8D-2D98-44BA-B177-C7D0B9618F42}" dt="2021-08-18T21:17:02.655" v="76" actId="20577"/>
        <pc:sldMkLst>
          <pc:docMk/>
          <pc:sldMk cId="1243035484" sldId="274"/>
        </pc:sldMkLst>
        <pc:spChg chg="mod">
          <ac:chgData name="Cynthia Enciso" userId="7915927f-c5cf-4e1f-876d-e79882ad52fa" providerId="ADAL" clId="{A0336F8D-2D98-44BA-B177-C7D0B9618F42}" dt="2021-08-18T21:17:02.655" v="76" actId="20577"/>
          <ac:spMkLst>
            <pc:docMk/>
            <pc:sldMk cId="1243035484" sldId="274"/>
            <ac:spMk id="5" creationId="{2C7DA289-E029-4B89-9464-CF893DA961C0}"/>
          </ac:spMkLst>
        </pc:spChg>
      </pc:sldChg>
      <pc:sldChg chg="delSp mod">
        <pc:chgData name="Cynthia Enciso" userId="7915927f-c5cf-4e1f-876d-e79882ad52fa" providerId="ADAL" clId="{A0336F8D-2D98-44BA-B177-C7D0B9618F42}" dt="2021-08-18T15:09:55.227" v="3" actId="478"/>
        <pc:sldMkLst>
          <pc:docMk/>
          <pc:sldMk cId="0" sldId="275"/>
        </pc:sldMkLst>
        <pc:spChg chg="del">
          <ac:chgData name="Cynthia Enciso" userId="7915927f-c5cf-4e1f-876d-e79882ad52fa" providerId="ADAL" clId="{A0336F8D-2D98-44BA-B177-C7D0B9618F42}" dt="2021-08-18T15:09:55.227" v="3" actId="478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A0336F8D-2D98-44BA-B177-C7D0B9618F42}" dt="2021-08-18T20:42:55.105" v="28" actId="20577"/>
        <pc:sldMkLst>
          <pc:docMk/>
          <pc:sldMk cId="1277236568" sldId="279"/>
        </pc:sldMkLst>
        <pc:spChg chg="add mod">
          <ac:chgData name="Cynthia Enciso" userId="7915927f-c5cf-4e1f-876d-e79882ad52fa" providerId="ADAL" clId="{A0336F8D-2D98-44BA-B177-C7D0B9618F42}" dt="2021-08-18T20:42:55.105" v="28" actId="20577"/>
          <ac:spMkLst>
            <pc:docMk/>
            <pc:sldMk cId="1277236568" sldId="279"/>
            <ac:spMk id="5" creationId="{2A3E42BE-95E4-4887-BCCA-E4E4F144984C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3383632281" sldId="287"/>
        </pc:sldMkLst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505187759" sldId="291"/>
        </pc:sldMkLst>
      </pc:sldChg>
      <pc:sldChg chg="delSp mod">
        <pc:chgData name="Cynthia Enciso" userId="7915927f-c5cf-4e1f-876d-e79882ad52fa" providerId="ADAL" clId="{A0336F8D-2D98-44BA-B177-C7D0B9618F42}" dt="2021-08-18T20:47:59.326" v="29" actId="478"/>
        <pc:sldMkLst>
          <pc:docMk/>
          <pc:sldMk cId="2542510597" sldId="329"/>
        </pc:sldMkLst>
        <pc:spChg chg="del">
          <ac:chgData name="Cynthia Enciso" userId="7915927f-c5cf-4e1f-876d-e79882ad52fa" providerId="ADAL" clId="{A0336F8D-2D98-44BA-B177-C7D0B9618F42}" dt="2021-08-18T20:47:59.326" v="29" actId="478"/>
          <ac:spMkLst>
            <pc:docMk/>
            <pc:sldMk cId="2542510597" sldId="329"/>
            <ac:spMk id="5" creationId="{9F942E0B-1C21-4012-8F85-FE9F7BEC66D2}"/>
          </ac:spMkLst>
        </pc:spChg>
      </pc:sldChg>
      <pc:sldChg chg="modSp mod">
        <pc:chgData name="Cynthia Enciso" userId="7915927f-c5cf-4e1f-876d-e79882ad52fa" providerId="ADAL" clId="{A0336F8D-2D98-44BA-B177-C7D0B9618F42}" dt="2021-09-15T21:04:28.366" v="130" actId="313"/>
        <pc:sldMkLst>
          <pc:docMk/>
          <pc:sldMk cId="2717298435" sldId="330"/>
        </pc:sldMkLst>
        <pc:spChg chg="mod">
          <ac:chgData name="Cynthia Enciso" userId="7915927f-c5cf-4e1f-876d-e79882ad52fa" providerId="ADAL" clId="{A0336F8D-2D98-44BA-B177-C7D0B9618F42}" dt="2021-09-15T21:03:42.446" v="110" actId="1076"/>
          <ac:spMkLst>
            <pc:docMk/>
            <pc:sldMk cId="2717298435" sldId="330"/>
            <ac:spMk id="10" creationId="{1BA4AAEC-7A9B-4780-8B7F-A8C6DA24F5C9}"/>
          </ac:spMkLst>
        </pc:spChg>
        <pc:spChg chg="mod">
          <ac:chgData name="Cynthia Enciso" userId="7915927f-c5cf-4e1f-876d-e79882ad52fa" providerId="ADAL" clId="{A0336F8D-2D98-44BA-B177-C7D0B9618F42}" dt="2021-09-15T21:04:00.563" v="114" actId="1076"/>
          <ac:spMkLst>
            <pc:docMk/>
            <pc:sldMk cId="2717298435" sldId="330"/>
            <ac:spMk id="11" creationId="{8EDDB8C4-EFF4-409B-B081-CD867E7BE8E0}"/>
          </ac:spMkLst>
        </pc:spChg>
        <pc:spChg chg="mod">
          <ac:chgData name="Cynthia Enciso" userId="7915927f-c5cf-4e1f-876d-e79882ad52fa" providerId="ADAL" clId="{A0336F8D-2D98-44BA-B177-C7D0B9618F42}" dt="2021-09-15T20:23:59.677" v="109" actId="20577"/>
          <ac:spMkLst>
            <pc:docMk/>
            <pc:sldMk cId="2717298435" sldId="330"/>
            <ac:spMk id="12" creationId="{53E456E5-6D42-4E7B-BA79-A418B44347A4}"/>
          </ac:spMkLst>
        </pc:spChg>
        <pc:spChg chg="mod">
          <ac:chgData name="Cynthia Enciso" userId="7915927f-c5cf-4e1f-876d-e79882ad52fa" providerId="ADAL" clId="{A0336F8D-2D98-44BA-B177-C7D0B9618F42}" dt="2021-09-15T21:04:28.366" v="130" actId="313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A0336F8D-2D98-44BA-B177-C7D0B9618F42}" dt="2021-09-15T21:04:02.900" v="115" actId="1076"/>
          <ac:spMkLst>
            <pc:docMk/>
            <pc:sldMk cId="2717298435" sldId="330"/>
            <ac:spMk id="16" creationId="{66A34F76-FB2B-438E-9B9C-70C73CCB7FB6}"/>
          </ac:spMkLst>
        </pc:spChg>
        <pc:cxnChg chg="mod">
          <ac:chgData name="Cynthia Enciso" userId="7915927f-c5cf-4e1f-876d-e79882ad52fa" providerId="ADAL" clId="{A0336F8D-2D98-44BA-B177-C7D0B9618F42}" dt="2021-09-15T21:03:53.249" v="113" actId="14100"/>
          <ac:cxnSpMkLst>
            <pc:docMk/>
            <pc:sldMk cId="2717298435" sldId="330"/>
            <ac:cxnSpMk id="15" creationId="{5022CD1D-8D8D-45BB-A071-16D01020D8AD}"/>
          </ac:cxnSpMkLst>
        </pc:cxnChg>
        <pc:cxnChg chg="mod">
          <ac:chgData name="Cynthia Enciso" userId="7915927f-c5cf-4e1f-876d-e79882ad52fa" providerId="ADAL" clId="{A0336F8D-2D98-44BA-B177-C7D0B9618F42}" dt="2021-09-15T21:04:05.952" v="116" actId="1076"/>
          <ac:cxnSpMkLst>
            <pc:docMk/>
            <pc:sldMk cId="2717298435" sldId="330"/>
            <ac:cxnSpMk id="17" creationId="{2D4D9F1E-991C-4B83-9A99-3FEE60245A8C}"/>
          </ac:cxnSpMkLst>
        </pc:cxnChg>
      </pc:sldChg>
      <pc:sldChg chg="modSp new del mod ord">
        <pc:chgData name="Cynthia Enciso" userId="7915927f-c5cf-4e1f-876d-e79882ad52fa" providerId="ADAL" clId="{A0336F8D-2D98-44BA-B177-C7D0B9618F42}" dt="2021-10-20T20:29:56.081" v="175" actId="2696"/>
        <pc:sldMkLst>
          <pc:docMk/>
          <pc:sldMk cId="1415597539" sldId="331"/>
        </pc:sldMkLst>
        <pc:spChg chg="mod">
          <ac:chgData name="Cynthia Enciso" userId="7915927f-c5cf-4e1f-876d-e79882ad52fa" providerId="ADAL" clId="{A0336F8D-2D98-44BA-B177-C7D0B9618F42}" dt="2021-10-20T20:29:27.872" v="174" actId="20577"/>
          <ac:spMkLst>
            <pc:docMk/>
            <pc:sldMk cId="1415597539" sldId="331"/>
            <ac:spMk id="3" creationId="{F4CA5867-74A8-4262-A1B6-68B4D90B10FD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2478938185" sldId="331"/>
        </pc:sldMkLst>
      </pc:sldChg>
      <pc:sldChg chg="del">
        <pc:chgData name="Cynthia Enciso" userId="7915927f-c5cf-4e1f-876d-e79882ad52fa" providerId="ADAL" clId="{A0336F8D-2D98-44BA-B177-C7D0B9618F42}" dt="2021-08-04T19:01:39.864" v="0" actId="47"/>
        <pc:sldMkLst>
          <pc:docMk/>
          <pc:sldMk cId="2660441177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49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/>
              <a:t>Static, This, Scanner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dirty="0"/>
              <a:t>Working with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dirty="0"/>
              <a:t> Methods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391C85-E203-47E8-A4F5-4CCB428F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610700"/>
            <a:ext cx="8604418" cy="5118137"/>
          </a:xfrm>
        </p:spPr>
        <p:txBody>
          <a:bodyPr/>
          <a:lstStyle/>
          <a:p>
            <a:r>
              <a:rPr lang="en-US" dirty="0"/>
              <a:t>Static methods can only call other static methods directly</a:t>
            </a:r>
          </a:p>
          <a:p>
            <a:pPr lvl="1"/>
            <a:r>
              <a:rPr lang="en-US" dirty="0"/>
              <a:t>Remember that instance methods belong to </a:t>
            </a:r>
            <a:r>
              <a:rPr lang="en-US" b="1" dirty="0"/>
              <a:t>objects</a:t>
            </a:r>
            <a:endParaRPr lang="en-US" dirty="0"/>
          </a:p>
          <a:p>
            <a:pPr lvl="1"/>
            <a:r>
              <a:rPr lang="en-US" dirty="0"/>
              <a:t>To call an instance method, you need to access it through an object</a:t>
            </a:r>
          </a:p>
          <a:p>
            <a:pPr lvl="1"/>
            <a:r>
              <a:rPr lang="en-US" dirty="0"/>
              <a:t>Because static methods belong to the class, they are accessible through the class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AE14-8B4B-419A-A843-CE572A9F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 from a Static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E78C8-CC2D-4F4E-91C7-800E07D3D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4D0C8-58B6-4CB8-BF97-CD7FE626B55E}"/>
              </a:ext>
            </a:extLst>
          </p:cNvPr>
          <p:cNvSpPr/>
          <p:nvPr/>
        </p:nvSpPr>
        <p:spPr>
          <a:xfrm>
            <a:off x="89452" y="1268639"/>
            <a:ext cx="3488635" cy="3356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b="1" dirty="0"/>
              <a:t> {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printMessage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 from Dog class!”);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540C0-406C-4E50-92BB-647BA0FCCE65}"/>
              </a:ext>
            </a:extLst>
          </p:cNvPr>
          <p:cNvSpPr/>
          <p:nvPr/>
        </p:nvSpPr>
        <p:spPr>
          <a:xfrm>
            <a:off x="3671401" y="1268639"/>
            <a:ext cx="5313027" cy="5552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 {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main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(String[] args) {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printHello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another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Dog.printMessage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Main obj1 = new Main();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obj1.printGoodbye();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another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Dog </a:t>
            </a:r>
            <a:r>
              <a:rPr lang="en-US" b="1" dirty="0" err="1">
                <a:solidFill>
                  <a:schemeClr val="bg1"/>
                </a:solidFill>
              </a:rPr>
              <a:t>dog</a:t>
            </a:r>
            <a:r>
              <a:rPr lang="en-US" b="1" dirty="0">
                <a:solidFill>
                  <a:schemeClr val="bg1"/>
                </a:solidFill>
              </a:rPr>
              <a:t> = new Dog();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dog.bark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public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printHello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// instance method</a:t>
            </a:r>
            <a:endParaRPr lang="en-US" b="1" dirty="0"/>
          </a:p>
          <a:p>
            <a:r>
              <a:rPr lang="en-US" b="1" dirty="0"/>
              <a:t>      public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printGoodbye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(“goodbye!”);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749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‘this’ Keyword</a:t>
            </a:r>
          </a:p>
        </p:txBody>
      </p:sp>
    </p:spTree>
    <p:extLst>
      <p:ext uri="{BB962C8B-B14F-4D97-AF65-F5344CB8AC3E}">
        <p14:creationId xmlns:p14="http://schemas.microsoft.com/office/powerpoint/2010/main" val="142009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93-0249-4951-BA96-517247F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EA99-DE50-44CC-8C07-8EE649F5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What if we want the instructions in an instance method to affect the state of the object that the method is called on?</a:t>
            </a:r>
          </a:p>
          <a:p>
            <a:r>
              <a:rPr lang="en-US" dirty="0"/>
              <a:t>The </a:t>
            </a:r>
            <a:r>
              <a:rPr lang="en-US" b="1" dirty="0"/>
              <a:t>this </a:t>
            </a:r>
            <a:r>
              <a:rPr lang="en-US" dirty="0"/>
              <a:t>keyword allows us to reference to the current object </a:t>
            </a:r>
          </a:p>
          <a:p>
            <a:r>
              <a:rPr lang="en-US" dirty="0"/>
              <a:t>So, let’s see </a:t>
            </a:r>
            <a:r>
              <a:rPr lang="en-US" i="1" dirty="0"/>
              <a:t>this</a:t>
            </a:r>
            <a:r>
              <a:rPr lang="en-US" dirty="0"/>
              <a:t> in 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F43D-19ED-4EEC-8321-E1FA7BD28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 Dog class with an instance variable size. Let’s also create a grow method…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5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485151" y="2435524"/>
            <a:ext cx="6272459" cy="1644069"/>
            <a:chOff x="2573518" y="2152319"/>
            <a:chExt cx="6272459" cy="1644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19"/>
              <a:ext cx="1848790" cy="1644069"/>
            </a:xfrm>
            <a:prstGeom prst="accentCallout1">
              <a:avLst>
                <a:gd name="adj1" fmla="val 58070"/>
                <a:gd name="adj2" fmla="val -6293"/>
                <a:gd name="adj3" fmla="val 81219"/>
                <a:gd name="adj4" fmla="val -334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Here we use the this keyword to indicate that we want to modify the size of the Dog object grow() is called on.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531892" y="4577719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</p:spTree>
    <p:extLst>
      <p:ext uri="{BB962C8B-B14F-4D97-AF65-F5344CB8AC3E}">
        <p14:creationId xmlns:p14="http://schemas.microsoft.com/office/powerpoint/2010/main" val="33690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5A8-9BA7-481E-8EC3-BEB66C6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1FF6-ED54-4FC9-90DA-AC0BA4E8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04" y="1325662"/>
            <a:ext cx="8383980" cy="452596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If you are sitting there going- but couldn’t we have just said: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You are correct. </a:t>
            </a:r>
          </a:p>
          <a:p>
            <a:r>
              <a:rPr lang="en-US" sz="2000" dirty="0">
                <a:latin typeface="+mn-lt"/>
              </a:rPr>
              <a:t>So then why? </a:t>
            </a:r>
          </a:p>
          <a:p>
            <a:r>
              <a:rPr lang="en-US" sz="2000" dirty="0">
                <a:latin typeface="+mn-lt"/>
              </a:rPr>
              <a:t>Using </a:t>
            </a:r>
            <a:r>
              <a:rPr lang="en-US" sz="2000" i="1" dirty="0">
                <a:latin typeface="+mn-lt"/>
              </a:rPr>
              <a:t>this</a:t>
            </a:r>
            <a:r>
              <a:rPr lang="en-US" sz="2000" dirty="0">
                <a:latin typeface="+mn-lt"/>
              </a:rPr>
              <a:t> makes it even more clear that you are referring to an instance variable. </a:t>
            </a:r>
          </a:p>
          <a:p>
            <a:r>
              <a:rPr lang="en-US" sz="2000" dirty="0">
                <a:latin typeface="+mn-lt"/>
              </a:rPr>
              <a:t>Also, we could have created a </a:t>
            </a:r>
            <a:r>
              <a:rPr lang="en-US" sz="2000" i="1" dirty="0">
                <a:latin typeface="+mn-lt"/>
              </a:rPr>
              <a:t>local size variable</a:t>
            </a:r>
            <a:r>
              <a:rPr lang="en-US" sz="2000" dirty="0">
                <a:latin typeface="+mn-lt"/>
              </a:rPr>
              <a:t>- having two variables of the same name we need a way to differentiate between them.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6E94-6ED0-46A2-ABEB-64B22709E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FD72F5F-CC8A-4985-A412-6CA1D47935E6}"/>
              </a:ext>
            </a:extLst>
          </p:cNvPr>
          <p:cNvSpPr txBox="1">
            <a:spLocks/>
          </p:cNvSpPr>
          <p:nvPr/>
        </p:nvSpPr>
        <p:spPr>
          <a:xfrm>
            <a:off x="1865348" y="1770432"/>
            <a:ext cx="4850374" cy="1651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size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916724" y="2426178"/>
            <a:ext cx="4850374" cy="3476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(7.7);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77892-DCBA-4968-8361-943AD9741E30}"/>
              </a:ext>
            </a:extLst>
          </p:cNvPr>
          <p:cNvGrpSpPr/>
          <p:nvPr/>
        </p:nvGrpSpPr>
        <p:grpSpPr>
          <a:xfrm>
            <a:off x="3808234" y="1792135"/>
            <a:ext cx="3409446" cy="1524000"/>
            <a:chOff x="3271520" y="1056640"/>
            <a:chExt cx="3409446" cy="1524000"/>
          </a:xfrm>
        </p:grpSpPr>
        <p:sp>
          <p:nvSpPr>
            <p:cNvPr id="11" name="Callout: Line with Accent Bar 10">
              <a:extLst>
                <a:ext uri="{FF2B5EF4-FFF2-40B4-BE49-F238E27FC236}">
                  <a16:creationId xmlns:a16="http://schemas.microsoft.com/office/drawing/2014/main" id="{E6D408F0-7C0F-4A20-BDD3-5A12815CA7A0}"/>
                </a:ext>
              </a:extLst>
            </p:cNvPr>
            <p:cNvSpPr/>
            <p:nvPr/>
          </p:nvSpPr>
          <p:spPr>
            <a:xfrm>
              <a:off x="5055366" y="1056640"/>
              <a:ext cx="1625600" cy="1036320"/>
            </a:xfrm>
            <a:prstGeom prst="accent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 the word  size refers to the parameter, size.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4AB379-E625-4B7A-BC5E-041B2B39A2FD}"/>
                </a:ext>
              </a:extLst>
            </p:cNvPr>
            <p:cNvSpPr/>
            <p:nvPr/>
          </p:nvSpPr>
          <p:spPr>
            <a:xfrm>
              <a:off x="3271520" y="2194560"/>
              <a:ext cx="1452880" cy="38608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ACC189F-588F-4728-A6B2-FACB1EABEEFF}"/>
              </a:ext>
            </a:extLst>
          </p:cNvPr>
          <p:cNvSpPr/>
          <p:nvPr/>
        </p:nvSpPr>
        <p:spPr>
          <a:xfrm>
            <a:off x="6627471" y="3803815"/>
            <a:ext cx="2032000" cy="955040"/>
          </a:xfrm>
          <a:prstGeom prst="accentCallout1">
            <a:avLst>
              <a:gd name="adj1" fmla="val 85417"/>
              <a:gd name="adj2" fmla="val -7091"/>
              <a:gd name="adj3" fmla="val -29380"/>
              <a:gd name="adj4" fmla="val -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we use the </a:t>
            </a:r>
            <a:r>
              <a:rPr lang="en-US" i="1" dirty="0"/>
              <a:t>this</a:t>
            </a:r>
            <a:r>
              <a:rPr lang="en-US" dirty="0"/>
              <a:t> keyword to refer to the actual size instance variable.</a:t>
            </a:r>
          </a:p>
        </p:txBody>
      </p:sp>
    </p:spTree>
    <p:extLst>
      <p:ext uri="{BB962C8B-B14F-4D97-AF65-F5344CB8AC3E}">
        <p14:creationId xmlns:p14="http://schemas.microsoft.com/office/powerpoint/2010/main" val="17947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52296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Packages and Imports	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311965"/>
            <a:ext cx="8383980" cy="505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classes are stored in packages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We use </a:t>
            </a:r>
            <a:r>
              <a:rPr lang="en-US" sz="2400" b="1" dirty="0"/>
              <a:t>package declarations </a:t>
            </a:r>
            <a:r>
              <a:rPr lang="en-US" sz="2400" dirty="0"/>
              <a:t>to specify which package our class is inside of</a:t>
            </a: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0" indent="0">
              <a:lnSpc>
                <a:spcPct val="90000"/>
              </a:lnSpc>
              <a:spcBef>
                <a:spcPts val="444"/>
              </a:spcBef>
              <a:buSzPts val="2220"/>
              <a:buNone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b="1" dirty="0"/>
              <a:t>Importing</a:t>
            </a:r>
            <a:r>
              <a:rPr lang="en-US" sz="2400" dirty="0"/>
              <a:t> classes from other packages allow us to use their functionality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00" dirty="0"/>
              <a:t>To import a class, you use its </a:t>
            </a:r>
            <a:r>
              <a:rPr lang="en-US" sz="2200" b="1" dirty="0"/>
              <a:t>fully qualified class name</a:t>
            </a:r>
            <a:r>
              <a:rPr lang="en-US" sz="2200" dirty="0"/>
              <a:t>, which looks like its </a:t>
            </a:r>
            <a:r>
              <a:rPr lang="en-US" sz="2200" b="1" dirty="0"/>
              <a:t>package</a:t>
            </a:r>
            <a:r>
              <a:rPr lang="en-US" sz="2200" dirty="0"/>
              <a:t> combined with its </a:t>
            </a:r>
            <a:r>
              <a:rPr lang="en-US" sz="2200" b="1" dirty="0"/>
              <a:t>name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Example) </a:t>
            </a:r>
            <a:r>
              <a:rPr lang="en-US" sz="2000" dirty="0" err="1"/>
              <a:t>com.revature.example.MyClass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dirty="0"/>
              <a:t>The only package we do not need to import from is the </a:t>
            </a:r>
            <a:r>
              <a:rPr lang="en-US" sz="2400" b="1" dirty="0" err="1"/>
              <a:t>java.lang</a:t>
            </a:r>
            <a:r>
              <a:rPr lang="en-US" sz="2400" b="1" dirty="0"/>
              <a:t> </a:t>
            </a:r>
            <a:r>
              <a:rPr lang="en-US" sz="2400" dirty="0"/>
              <a:t>package. It’s implicitly imported for us!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Contains </a:t>
            </a:r>
            <a:r>
              <a:rPr lang="en-US" sz="2000" b="1" dirty="0"/>
              <a:t>String</a:t>
            </a:r>
            <a:r>
              <a:rPr lang="en-US" sz="2000" dirty="0"/>
              <a:t> class and </a:t>
            </a:r>
            <a:r>
              <a:rPr lang="en-US" sz="2000" b="1" dirty="0" err="1"/>
              <a:t>System.out.println</a:t>
            </a:r>
            <a:r>
              <a:rPr lang="en-US" sz="2000" b="1" dirty="0"/>
              <a:t>() </a:t>
            </a:r>
            <a:r>
              <a:rPr lang="en-US" sz="2000" dirty="0"/>
              <a:t>method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2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737471" y="2635204"/>
            <a:ext cx="7385286" cy="11714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D9F5-C0D5-4829-8B18-7E89C83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4FBF-DDE1-4DDE-A6CB-E3250BF3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21475"/>
            <a:ext cx="8547106" cy="521847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Some Examples of importing: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1820" dirty="0"/>
              <a:t>imports all classes within the util package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dirty="0"/>
              <a:t>Imports the ArrayList class only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620" dirty="0"/>
              <a:t>Importing a class by using the fully qualified class name prevents name confusion if there are multiple classes with the </a:t>
            </a:r>
            <a:r>
              <a:rPr lang="en-US" sz="2620" b="1" dirty="0"/>
              <a:t>same name </a:t>
            </a:r>
            <a:r>
              <a:rPr lang="en-US" sz="2620" dirty="0"/>
              <a:t>but are in </a:t>
            </a:r>
            <a:r>
              <a:rPr lang="en-US" sz="2620" b="1" dirty="0"/>
              <a:t>different packages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Example) </a:t>
            </a:r>
            <a:r>
              <a:rPr lang="en-US" sz="2220" dirty="0" err="1"/>
              <a:t>java.util.Date</a:t>
            </a:r>
            <a:r>
              <a:rPr lang="en-US" sz="2220" dirty="0"/>
              <a:t> and </a:t>
            </a:r>
            <a:r>
              <a:rPr lang="en-US" sz="2220" dirty="0" err="1"/>
              <a:t>java.sql.Date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What if we wanted to use two Date objects, one from each class?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We can refer to their type using their fully qualified class names directly in our code instead of importing them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59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A075-E4AA-4126-B7AB-0FB4FC642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vs Static</a:t>
            </a:r>
          </a:p>
          <a:p>
            <a:r>
              <a:rPr lang="en-US" dirty="0"/>
              <a:t>The ‘this’ keyword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220669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161343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3D79-07A0-457D-8B7E-8EF3955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2A58-D8BE-4ACE-BAA3-A38162A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219201"/>
            <a:ext cx="8604418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Scanner class allows us to collect user input in Java through the console. </a:t>
            </a:r>
          </a:p>
          <a:p>
            <a:pPr lvl="1"/>
            <a:r>
              <a:rPr lang="en-US" dirty="0"/>
              <a:t>A scanner object can pause program execution while the user provides input into the console. When the user presses </a:t>
            </a:r>
            <a:r>
              <a:rPr lang="en-US" b="1" dirty="0">
                <a:latin typeface="Courier New"/>
                <a:cs typeface="Courier New"/>
              </a:rPr>
              <a:t>Enter/Return    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/>
              <a:t>the input is read and stored in a variable.</a:t>
            </a:r>
          </a:p>
          <a:p>
            <a:pPr lvl="1"/>
            <a:r>
              <a:rPr lang="en-US" dirty="0"/>
              <a:t>When creating a scanner object, you can supply a source location in which the scanner will read data. For the purposes of our projects, you will use </a:t>
            </a:r>
            <a:r>
              <a:rPr lang="en-US" b="1" dirty="0"/>
              <a:t>System.in</a:t>
            </a:r>
            <a:r>
              <a:rPr lang="en-US" dirty="0"/>
              <a:t> as its argument.</a:t>
            </a:r>
          </a:p>
          <a:p>
            <a:pPr lvl="2"/>
            <a:r>
              <a:rPr lang="en-US" b="1" dirty="0"/>
              <a:t>System.in </a:t>
            </a:r>
            <a:r>
              <a:rPr lang="en-US" dirty="0"/>
              <a:t>is an </a:t>
            </a:r>
            <a:r>
              <a:rPr lang="en-US" b="1" dirty="0"/>
              <a:t>input stream </a:t>
            </a:r>
            <a:r>
              <a:rPr lang="en-US" dirty="0"/>
              <a:t>created by the JVM when the program starts</a:t>
            </a:r>
          </a:p>
          <a:p>
            <a:pPr lvl="3"/>
            <a:r>
              <a:rPr lang="en-US" dirty="0"/>
              <a:t>Input streams allow us to take in data from a source</a:t>
            </a:r>
          </a:p>
          <a:p>
            <a:pPr lvl="2"/>
            <a:r>
              <a:rPr lang="en-US" b="1" dirty="0" err="1"/>
              <a:t>System.out</a:t>
            </a:r>
            <a:r>
              <a:rPr lang="en-US" dirty="0"/>
              <a:t> is an </a:t>
            </a:r>
            <a:r>
              <a:rPr lang="en-US" b="1" dirty="0"/>
              <a:t>output stream </a:t>
            </a:r>
            <a:r>
              <a:rPr lang="en-US" dirty="0"/>
              <a:t>that is also created by the JVM when the program starts</a:t>
            </a:r>
          </a:p>
          <a:p>
            <a:pPr lvl="3"/>
            <a:r>
              <a:rPr lang="en-US" dirty="0"/>
              <a:t>Output streams allow us to send data to a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08D7-7D5A-40B8-8031-28125F5170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41F78-387E-407A-A5D7-9D5797D66142}"/>
              </a:ext>
            </a:extLst>
          </p:cNvPr>
          <p:cNvGrpSpPr/>
          <p:nvPr/>
        </p:nvGrpSpPr>
        <p:grpSpPr>
          <a:xfrm>
            <a:off x="4700362" y="3051313"/>
            <a:ext cx="431083" cy="257893"/>
            <a:chOff x="6042991" y="4465982"/>
            <a:chExt cx="708858" cy="424070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3746173E-AF87-4E75-876D-7BA37EEB3C3F}"/>
                </a:ext>
              </a:extLst>
            </p:cNvPr>
            <p:cNvCxnSpPr>
              <a:cxnSpLocks/>
            </p:cNvCxnSpPr>
            <p:nvPr/>
          </p:nvCxnSpPr>
          <p:spPr>
            <a:xfrm>
              <a:off x="6216854" y="4598504"/>
              <a:ext cx="346565" cy="173438"/>
            </a:xfrm>
            <a:prstGeom prst="bentConnector3">
              <a:avLst>
                <a:gd name="adj1" fmla="val 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CEA11E-AF17-4870-8F8F-A89D8FF79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991" y="4465982"/>
              <a:ext cx="0" cy="4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61D6AB-98D8-44F8-935D-AF562E664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2" y="4890052"/>
              <a:ext cx="708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0745D5-F1B0-4F96-AF4A-62115BD50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1" y="4465982"/>
              <a:ext cx="410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D5C301-86A4-44A4-BDA0-2211DF923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809" y="4598504"/>
              <a:ext cx="298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1AC3D3-8AE8-49FE-932B-2DEA339A5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1848" y="4598504"/>
              <a:ext cx="1" cy="29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C1BE24-0795-461C-840F-6D95CE56379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09" y="4465982"/>
              <a:ext cx="0" cy="13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9343-F315-4AA9-BE3D-8177E78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27D0-575C-45F0-8AB1-476215AA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120846"/>
            <a:ext cx="8383980" cy="4886563"/>
          </a:xfrm>
        </p:spPr>
        <p:txBody>
          <a:bodyPr/>
          <a:lstStyle/>
          <a:p>
            <a:r>
              <a:rPr lang="en-US" dirty="0"/>
              <a:t>There are 4 steps when using Scanner</a:t>
            </a:r>
          </a:p>
          <a:p>
            <a:pPr lvl="1"/>
            <a:r>
              <a:rPr lang="en-US" dirty="0"/>
              <a:t>1. import Scanner class </a:t>
            </a:r>
          </a:p>
          <a:p>
            <a:pPr lvl="1"/>
            <a:r>
              <a:rPr lang="en-US" dirty="0"/>
              <a:t>2. create a scanner object</a:t>
            </a:r>
          </a:p>
          <a:p>
            <a:pPr lvl="1"/>
            <a:r>
              <a:rPr lang="en-US" dirty="0"/>
              <a:t>3. wait for user input and save into variable</a:t>
            </a:r>
          </a:p>
          <a:p>
            <a:pPr lvl="1"/>
            <a:r>
              <a:rPr lang="en-US" dirty="0"/>
              <a:t>4. close the object at the end of the program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96F6-D5FF-412A-BA94-A87E39D2F6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721C1-BD98-413B-9BE4-B26709C3D955}"/>
              </a:ext>
            </a:extLst>
          </p:cNvPr>
          <p:cNvSpPr/>
          <p:nvPr/>
        </p:nvSpPr>
        <p:spPr>
          <a:xfrm>
            <a:off x="472978" y="4250532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r>
              <a:rPr lang="en-US" b="1" dirty="0"/>
              <a:t>int number = </a:t>
            </a:r>
            <a:r>
              <a:rPr lang="en-US" b="1" dirty="0" err="1"/>
              <a:t>scanner.nextInt</a:t>
            </a:r>
            <a:r>
              <a:rPr lang="en-US" b="1" dirty="0"/>
              <a:t>();</a:t>
            </a:r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51C42E-0B56-4503-8881-A47408F5CBA3}"/>
              </a:ext>
            </a:extLst>
          </p:cNvPr>
          <p:cNvSpPr/>
          <p:nvPr/>
        </p:nvSpPr>
        <p:spPr>
          <a:xfrm>
            <a:off x="459521" y="5708528"/>
            <a:ext cx="3955774" cy="1101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r>
              <a:rPr lang="en-US" b="1" dirty="0"/>
              <a:t>String word = </a:t>
            </a:r>
            <a:r>
              <a:rPr lang="en-US" b="1" dirty="0" err="1"/>
              <a:t>scanner.next</a:t>
            </a:r>
            <a:r>
              <a:rPr lang="en-US" b="1" dirty="0"/>
              <a:t>();</a:t>
            </a:r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F3B34-560F-4DB8-BBC1-72D45EF243E7}"/>
              </a:ext>
            </a:extLst>
          </p:cNvPr>
          <p:cNvSpPr/>
          <p:nvPr/>
        </p:nvSpPr>
        <p:spPr>
          <a:xfrm>
            <a:off x="4728703" y="3822975"/>
            <a:ext cx="3955774" cy="2905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endParaRPr lang="en-US" b="1" dirty="0"/>
          </a:p>
          <a:p>
            <a:r>
              <a:rPr lang="en-US" b="1" dirty="0"/>
              <a:t>String phrase = </a:t>
            </a:r>
            <a:r>
              <a:rPr lang="en-US" b="1" dirty="0" err="1"/>
              <a:t>scanner.nextLine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String[ ] words = </a:t>
            </a:r>
            <a:r>
              <a:rPr lang="en-US" b="1" dirty="0" err="1"/>
              <a:t>input.split</a:t>
            </a:r>
            <a:r>
              <a:rPr lang="en-US" b="1" dirty="0"/>
              <a:t>(“ “);</a:t>
            </a:r>
          </a:p>
          <a:p>
            <a:endParaRPr lang="en-US" b="1" dirty="0"/>
          </a:p>
          <a:p>
            <a:r>
              <a:rPr lang="en-US" b="1" dirty="0"/>
              <a:t>for (String word : words) {</a:t>
            </a:r>
          </a:p>
          <a:p>
            <a:r>
              <a:rPr lang="en-US" b="1" dirty="0" err="1"/>
              <a:t>System.out.println</a:t>
            </a:r>
            <a:r>
              <a:rPr lang="en-US" b="1" dirty="0"/>
              <a:t>(word);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3F70F-2613-4B41-9EC2-14EC1F0B9B53}"/>
              </a:ext>
            </a:extLst>
          </p:cNvPr>
          <p:cNvSpPr txBox="1"/>
          <p:nvPr/>
        </p:nvSpPr>
        <p:spPr>
          <a:xfrm>
            <a:off x="380010" y="3999876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NUMBER: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3612A-6AFE-48EE-A3D6-824AE1659471}"/>
              </a:ext>
            </a:extLst>
          </p:cNvPr>
          <p:cNvSpPr txBox="1"/>
          <p:nvPr/>
        </p:nvSpPr>
        <p:spPr>
          <a:xfrm>
            <a:off x="380008" y="5429377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53C2A-DC1D-4E8D-B82D-4CAA3A5F938D}"/>
              </a:ext>
            </a:extLst>
          </p:cNvPr>
          <p:cNvSpPr txBox="1"/>
          <p:nvPr/>
        </p:nvSpPr>
        <p:spPr>
          <a:xfrm>
            <a:off x="4649190" y="3516598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SEVERAL WORDS:</a:t>
            </a:r>
          </a:p>
        </p:txBody>
      </p:sp>
    </p:spTree>
    <p:extLst>
      <p:ext uri="{BB962C8B-B14F-4D97-AF65-F5344CB8AC3E}">
        <p14:creationId xmlns:p14="http://schemas.microsoft.com/office/powerpoint/2010/main" val="34182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Javadoc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2295939"/>
            <a:ext cx="8383980" cy="37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is the documentation for the Java language.</a:t>
            </a:r>
            <a:br>
              <a:rPr lang="en-US" dirty="0"/>
            </a:b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hlinkClick r:id="rId3"/>
              </a:rPr>
              <a:t>https://docs.oracle.com/en/java/javase/11/docs/api/index.html</a:t>
            </a:r>
            <a:r>
              <a:rPr lang="en-US" dirty="0"/>
              <a:t> </a:t>
            </a:r>
            <a:br>
              <a:rPr lang="en-US" sz="1500" u="sng" dirty="0">
                <a:solidFill>
                  <a:schemeClr val="hlink"/>
                </a:solidFill>
              </a:rPr>
            </a:br>
            <a:endParaRPr sz="15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describes every class and method in the Java API.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instance member? What is a static member?</a:t>
            </a:r>
          </a:p>
          <a:p>
            <a:r>
              <a:rPr lang="en-US" dirty="0"/>
              <a:t>How do I call an instance method from a static method? </a:t>
            </a:r>
          </a:p>
          <a:p>
            <a:r>
              <a:rPr lang="en-US" dirty="0"/>
              <a:t>What is the </a:t>
            </a:r>
            <a:r>
              <a:rPr lang="en-US" b="1" dirty="0"/>
              <a:t>this</a:t>
            </a:r>
            <a:r>
              <a:rPr lang="en-US" dirty="0"/>
              <a:t> keyword and why would I use it?</a:t>
            </a:r>
          </a:p>
          <a:p>
            <a:r>
              <a:rPr lang="en-US" dirty="0"/>
              <a:t>How do I import of a class?</a:t>
            </a:r>
          </a:p>
          <a:p>
            <a:r>
              <a:rPr lang="en-US" dirty="0"/>
              <a:t>How do I create and use a scanner object?</a:t>
            </a:r>
          </a:p>
        </p:txBody>
      </p:sp>
    </p:spTree>
    <p:extLst>
      <p:ext uri="{BB962C8B-B14F-4D97-AF65-F5344CB8AC3E}">
        <p14:creationId xmlns:p14="http://schemas.microsoft.com/office/powerpoint/2010/main" val="3765466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A Word on Capitalization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380010" y="1311964"/>
            <a:ext cx="8383980" cy="51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Java has standard rules about capitalization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Another developer should be able to identify structures at a glance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For </a:t>
            </a:r>
            <a:r>
              <a:rPr lang="en-US" sz="2400" b="1" dirty="0"/>
              <a:t>classes</a:t>
            </a:r>
            <a:r>
              <a:rPr lang="en-US" sz="2400" dirty="0"/>
              <a:t> and </a:t>
            </a:r>
            <a:r>
              <a:rPr lang="en-US" sz="2400" b="1" dirty="0"/>
              <a:t>constructors</a:t>
            </a:r>
            <a:r>
              <a:rPr lang="en-US" sz="2400" dirty="0"/>
              <a:t>, use </a:t>
            </a:r>
            <a:r>
              <a:rPr lang="en-US" sz="2400" b="1" dirty="0" err="1"/>
              <a:t>UpperCamelCase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		: 	class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every word is capitalized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 		: 	constructor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classes, but with a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variables</a:t>
            </a:r>
            <a:r>
              <a:rPr lang="en-US" sz="2400" dirty="0"/>
              <a:t> and </a:t>
            </a:r>
            <a:r>
              <a:rPr lang="en-US" sz="2400" b="1" dirty="0"/>
              <a:t>methods</a:t>
            </a:r>
            <a:r>
              <a:rPr lang="en-US" sz="2400" dirty="0"/>
              <a:t>, use </a:t>
            </a:r>
            <a:r>
              <a:rPr lang="en-US" sz="2400" b="1" dirty="0" err="1"/>
              <a:t>lowerCamelCase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 		:	variable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the first word is lower-case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		:	method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variables, but with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packages</a:t>
            </a:r>
            <a:r>
              <a:rPr lang="en-US" sz="2400" dirty="0"/>
              <a:t>, use </a:t>
            </a:r>
            <a:r>
              <a:rPr lang="en-US" sz="2400" b="1" dirty="0"/>
              <a:t>lowercase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some.example</a:t>
            </a:r>
            <a:r>
              <a:rPr lang="en-US" sz="2000" dirty="0"/>
              <a:t> 		:	package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Always lowercase, packages separated by ‘.’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Instance vs Static</a:t>
            </a:r>
          </a:p>
        </p:txBody>
      </p:sp>
    </p:spTree>
    <p:extLst>
      <p:ext uri="{BB962C8B-B14F-4D97-AF65-F5344CB8AC3E}">
        <p14:creationId xmlns:p14="http://schemas.microsoft.com/office/powerpoint/2010/main" val="23370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8521-D2CD-4EE4-AB84-5C7DA8F3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C400-5064-4F92-B284-81C89A42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components of a class that can be inherited are called </a:t>
            </a:r>
            <a:r>
              <a:rPr lang="en-US" b="1" dirty="0"/>
              <a:t>members</a:t>
            </a:r>
            <a:endParaRPr lang="en-US" dirty="0"/>
          </a:p>
          <a:p>
            <a:pPr lvl="1"/>
            <a:r>
              <a:rPr lang="en-US" dirty="0"/>
              <a:t>Variables / fields  (properties / states)</a:t>
            </a:r>
          </a:p>
          <a:p>
            <a:pPr lvl="1"/>
            <a:r>
              <a:rPr lang="en-US" dirty="0"/>
              <a:t>Methods / (behaviors)</a:t>
            </a:r>
          </a:p>
          <a:p>
            <a:r>
              <a:rPr lang="en-US" dirty="0"/>
              <a:t>These members are either </a:t>
            </a:r>
            <a:r>
              <a:rPr lang="en-US" b="1" dirty="0"/>
              <a:t>instance</a:t>
            </a:r>
            <a:r>
              <a:rPr lang="en-US" dirty="0"/>
              <a:t> or </a:t>
            </a:r>
            <a:r>
              <a:rPr lang="en-US" b="1" dirty="0"/>
              <a:t>static </a:t>
            </a:r>
            <a:r>
              <a:rPr lang="en-US" dirty="0"/>
              <a:t>members </a:t>
            </a:r>
          </a:p>
          <a:p>
            <a:pPr lvl="1"/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</a:t>
            </a:r>
          </a:p>
          <a:p>
            <a:pPr lvl="1"/>
            <a:r>
              <a:rPr lang="en-US" b="1" dirty="0"/>
              <a:t>Static:</a:t>
            </a:r>
            <a:r>
              <a:rPr lang="en-US" dirty="0"/>
              <a:t> belongs to the class</a:t>
            </a:r>
          </a:p>
          <a:p>
            <a:pPr lvl="2"/>
            <a:r>
              <a:rPr lang="en-US" dirty="0"/>
              <a:t>only one shared copy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86A4-981E-4631-BF34-58CC10246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59A9-0436-422A-8FAE-4777FD80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4A3C-06EF-4BE4-9ED8-0A7F311C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62081"/>
            <a:ext cx="3605581" cy="5078380"/>
          </a:xfrm>
        </p:spPr>
        <p:txBody>
          <a:bodyPr/>
          <a:lstStyle/>
          <a:p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 of the state</a:t>
            </a:r>
          </a:p>
          <a:p>
            <a:r>
              <a:rPr lang="en-US" dirty="0"/>
              <a:t>If you don’t specify </a:t>
            </a:r>
            <a:r>
              <a:rPr lang="en-US" b="1" dirty="0"/>
              <a:t>static</a:t>
            </a:r>
            <a:r>
              <a:rPr lang="en-US" dirty="0"/>
              <a:t> in either a variable or method when defining a class, then it is an instance member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F8A-621F-4293-9EAA-2AD69C80E9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6AE2C-AB48-4F79-85BE-2152AB8006FA}"/>
              </a:ext>
            </a:extLst>
          </p:cNvPr>
          <p:cNvSpPr/>
          <p:nvPr/>
        </p:nvSpPr>
        <p:spPr>
          <a:xfrm>
            <a:off x="3975653" y="1521715"/>
            <a:ext cx="4809993" cy="49591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class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sz="2000" b="1" dirty="0"/>
              <a:t> {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variables</a:t>
            </a:r>
          </a:p>
          <a:p>
            <a:r>
              <a:rPr lang="en-US" sz="2000" b="1" dirty="0"/>
              <a:t>     </a:t>
            </a:r>
            <a:r>
              <a:rPr lang="en-US" sz="2000" b="1" dirty="0">
                <a:solidFill>
                  <a:schemeClr val="bg1"/>
                </a:solidFill>
              </a:rPr>
              <a:t> public </a:t>
            </a:r>
            <a:r>
              <a:rPr lang="en-US" sz="2000" b="1" dirty="0"/>
              <a:t>String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int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methods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void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   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(“woof!”);</a:t>
            </a:r>
          </a:p>
          <a:p>
            <a:r>
              <a:rPr lang="en-US" sz="2000" b="1" dirty="0"/>
              <a:t>      }</a:t>
            </a:r>
          </a:p>
          <a:p>
            <a:endParaRPr lang="en-US" sz="2000" b="1" dirty="0"/>
          </a:p>
          <a:p>
            <a:r>
              <a:rPr lang="en-US" sz="20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26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6"/>
            <a:ext cx="4850374" cy="51068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fields or instance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daisy.breed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“Poodle”;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sam.breed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“Pitbull”;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999C8-350A-4E99-9E68-529A166FDEC9}"/>
              </a:ext>
            </a:extLst>
          </p:cNvPr>
          <p:cNvCxnSpPr>
            <a:cxnSpLocks/>
          </p:cNvCxnSpPr>
          <p:nvPr/>
        </p:nvCxnSpPr>
        <p:spPr>
          <a:xfrm>
            <a:off x="3735977" y="4060098"/>
            <a:ext cx="1811052" cy="979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702FC0B9-481D-49B5-AB8F-F5A04882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716" y="1659701"/>
            <a:ext cx="2889917" cy="2889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02B10-D82D-462E-82D9-E881AAE93B34}"/>
              </a:ext>
            </a:extLst>
          </p:cNvPr>
          <p:cNvSpPr txBox="1"/>
          <p:nvPr/>
        </p:nvSpPr>
        <p:spPr>
          <a:xfrm>
            <a:off x="6900592" y="26918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Poodle</a:t>
            </a:r>
          </a:p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90662-C485-4C4C-A6D4-0EF82D169B71}"/>
              </a:ext>
            </a:extLst>
          </p:cNvPr>
          <p:cNvCxnSpPr>
            <a:cxnSpLocks/>
          </p:cNvCxnSpPr>
          <p:nvPr/>
        </p:nvCxnSpPr>
        <p:spPr>
          <a:xfrm flipV="1">
            <a:off x="3874591" y="3578087"/>
            <a:ext cx="1831125" cy="23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3CDD8A71-E5D3-41FB-8EF5-1EB196B4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4198" y="4095841"/>
            <a:ext cx="2710912" cy="2710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E47C45-926A-408F-B136-A6D1D94F73FB}"/>
              </a:ext>
            </a:extLst>
          </p:cNvPr>
          <p:cNvSpPr txBox="1"/>
          <p:nvPr/>
        </p:nvSpPr>
        <p:spPr>
          <a:xfrm>
            <a:off x="6927264" y="5058497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Pitbull</a:t>
            </a:r>
          </a:p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430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7"/>
            <a:ext cx="8446356" cy="504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 b="1" dirty="0"/>
              <a:t> </a:t>
            </a:r>
            <a:r>
              <a:rPr lang="en-US" sz="2590" dirty="0"/>
              <a:t>means that the variable or method “belongs to” the class, instead of each object of the class.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 dirty="0"/>
              <a:t> methods can be invoked from the class, instead of an object.</a:t>
            </a:r>
            <a:endParaRPr dirty="0"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dirty="0"/>
              <a:t>instead of…</a:t>
            </a:r>
            <a:endParaRPr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 dirty="0"/>
              <a:t> variables and their value are shared. There is only one.</a:t>
            </a:r>
          </a:p>
          <a:p>
            <a:pPr marL="1200150" lvl="2" indent="-285750">
              <a:lnSpc>
                <a:spcPct val="80000"/>
              </a:lnSpc>
              <a:spcBef>
                <a:spcPts val="444"/>
              </a:spcBef>
              <a:buSzPts val="2220"/>
              <a:buChar char="–"/>
            </a:pPr>
            <a:r>
              <a:rPr lang="en-US" sz="1820" dirty="0"/>
              <a:t>If one object changes the </a:t>
            </a:r>
            <a:r>
              <a:rPr lang="en-US" sz="1820" b="1" dirty="0"/>
              <a:t>static</a:t>
            </a:r>
            <a:r>
              <a:rPr lang="en-US" sz="1820" dirty="0"/>
              <a:t> variable, the change is noticed by all objects.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5186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count = 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whenever a dog is created,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increment count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Dog(){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999C8-350A-4E99-9E68-529A166FDEC9}"/>
              </a:ext>
            </a:extLst>
          </p:cNvPr>
          <p:cNvCxnSpPr>
            <a:cxnSpLocks/>
          </p:cNvCxnSpPr>
          <p:nvPr/>
        </p:nvCxnSpPr>
        <p:spPr>
          <a:xfrm flipV="1">
            <a:off x="3829009" y="3545336"/>
            <a:ext cx="2204716" cy="1947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702FC0B9-481D-49B5-AB8F-F5A04882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989" y="2311866"/>
            <a:ext cx="1820523" cy="182052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90662-C485-4C4C-A6D4-0EF82D169B71}"/>
              </a:ext>
            </a:extLst>
          </p:cNvPr>
          <p:cNvCxnSpPr>
            <a:cxnSpLocks/>
          </p:cNvCxnSpPr>
          <p:nvPr/>
        </p:nvCxnSpPr>
        <p:spPr>
          <a:xfrm flipV="1">
            <a:off x="3829009" y="5816329"/>
            <a:ext cx="18983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3CDD8A71-E5D3-41FB-8EF5-1EB196B4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989" y="4496544"/>
            <a:ext cx="1820523" cy="18205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04896E-DE95-48A0-A76A-2816CCE5DFAA}"/>
              </a:ext>
            </a:extLst>
          </p:cNvPr>
          <p:cNvSpPr/>
          <p:nvPr/>
        </p:nvSpPr>
        <p:spPr>
          <a:xfrm>
            <a:off x="7858022" y="4132389"/>
            <a:ext cx="1033543" cy="49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count = </a:t>
            </a:r>
          </a:p>
          <a:p>
            <a:pPr algn="ctr"/>
            <a:r>
              <a:rPr lang="en-US" dirty="0">
                <a:latin typeface="Segoe Print" panose="02000600000000000000" pitchFamily="2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1EBFF8-DC3C-4E47-8FD7-32E0E7168C76}"/>
              </a:ext>
            </a:extLst>
          </p:cNvPr>
          <p:cNvCxnSpPr>
            <a:cxnSpLocks/>
          </p:cNvCxnSpPr>
          <p:nvPr/>
        </p:nvCxnSpPr>
        <p:spPr>
          <a:xfrm>
            <a:off x="7605104" y="3234330"/>
            <a:ext cx="517653" cy="671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E38B16-88EA-4C3D-9228-AD050FCB6529}"/>
              </a:ext>
            </a:extLst>
          </p:cNvPr>
          <p:cNvCxnSpPr>
            <a:cxnSpLocks/>
          </p:cNvCxnSpPr>
          <p:nvPr/>
        </p:nvCxnSpPr>
        <p:spPr>
          <a:xfrm flipV="1">
            <a:off x="7847956" y="4858715"/>
            <a:ext cx="468161" cy="451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1774</Words>
  <Application>Microsoft Office PowerPoint</Application>
  <PresentationFormat>On-screen Show (4:3)</PresentationFormat>
  <Paragraphs>303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Segoe Print</vt:lpstr>
      <vt:lpstr>2_Custom Design</vt:lpstr>
      <vt:lpstr>Static, This, Scanner</vt:lpstr>
      <vt:lpstr>Key Topics</vt:lpstr>
      <vt:lpstr>A Word on Capitalization</vt:lpstr>
      <vt:lpstr>PowerPoint Presentation</vt:lpstr>
      <vt:lpstr>Class Members</vt:lpstr>
      <vt:lpstr>Instance Members</vt:lpstr>
      <vt:lpstr>Instance Variables</vt:lpstr>
      <vt:lpstr>The static Keyword</vt:lpstr>
      <vt:lpstr>Static Variables</vt:lpstr>
      <vt:lpstr>Working with static Methods</vt:lpstr>
      <vt:lpstr>Calling Methods from a Static Method</vt:lpstr>
      <vt:lpstr>PowerPoint Presentation</vt:lpstr>
      <vt:lpstr>The ‘this’ Keyword</vt:lpstr>
      <vt:lpstr>This in action</vt:lpstr>
      <vt:lpstr>Clarifications</vt:lpstr>
      <vt:lpstr>This in action</vt:lpstr>
      <vt:lpstr>PowerPoint Presentation</vt:lpstr>
      <vt:lpstr>Packages and Imports </vt:lpstr>
      <vt:lpstr>Imports Continued</vt:lpstr>
      <vt:lpstr>PowerPoint Presentation</vt:lpstr>
      <vt:lpstr>Scanner Class</vt:lpstr>
      <vt:lpstr>Using Scanner</vt:lpstr>
      <vt:lpstr>The Javadoc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Constructors</dc:title>
  <cp:lastModifiedBy>Joseph Highe</cp:lastModifiedBy>
  <cp:revision>61</cp:revision>
  <dcterms:modified xsi:type="dcterms:W3CDTF">2022-01-12T22:51:38Z</dcterms:modified>
</cp:coreProperties>
</file>